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26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1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30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0.xml" ContentType="application/vnd.openxmlformats-officedocument.theme+xml"/>
  <Override PartName="/ppt/theme/theme19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18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embeddings/oleObject1.bin" ContentType="application/vnd.openxmlformats-officedocument.oleObject"/>
  <Override PartName="/ppt/media/image1.wmf" ContentType="image/x-wmf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wmf" ContentType="image/x-wmf"/>
  <Override PartName="/ppt/media/image8.png" ContentType="image/png"/>
  <Override PartName="/ppt/media/image12.png" ContentType="image/png"/>
  <Override PartName="/ppt/media/image9.png" ContentType="image/png"/>
  <Override PartName="/ppt/media/image11.jpeg" ContentType="image/jpeg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harts/chart1.xml" ContentType="application/vnd.openxmlformats-officedocument.drawingml.chart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6.xml.rels" ContentType="application/vnd.openxmlformats-package.relationships+xml"/>
  <Override PartName="/ppt/notesSlides/notesSlide15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</p:sldMasterIdLst>
  <p:notesMasterIdLst>
    <p:notesMasterId r:id="rId35"/>
  </p:notesMasterIdLst>
  <p:sldIdLst>
    <p:sldId id="256" r:id="rId36"/>
    <p:sldId id="257" r:id="rId37"/>
    <p:sldId id="258" r:id="rId38"/>
    <p:sldId id="259" r:id="rId39"/>
    <p:sldId id="260" r:id="rId40"/>
    <p:sldId id="261" r:id="rId41"/>
    <p:sldId id="262" r:id="rId42"/>
    <p:sldId id="263" r:id="rId43"/>
    <p:sldId id="264" r:id="rId44"/>
    <p:sldId id="265" r:id="rId45"/>
    <p:sldId id="266" r:id="rId46"/>
    <p:sldId id="267" r:id="rId47"/>
    <p:sldId id="268" r:id="rId48"/>
    <p:sldId id="269" r:id="rId49"/>
    <p:sldId id="270" r:id="rId50"/>
    <p:sldId id="271" r:id="rId51"/>
    <p:sldId id="272" r:id="rId52"/>
    <p:sldId id="273" r:id="rId53"/>
    <p:sldId id="274" r:id="rId5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notesMaster" Target="notesMasters/notesMaster1.xml"/><Relationship Id="rId36" Type="http://schemas.openxmlformats.org/officeDocument/2006/relationships/slide" Target="slides/slide1.xml"/><Relationship Id="rId37" Type="http://schemas.openxmlformats.org/officeDocument/2006/relationships/slide" Target="slides/slide2.xml"/><Relationship Id="rId38" Type="http://schemas.openxmlformats.org/officeDocument/2006/relationships/slide" Target="slides/slide3.xml"/><Relationship Id="rId39" Type="http://schemas.openxmlformats.org/officeDocument/2006/relationships/slide" Target="slides/slide4.xml"/><Relationship Id="rId40" Type="http://schemas.openxmlformats.org/officeDocument/2006/relationships/slide" Target="slides/slide5.xml"/><Relationship Id="rId41" Type="http://schemas.openxmlformats.org/officeDocument/2006/relationships/slide" Target="slides/slide6.xml"/><Relationship Id="rId42" Type="http://schemas.openxmlformats.org/officeDocument/2006/relationships/slide" Target="slides/slide7.xml"/><Relationship Id="rId43" Type="http://schemas.openxmlformats.org/officeDocument/2006/relationships/slide" Target="slides/slide8.xml"/><Relationship Id="rId44" Type="http://schemas.openxmlformats.org/officeDocument/2006/relationships/slide" Target="slides/slide9.xml"/><Relationship Id="rId45" Type="http://schemas.openxmlformats.org/officeDocument/2006/relationships/slide" Target="slides/slide10.xml"/><Relationship Id="rId46" Type="http://schemas.openxmlformats.org/officeDocument/2006/relationships/slide" Target="slides/slide11.xml"/><Relationship Id="rId47" Type="http://schemas.openxmlformats.org/officeDocument/2006/relationships/slide" Target="slides/slide12.xml"/><Relationship Id="rId48" Type="http://schemas.openxmlformats.org/officeDocument/2006/relationships/slide" Target="slides/slide13.xml"/><Relationship Id="rId49" Type="http://schemas.openxmlformats.org/officeDocument/2006/relationships/slide" Target="slides/slide14.xml"/><Relationship Id="rId50" Type="http://schemas.openxmlformats.org/officeDocument/2006/relationships/slide" Target="slides/slide15.xml"/><Relationship Id="rId51" Type="http://schemas.openxmlformats.org/officeDocument/2006/relationships/slide" Target="slides/slide16.xml"/><Relationship Id="rId52" Type="http://schemas.openxmlformats.org/officeDocument/2006/relationships/slide" Target="slides/slide17.xml"/><Relationship Id="rId53" Type="http://schemas.openxmlformats.org/officeDocument/2006/relationships/slide" Target="slides/slide18.xml"/><Relationship Id="rId54" Type="http://schemas.openxmlformats.org/officeDocument/2006/relationships/slide" Target="slides/slide19.xml"/><Relationship Id="rId55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title>
      <c:tx>
        <c:rich>
          <a:bodyPr rot="0"/>
          <a:lstStyle/>
          <a:p>
            <a:pPr>
              <a:defRPr b="1" sz="1600" spc="-1" strike="noStrike">
                <a:solidFill>
                  <a:srgbClr val="1f497d"/>
                </a:solidFill>
                <a:latin typeface="Calibri"/>
              </a:defRPr>
            </a:pPr>
            <a:r>
              <a:rPr b="1" sz="1600" spc="-1" strike="noStrike">
                <a:solidFill>
                  <a:srgbClr val="1f497d"/>
                </a:solidFill>
                <a:latin typeface="Calibri"/>
              </a:rPr>
              <a:t>Chart Title</a:t>
            </a:r>
          </a:p>
        </c:rich>
      </c:tx>
      <c:overlay val="0"/>
      <c:spPr>
        <a:noFill/>
        <a:ln w="0">
          <a:noFill/>
        </a:ln>
      </c:spPr>
    </c:title>
    <c:autoTitleDeleted val="0"/>
    <c:view3D>
      <c:rotX val="30"/>
      <c:rotY val="0"/>
      <c:rAngAx val="0"/>
      <c:perspective val="30"/>
    </c:view3D>
    <c:floor>
      <c:spPr>
        <a:solidFill>
          <a:srgbClr val="d9d9d9"/>
        </a:solidFill>
        <a:ln w="0">
          <a:noFill/>
        </a:ln>
      </c:spPr>
    </c:floor>
    <c:sideWall>
      <c:spPr>
        <a:solidFill>
          <a:srgbClr val="d9d9d9"/>
        </a:solidFill>
        <a:ln w="0">
          <a:noFill/>
        </a:ln>
      </c:spPr>
    </c:sideWall>
    <c:backWall>
      <c:spPr>
        <a:solidFill>
          <a:srgbClr val="d9d9d9"/>
        </a:solidFill>
        <a:ln w="0">
          <a:noFill/>
        </a:ln>
      </c:spPr>
    </c:backWall>
    <c:plotArea>
      <c:pie3DChart>
        <c:varyColors val="1"/>
        <c:ser>
          <c:idx val="0"/>
          <c:order val="0"/>
          <c:spPr>
            <a:solidFill>
              <a:srgbClr val="4f81bd"/>
            </a:solidFill>
            <a:ln w="0">
              <a:noFill/>
            </a:ln>
          </c:spPr>
          <c:explosion val="0"/>
          <c:dPt>
            <c:idx val="0"/>
            <c:spPr>
              <a:gradFill>
                <a:gsLst>
                  <a:gs pos="0">
                    <a:srgbClr val="2e5f99"/>
                  </a:gs>
                  <a:gs pos="80000">
                    <a:srgbClr val="3c7ac7"/>
                  </a:gs>
                  <a:gs pos="100000">
                    <a:srgbClr val="397bca"/>
                  </a:gs>
                </a:gsLst>
                <a:lin ang="16200000"/>
              </a:gradFill>
              <a:ln w="0">
                <a:noFill/>
              </a:ln>
            </c:spPr>
          </c:dPt>
          <c:dPt>
            <c:idx val="1"/>
            <c:spPr>
              <a:gradFill>
                <a:gsLst>
                  <a:gs pos="0">
                    <a:srgbClr val="9c2f2c"/>
                  </a:gs>
                  <a:gs pos="80000">
                    <a:srgbClr val="cb3d39"/>
                  </a:gs>
                  <a:gs pos="100000">
                    <a:srgbClr val="ce3a36"/>
                  </a:gs>
                </a:gsLst>
                <a:lin ang="16200000"/>
              </a:gradFill>
              <a:ln w="0">
                <a:noFill/>
              </a:ln>
            </c:spPr>
          </c:dPt>
          <c:dPt>
            <c:idx val="2"/>
            <c:spPr>
              <a:gradFill>
                <a:gsLst>
                  <a:gs pos="0">
                    <a:srgbClr val="779637"/>
                  </a:gs>
                  <a:gs pos="80000">
                    <a:srgbClr val="9bc348"/>
                  </a:gs>
                  <a:gs pos="100000">
                    <a:srgbClr val="9cc745"/>
                  </a:gs>
                </a:gsLst>
                <a:lin ang="16200000"/>
              </a:gradFill>
              <a:ln w="0">
                <a:noFill/>
              </a:ln>
            </c:spPr>
          </c:dPt>
          <c:dPt>
            <c:idx val="3"/>
            <c:spPr>
              <a:gradFill>
                <a:gsLst>
                  <a:gs pos="0">
                    <a:srgbClr val="5e437f"/>
                  </a:gs>
                  <a:gs pos="80000">
                    <a:srgbClr val="7b57a5"/>
                  </a:gs>
                  <a:gs pos="100000">
                    <a:srgbClr val="7b57a7"/>
                  </a:gs>
                </a:gsLst>
                <a:lin ang="16200000"/>
              </a:gradFill>
              <a:ln w="0">
                <a:noFill/>
              </a:ln>
            </c:spPr>
          </c:dPt>
          <c:dLbls>
            <c:numFmt formatCode="0%" sourceLinked="0"/>
            <c:dLbl>
              <c:idx val="0"/>
              <c:numFmt formatCode="0%" sourceLinked="0"/>
              <c:txPr>
                <a:bodyPr wrap="square"/>
                <a:lstStyle/>
                <a:p>
                  <a:pPr>
                    <a:defRPr b="0" sz="1400" spc="-1" strike="noStrike">
                      <a:solidFill>
                        <a:srgbClr val="1f497d"/>
                      </a:solidFill>
                      <a:latin typeface="Calibri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1"/>
              <c:numFmt formatCode="0%" sourceLinked="0"/>
              <c:txPr>
                <a:bodyPr wrap="square"/>
                <a:lstStyle/>
                <a:p>
                  <a:pPr>
                    <a:defRPr b="0" sz="1400" spc="-1" strike="noStrike">
                      <a:solidFill>
                        <a:srgbClr val="1f497d"/>
                      </a:solidFill>
                      <a:latin typeface="Calibri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2"/>
              <c:numFmt formatCode="0%" sourceLinked="0"/>
              <c:txPr>
                <a:bodyPr wrap="square"/>
                <a:lstStyle/>
                <a:p>
                  <a:pPr>
                    <a:defRPr b="0" sz="1400" spc="-1" strike="noStrike">
                      <a:solidFill>
                        <a:srgbClr val="1f497d"/>
                      </a:solidFill>
                      <a:latin typeface="Calibri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eparator>; </c:separator>
            </c:dLbl>
            <c:dLbl>
              <c:idx val="3"/>
              <c:numFmt formatCode="0%" sourceLinked="0"/>
              <c:txPr>
                <a:bodyPr wrap="square"/>
                <a:lstStyle/>
                <a:p>
                  <a:pPr>
                    <a:defRPr b="0" sz="1400" spc="-1" strike="noStrike">
                      <a:solidFill>
                        <a:srgbClr val="1f497d"/>
                      </a:solidFill>
                      <a:latin typeface="Calibri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eparator>; </c:separator>
            </c:dLbl>
            <c:txPr>
              <a:bodyPr wrap="square"/>
              <a:lstStyle/>
              <a:p>
                <a:pPr>
                  <a:defRPr b="0" sz="1400" spc="-1" strike="noStrike">
                    <a:solidFill>
                      <a:srgbClr val="1f497d"/>
                    </a:solidFill>
                    <a:latin typeface="Calibri"/>
                  </a:defRPr>
                </a:pPr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eparator>; </c:separator>
            <c:showLeaderLines val="1"/>
          </c:dLbls>
          <c:cat>
            <c:strRef>
              <c:f>categories</c:f>
              <c:strCache>
                <c:ptCount val="4"/>
                <c:pt idx="0">
                  <c:v>AMD (Xilinx)</c:v>
                </c:pt>
                <c:pt idx="1">
                  <c:v>Intel (Altera)</c:v>
                </c:pt>
                <c:pt idx="2">
                  <c:v>Microchip</c:v>
                </c:pt>
                <c:pt idx="3">
                  <c:v>others</c:v>
                </c:pt>
              </c:strCache>
            </c:strRef>
          </c:cat>
          <c:val>
            <c:numRef>
              <c:f>0</c:f>
              <c:numCache>
                <c:formatCode>0%</c:formatCode>
                <c:ptCount val="4"/>
                <c:pt idx="0">
                  <c:v>0.5</c:v>
                </c:pt>
                <c:pt idx="1">
                  <c:v>0.3</c:v>
                </c:pt>
                <c:pt idx="2">
                  <c:v>0.05</c:v>
                </c:pt>
                <c:pt idx="3">
                  <c:v>0.15</c:v>
                </c:pt>
              </c:numCache>
            </c:numRef>
          </c:val>
        </c:ser>
      </c:pie3DChart>
    </c:plotArea>
    <c:legend>
      <c:legendPos val="b"/>
      <c:overlay val="0"/>
      <c:spPr>
        <a:noFill/>
        <a:ln w="0">
          <a:noFill/>
        </a:ln>
      </c:spPr>
      <c:txPr>
        <a:bodyPr/>
        <a:lstStyle/>
        <a:p>
          <a:pPr>
            <a:defRPr b="0" sz="1200" spc="-1" strike="noStrike">
              <a:solidFill>
                <a:srgbClr val="1f497d"/>
              </a:solidFill>
              <a:latin typeface="Calibri"/>
            </a:defRPr>
          </a:pPr>
        </a:p>
      </c:txPr>
    </c:legend>
    <c:plotVisOnly val="1"/>
    <c:dispBlanksAs val="gap"/>
  </c:chart>
  <c:spPr>
    <a:noFill/>
    <a:ln w="0">
      <a:noFill/>
    </a:ln>
  </c:spPr>
</c:chartSpace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2100" spc="-1" strike="noStrike">
                <a:solidFill>
                  <a:schemeClr val="dk1"/>
                </a:solidFill>
                <a:latin typeface="Times New Roman"/>
              </a:rPr>
              <a:t>Click to move the slide</a:t>
            </a: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 type="dt" idx="5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 type="ftr" idx="5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 type="sldNum" idx="5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B61F345-1AD7-4011-A326-8F85D0A37239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sldNum" idx="75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7E3F1FB-ED62-49F0-BA87-D054079E50DE}" type="slidenum">
              <a:rPr b="0" lang="en-US" sz="1200" spc="-1" strike="noStrike">
                <a:solidFill>
                  <a:schemeClr val="dk1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29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sldNum" idx="8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118265E-4304-4C6D-89BB-C91FCB2DF83F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88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sldNum" idx="85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E33CBC1-B16F-46E1-9F8E-6BA0FE4F8499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20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sldNum" idx="8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8C11002-6494-44DA-BAE7-B9274D05A21A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2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sldNum" idx="8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F8C2D91-DFBA-45D3-B8B0-ADD3DF345F17}" type="slidenum"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2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sldNum" idx="8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B09C3D4-046A-4B9B-A319-FAB31E0AA2C9}" type="slidenum"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29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 type="sldNum" idx="8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1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5E90537-AD61-4F05-849B-1AE7EE18D0B5}" type="slidenum">
              <a:rPr b="1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32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PSG: programmable solutions group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sldNum" idx="76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18381CB-D8AC-4310-B957-BE6097384FCF}" type="slidenum">
              <a:rPr b="0" lang="en-US" sz="1200" spc="-1" strike="noStrike">
                <a:solidFill>
                  <a:schemeClr val="dk1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sldImg"/>
          </p:nvPr>
        </p:nvSpPr>
        <p:spPr>
          <a:xfrm>
            <a:off x="1353960" y="631800"/>
            <a:ext cx="4211280" cy="3158640"/>
          </a:xfrm>
          <a:prstGeom prst="rect">
            <a:avLst/>
          </a:prstGeom>
          <a:ln w="0">
            <a:noFill/>
          </a:ln>
        </p:spPr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922320" y="4000680"/>
            <a:ext cx="5074920" cy="3792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B70A63C-EB0B-45C6-B2CA-2D23D9C56BD0}" type="slidenum">
              <a:rPr b="0" lang="en-US" sz="1200" spc="-1" strike="noStrike">
                <a:solidFill>
                  <a:schemeClr val="dk1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sldImg"/>
          </p:nvPr>
        </p:nvSpPr>
        <p:spPr>
          <a:xfrm>
            <a:off x="1353960" y="631800"/>
            <a:ext cx="4211280" cy="3158640"/>
          </a:xfrm>
          <a:prstGeom prst="rect">
            <a:avLst/>
          </a:prstGeom>
          <a:ln w="0">
            <a:noFill/>
          </a:ln>
        </p:spPr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922320" y="4000680"/>
            <a:ext cx="5074920" cy="3792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7B9D44C-2911-4467-9DE6-5BB540DE2B35}" type="slidenum">
              <a:rPr b="0" lang="en-US" sz="1200" spc="-1" strike="noStrike">
                <a:solidFill>
                  <a:schemeClr val="dk1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sldImg"/>
          </p:nvPr>
        </p:nvSpPr>
        <p:spPr>
          <a:xfrm>
            <a:off x="1353960" y="631800"/>
            <a:ext cx="4211280" cy="3158640"/>
          </a:xfrm>
          <a:prstGeom prst="rect">
            <a:avLst/>
          </a:prstGeom>
          <a:ln w="0">
            <a:noFill/>
          </a:ln>
        </p:spPr>
      </p:sp>
      <p:sp>
        <p:nvSpPr>
          <p:cNvPr id="299" name="PlaceHolder 3"/>
          <p:cNvSpPr>
            <a:spLocks noGrp="1"/>
          </p:cNvSpPr>
          <p:nvPr>
            <p:ph type="body"/>
          </p:nvPr>
        </p:nvSpPr>
        <p:spPr>
          <a:xfrm>
            <a:off x="922320" y="4000680"/>
            <a:ext cx="5074920" cy="3792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813CDD4-E625-4B7B-8037-AA06FCDD2252}" type="slidenum">
              <a:rPr b="0" lang="en-US" sz="1200" spc="-1" strike="noStrike">
                <a:solidFill>
                  <a:schemeClr val="dk1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sldImg"/>
          </p:nvPr>
        </p:nvSpPr>
        <p:spPr>
          <a:xfrm>
            <a:off x="1353960" y="631800"/>
            <a:ext cx="4211280" cy="3158640"/>
          </a:xfrm>
          <a:prstGeom prst="rect">
            <a:avLst/>
          </a:prstGeom>
          <a:ln w="0">
            <a:noFill/>
          </a:ln>
        </p:spPr>
      </p:sp>
      <p:sp>
        <p:nvSpPr>
          <p:cNvPr id="302" name="PlaceHolder 3"/>
          <p:cNvSpPr>
            <a:spLocks noGrp="1"/>
          </p:cNvSpPr>
          <p:nvPr>
            <p:ph type="body"/>
          </p:nvPr>
        </p:nvSpPr>
        <p:spPr>
          <a:xfrm>
            <a:off x="922320" y="4000680"/>
            <a:ext cx="5074920" cy="3792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11115FB-BDE8-445E-94D1-48AB90CA0263}" type="slidenum">
              <a:rPr b="0" lang="en-US" sz="1200" spc="-1" strike="noStrike">
                <a:solidFill>
                  <a:schemeClr val="dk1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ldNum" idx="81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0F1D76C-9D35-4107-9F72-1FBE4E865425}" type="slidenum">
              <a:rPr b="0" lang="en-US" sz="1200" spc="-1" strike="noStrike">
                <a:solidFill>
                  <a:schemeClr val="dk1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08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 type="sldNum" idx="82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chemeClr val="dk1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62145B8-3D87-4DE7-86DC-BCDE60EFCB25}" type="slidenum">
              <a:rPr b="0" lang="en-US" sz="1200" spc="-1" strike="noStrike">
                <a:solidFill>
                  <a:schemeClr val="dk1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11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sldNum" idx="83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23D4683-AA19-498B-9E89-F3CB651AA325}" type="slidenum"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314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85800" y="1219320"/>
            <a:ext cx="777204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94712D66-84BA-40EF-A3E2-447AB3DD95F4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B4F9EB59-9132-4156-A3A8-C60D15F35937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subTitle"/>
          </p:nvPr>
        </p:nvSpPr>
        <p:spPr>
          <a:xfrm>
            <a:off x="685800" y="1219320"/>
            <a:ext cx="777204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69752DF7-B752-4272-BD00-EC357152D6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fa-I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95728AAF-EC13-40AE-BD44-9B369226296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fa-I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B3663576-CEBF-41D5-9828-1554B3C5D34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7"/>
          </p:nvPr>
        </p:nvSpPr>
        <p:spPr/>
        <p:txBody>
          <a:bodyPr/>
          <a:p>
            <a:r>
              <a:rPr lang="fa-I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685800" y="1219320"/>
            <a:ext cx="777204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rtl="1"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ff505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9527ADC4-4739-452F-B8CF-7D854894B6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0"/>
          </p:nvPr>
        </p:nvSpPr>
        <p:spPr/>
        <p:txBody>
          <a:bodyPr/>
          <a:p>
            <a:r>
              <a:rPr lang="fa-I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B93F40DB-9819-4ABD-981F-4CE771B1A07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3"/>
          </p:nvPr>
        </p:nvSpPr>
        <p:spPr/>
        <p:txBody>
          <a:bodyPr/>
          <a:p>
            <a:r>
              <a:rPr lang="fa-I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85800" y="1219320"/>
            <a:ext cx="379260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rtl="1"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ff505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68480" y="1219320"/>
            <a:ext cx="379260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rtl="1"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ff505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20B3A1A0-FD37-460D-ABDA-5C0B5E7A0A6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6"/>
          </p:nvPr>
        </p:nvSpPr>
        <p:spPr/>
        <p:txBody>
          <a:bodyPr/>
          <a:p>
            <a:r>
              <a:rPr lang="fa-I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CE57F0DC-0307-430A-8DF2-3785E092289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9"/>
          </p:nvPr>
        </p:nvSpPr>
        <p:spPr/>
        <p:txBody>
          <a:bodyPr/>
          <a:p>
            <a:r>
              <a:rPr lang="fa-I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85606190-E652-4902-A433-1D4D4C762FC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2"/>
          </p:nvPr>
        </p:nvSpPr>
        <p:spPr/>
        <p:txBody>
          <a:bodyPr/>
          <a:p>
            <a:r>
              <a:rPr lang="fa-I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9F17F14-DC73-42F7-95CB-E380938F7B1A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7"/>
          </p:nvPr>
        </p:nvSpPr>
        <p:spPr/>
        <p:txBody>
          <a:bodyPr/>
          <a:p>
            <a:fld id="{3D3FA400-3C3D-4B8C-ABC0-8E3621063C9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5"/>
          </p:nvPr>
        </p:nvSpPr>
        <p:spPr/>
        <p:txBody>
          <a:bodyPr/>
          <a:p>
            <a:r>
              <a:rPr lang="fa-I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0"/>
          </p:nvPr>
        </p:nvSpPr>
        <p:spPr/>
        <p:txBody>
          <a:bodyPr/>
          <a:p>
            <a:fld id="{CCE36FCE-49AE-439E-87DC-53227373D75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8"/>
          </p:nvPr>
        </p:nvSpPr>
        <p:spPr/>
        <p:txBody>
          <a:bodyPr/>
          <a:p>
            <a:r>
              <a:rPr lang="fa-I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3"/>
          </p:nvPr>
        </p:nvSpPr>
        <p:spPr/>
        <p:txBody>
          <a:bodyPr/>
          <a:p>
            <a:fld id="{2C9D45DD-75E2-4BFE-8165-6D42328D0E1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1"/>
          </p:nvPr>
        </p:nvSpPr>
        <p:spPr/>
        <p:txBody>
          <a:bodyPr/>
          <a:p>
            <a:r>
              <a:rPr lang="fa-I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685800" y="1219320"/>
            <a:ext cx="777204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B9A73C12-2D51-4729-84D9-430101D679E5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5"/>
          </p:nvPr>
        </p:nvSpPr>
        <p:spPr/>
        <p:txBody>
          <a:bodyPr/>
          <a:p>
            <a:fld id="{F7EB2E05-6EFB-4648-B6EB-41FE0FE63F3F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85800" y="1219320"/>
            <a:ext cx="777204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rtl="1"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ff505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6"/>
          </p:nvPr>
        </p:nvSpPr>
        <p:spPr/>
        <p:txBody>
          <a:bodyPr/>
          <a:p>
            <a:fld id="{5B5BAF2F-05A3-4187-B6BC-83F73DE7E98C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00399444-17CD-4E13-A884-7494A5DEE4B0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85800" y="1219320"/>
            <a:ext cx="379260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rtl="1"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ff505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668480" y="1219320"/>
            <a:ext cx="379260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rtl="1"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ff505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8"/>
          </p:nvPr>
        </p:nvSpPr>
        <p:spPr/>
        <p:txBody>
          <a:bodyPr/>
          <a:p>
            <a:fld id="{0FCD9FA6-D570-4F83-BB62-FE1C7F31AD2B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9"/>
          </p:nvPr>
        </p:nvSpPr>
        <p:spPr/>
        <p:txBody>
          <a:bodyPr/>
          <a:p>
            <a:fld id="{58FF51E5-03F1-4017-9127-7B7DEF0D4C0E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E26E398-1DA4-44B1-B15C-F5ADD3BD7642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95B23014-3DD8-48E6-95D5-00F412370B8F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1"/>
          </p:nvPr>
        </p:nvSpPr>
        <p:spPr/>
        <p:txBody>
          <a:bodyPr/>
          <a:p>
            <a:fld id="{B3A433EF-64AD-40F0-B5BA-11AF7314DC8C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2"/>
          </p:nvPr>
        </p:nvSpPr>
        <p:spPr/>
        <p:txBody>
          <a:bodyPr/>
          <a:p>
            <a:fld id="{8E7386CC-0C34-42C1-9BE4-CC1AA52CBF4B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615B738D-1453-47D2-A980-A7AA3C363F5B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85800" y="1219320"/>
            <a:ext cx="777204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rtl="1"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ff505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C9E914F-3482-46BE-B199-3D197FFF1F98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3855272-CA65-481C-9C3A-9F950251233C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685800" y="1219320"/>
            <a:ext cx="379260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rtl="1"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ff505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68480" y="1219320"/>
            <a:ext cx="3792600" cy="4647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 algn="r" rtl="1">
              <a:spcBef>
                <a:spcPts val="1417"/>
              </a:spcBef>
              <a:buNone/>
            </a:pPr>
            <a:endParaRPr b="1" lang="en-US" sz="2400" spc="-1" strike="noStrike">
              <a:solidFill>
                <a:srgbClr val="ff505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35E44EB-28F3-43E7-B2A7-03AA757734DC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F60428B-9DED-4106-9317-F175F0EA199B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1221C3E4-8131-46CF-A776-7AC520DF1E62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BEF5A89-877F-4E70-956A-F0827F11E492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AutoShape 4" hidden="1"/>
          <p:cNvSpPr/>
          <p:nvPr/>
        </p:nvSpPr>
        <p:spPr>
          <a:xfrm>
            <a:off x="304920" y="304920"/>
            <a:ext cx="8534160" cy="609552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" name="Rectangle 5" hidden="1"/>
          <p:cNvSpPr/>
          <p:nvPr/>
        </p:nvSpPr>
        <p:spPr>
          <a:xfrm>
            <a:off x="838080" y="6400800"/>
            <a:ext cx="3657240" cy="30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1880" rIns="101880" tIns="50760" bIns="50760" anchor="t">
            <a:noAutofit/>
          </a:bodyPr>
          <a:p>
            <a:pPr defTabSz="1019160">
              <a:lnSpc>
                <a:spcPct val="100000"/>
              </a:lnSpc>
            </a:pPr>
            <a:endParaRPr b="0" lang="en-US" sz="1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" name="AutoShape 2"/>
          <p:cNvSpPr/>
          <p:nvPr/>
        </p:nvSpPr>
        <p:spPr>
          <a:xfrm>
            <a:off x="304920" y="304920"/>
            <a:ext cx="8534160" cy="609552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3" name="Rectangle 3"/>
          <p:cNvSpPr/>
          <p:nvPr/>
        </p:nvSpPr>
        <p:spPr>
          <a:xfrm>
            <a:off x="838080" y="6400800"/>
            <a:ext cx="3657240" cy="30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1880" rIns="101880" tIns="50760" bIns="50760" anchor="t">
            <a:noAutofit/>
          </a:bodyPr>
          <a:p>
            <a:pPr defTabSz="1019160">
              <a:lnSpc>
                <a:spcPct val="100000"/>
              </a:lnSpc>
            </a:pPr>
            <a:endParaRPr b="0" lang="en-US" sz="1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" name="Rectangle 4"/>
          <p:cNvSpPr/>
          <p:nvPr/>
        </p:nvSpPr>
        <p:spPr>
          <a:xfrm>
            <a:off x="685800" y="1219320"/>
            <a:ext cx="7772040" cy="464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1880" rIns="101880" tIns="50760" bIns="50760" anchor="t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92280" y="2286000"/>
            <a:ext cx="7759440" cy="114264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82080" rIns="82080" tIns="41040" bIns="4104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Click to edit Master title style</a:t>
            </a:r>
            <a:endParaRPr b="0" lang="en-US" sz="3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ff5050"/>
                </a:solidFill>
                <a:latin typeface="Arial"/>
              </a:rPr>
              <a:t>Click to edit the outline text format</a:t>
            </a:r>
            <a:endParaRPr b="1" lang="en-US" sz="2000" spc="-1" strike="noStrike">
              <a:solidFill>
                <a:srgbClr val="ff505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AutoShape 4"/>
          <p:cNvSpPr/>
          <p:nvPr/>
        </p:nvSpPr>
        <p:spPr>
          <a:xfrm>
            <a:off x="304920" y="304920"/>
            <a:ext cx="8534160" cy="609552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59" name="Rectangle 5"/>
          <p:cNvSpPr/>
          <p:nvPr/>
        </p:nvSpPr>
        <p:spPr>
          <a:xfrm>
            <a:off x="838080" y="6400800"/>
            <a:ext cx="3657240" cy="30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1880" rIns="101880" tIns="50760" bIns="50760" anchor="t">
            <a:noAutofit/>
          </a:bodyPr>
          <a:p>
            <a:pPr defTabSz="1019160">
              <a:lnSpc>
                <a:spcPct val="100000"/>
              </a:lnSpc>
            </a:pPr>
            <a:endParaRPr b="0" lang="en-US" sz="1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b">
            <a:noAutofit/>
          </a:bodyPr>
          <a:p>
            <a:pPr indent="0" defTabSz="101916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e44ee4"/>
                </a:solidFill>
                <a:latin typeface="Arial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5050"/>
              </a:buClr>
              <a:buFont typeface="Symbol" charset="2"/>
              <a:buChar char=""/>
            </a:pPr>
            <a:r>
              <a:rPr b="1" lang="en-US" sz="3200" spc="-1" strike="noStrike">
                <a:solidFill>
                  <a:srgbClr val="ff5050"/>
                </a:solidFill>
                <a:latin typeface="Arial"/>
              </a:rPr>
              <a:t>Click to edit Master text styles</a:t>
            </a:r>
            <a:endParaRPr b="1" lang="en-US" sz="3200" spc="-1" strike="noStrike">
              <a:solidFill>
                <a:srgbClr val="ff5050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561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31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>
            <a:noAutofit/>
          </a:bodyPr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ff5050"/>
                </a:solidFill>
                <a:latin typeface="Arial"/>
              </a:rPr>
              <a:t>Click to edit Master text styles</a:t>
            </a:r>
            <a:endParaRPr b="1" lang="en-US" sz="1400" spc="-1" strike="noStrike">
              <a:solidFill>
                <a:srgbClr val="ff505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sldNum" idx="9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DE20EE9-F6D1-4D90-91AC-A4243772AE7A}" type="slidenum">
              <a:rPr b="0" lang="en-US" sz="13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AutoShape 4"/>
          <p:cNvSpPr/>
          <p:nvPr/>
        </p:nvSpPr>
        <p:spPr>
          <a:xfrm>
            <a:off x="304920" y="304920"/>
            <a:ext cx="8534160" cy="609552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65" name="Rectangle 5"/>
          <p:cNvSpPr/>
          <p:nvPr/>
        </p:nvSpPr>
        <p:spPr>
          <a:xfrm>
            <a:off x="838080" y="6400800"/>
            <a:ext cx="3657240" cy="30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1880" rIns="101880" tIns="50760" bIns="50760" anchor="t">
            <a:noAutofit/>
          </a:bodyPr>
          <a:p>
            <a:pPr defTabSz="1019160">
              <a:lnSpc>
                <a:spcPct val="100000"/>
              </a:lnSpc>
            </a:pPr>
            <a:endParaRPr b="0" lang="en-US" sz="1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b">
            <a:noAutofit/>
          </a:bodyPr>
          <a:p>
            <a:pPr indent="0" defTabSz="101916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e44ee4"/>
                </a:solidFill>
                <a:latin typeface="Arial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ff5050"/>
                </a:solidFill>
                <a:latin typeface="Arial"/>
              </a:rPr>
              <a:t>Click to edit the outline text format</a:t>
            </a:r>
            <a:endParaRPr b="1" lang="en-US" sz="3200" spc="-1" strike="noStrike">
              <a:solidFill>
                <a:srgbClr val="ff505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>
            <a:noAutofit/>
          </a:bodyPr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ff5050"/>
                </a:solidFill>
                <a:latin typeface="Arial"/>
              </a:rPr>
              <a:t>Click to edit Master text styles</a:t>
            </a:r>
            <a:endParaRPr b="1" lang="en-US" sz="1400" spc="-1" strike="noStrike">
              <a:solidFill>
                <a:srgbClr val="ff505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sldNum" idx="10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A96AEE2-75F7-4B8F-96D1-DF7F9666BA88}" type="slidenum">
              <a:rPr b="0" lang="en-US" sz="13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2"/>
                </a:solid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dt" idx="11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ftr" idx="12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sldNum" idx="13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chemeClr val="dk1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7B174FB-1466-4A8A-A96D-5E8FC618FD3F}" type="slidenum">
              <a:rPr b="0" lang="en-US" sz="1400" spc="-1" strike="noStrike">
                <a:solidFill>
                  <a:schemeClr val="dk1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2"/>
                </a:solid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 vert="eaVer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OpenSymbo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 idx="14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ftr" idx="15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sldNum" idx="16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chemeClr val="dk1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DE9D51A-8DED-46A0-ABD0-10BA0A260717}" type="slidenum">
              <a:rPr b="0" lang="en-US" sz="1400" spc="-1" strike="noStrike">
                <a:solidFill>
                  <a:schemeClr val="dk1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 vert="eaVert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2"/>
                </a:solid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 vert="eaVer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OpenSymbo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dt" idx="17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ftr" idx="18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sldNum" idx="19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chemeClr val="dk1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D2BD98E-E7E8-4B85-927B-61CA7B1BD14A}" type="slidenum">
              <a:rPr b="0" lang="en-US" sz="1400" spc="-1" strike="noStrike">
                <a:solidFill>
                  <a:schemeClr val="dk1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2"/>
                </a:solid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OpenSymbo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 type="dt" idx="20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4"/>
          <p:cNvSpPr>
            <a:spLocks noGrp="1"/>
          </p:cNvSpPr>
          <p:nvPr>
            <p:ph type="ftr" idx="21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5"/>
          <p:cNvSpPr>
            <a:spLocks noGrp="1"/>
          </p:cNvSpPr>
          <p:nvPr>
            <p:ph type="sldNum" idx="22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chemeClr val="dk1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B73DD75-B3D2-486D-975B-0CA09A7FD554}" type="slidenum">
              <a:rPr b="0" lang="en-US" sz="1400" spc="-1" strike="noStrike">
                <a:solidFill>
                  <a:schemeClr val="dk1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chemeClr val="dk2"/>
                </a:solidFill>
                <a:latin typeface="Arial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dt" idx="23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ftr" idx="24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5"/>
          <p:cNvSpPr>
            <a:spLocks noGrp="1"/>
          </p:cNvSpPr>
          <p:nvPr>
            <p:ph type="sldNum" idx="25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chemeClr val="dk1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C0552BF-F457-437A-B9C6-4ABBCF2C30C4}" type="slidenum">
              <a:rPr b="0" lang="en-US" sz="1400" spc="-1" strike="noStrike">
                <a:solidFill>
                  <a:schemeClr val="dk1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2"/>
                </a:solid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OpenSymbo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OpenSymbo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dt" idx="26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PlaceHolder 5"/>
          <p:cNvSpPr>
            <a:spLocks noGrp="1"/>
          </p:cNvSpPr>
          <p:nvPr>
            <p:ph type="ftr" idx="27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PlaceHolder 6"/>
          <p:cNvSpPr>
            <a:spLocks noGrp="1"/>
          </p:cNvSpPr>
          <p:nvPr>
            <p:ph type="sldNum" idx="28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chemeClr val="dk1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7630528-DC47-42BD-8187-7368DCCB9060}" type="slidenum">
              <a:rPr b="0" lang="en-US" sz="1400" spc="-1" strike="noStrike">
                <a:solidFill>
                  <a:schemeClr val="dk1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2"/>
                </a:solid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OpenSymbo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OpenSymbo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dt" idx="29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ftr" idx="30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PlaceHolder 8"/>
          <p:cNvSpPr>
            <a:spLocks noGrp="1"/>
          </p:cNvSpPr>
          <p:nvPr>
            <p:ph type="sldNum" idx="31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chemeClr val="dk1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735114C-0010-4BCE-B879-174DBD8185CA}" type="slidenum">
              <a:rPr b="0" lang="en-US" sz="1400" spc="-1" strike="noStrike">
                <a:solidFill>
                  <a:schemeClr val="dk1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2"/>
                </a:solidFill>
                <a:latin typeface="Arial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dt" idx="32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ftr" idx="33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sldNum" idx="34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chemeClr val="dk1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D806164-F185-45B9-AD77-037320674895}" type="slidenum">
              <a:rPr b="0" lang="en-US" sz="1400" spc="-1" strike="noStrike">
                <a:solidFill>
                  <a:schemeClr val="dk1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4"/>
          <p:cNvSpPr/>
          <p:nvPr/>
        </p:nvSpPr>
        <p:spPr>
          <a:xfrm>
            <a:off x="304920" y="304920"/>
            <a:ext cx="8534160" cy="609552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0" name="Rectangle 5"/>
          <p:cNvSpPr/>
          <p:nvPr/>
        </p:nvSpPr>
        <p:spPr>
          <a:xfrm>
            <a:off x="838080" y="6400800"/>
            <a:ext cx="3657240" cy="30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1880" rIns="101880" tIns="50760" bIns="50760" anchor="t">
            <a:noAutofit/>
          </a:bodyPr>
          <a:p>
            <a:pPr defTabSz="1019160">
              <a:lnSpc>
                <a:spcPct val="100000"/>
              </a:lnSpc>
            </a:pPr>
            <a:endParaRPr b="0" lang="en-US" sz="1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Click to edit Master title style</a:t>
            </a:r>
            <a:endParaRPr b="0" lang="en-US" sz="3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85800" y="1219320"/>
            <a:ext cx="777204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 vert="eaVer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ff5050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ff5050"/>
                </a:solidFill>
                <a:latin typeface="Arial"/>
              </a:rPr>
              <a:t>Click to edit Master text styles</a:t>
            </a:r>
            <a:endParaRPr b="1" lang="en-US" sz="2000" spc="-1" strike="noStrike">
              <a:solidFill>
                <a:srgbClr val="ff5050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439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Second level</a:t>
            </a:r>
            <a:endParaRPr b="0" lang="en-US" sz="22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3184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sldNum" idx="1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3FAECC5-FED9-4860-9172-820CB9FBA651}" type="slidenum">
              <a:rPr b="0" lang="en-US" sz="13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dt" idx="35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ftr" idx="36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37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chemeClr val="dk1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760BB67-3829-48BF-B018-D0F6F278B145}" type="slidenum">
              <a:rPr b="0" lang="en-US" sz="1400" spc="-1" strike="noStrike">
                <a:solidFill>
                  <a:schemeClr val="dk1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2"/>
                </a:solidFill>
                <a:latin typeface="Arial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800" spc="-1" strike="noStrike">
                <a:solidFill>
                  <a:schemeClr val="dk1"/>
                </a:solidFill>
                <a:latin typeface="Arial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Symbol" charset="2"/>
              <a:buChar char="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OpenSymbo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dt" idx="38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ftr" idx="39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PlaceHolder 6"/>
          <p:cNvSpPr>
            <a:spLocks noGrp="1"/>
          </p:cNvSpPr>
          <p:nvPr>
            <p:ph type="sldNum" idx="40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chemeClr val="dk1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AE7DC91-0FC1-45E0-AE68-F07A96D51045}" type="slidenum">
              <a:rPr b="0" lang="en-US" sz="1400" spc="-1" strike="noStrike">
                <a:solidFill>
                  <a:schemeClr val="dk1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2"/>
                </a:solidFill>
                <a:latin typeface="Arial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1440" rIns="91440" tIns="45720" bIns="45720" anchor="t">
            <a:noAutofit/>
          </a:bodyPr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Arial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 type="dt" idx="41"/>
          </p:nvPr>
        </p:nvSpPr>
        <p:spPr>
          <a:xfrm>
            <a:off x="45720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PlaceHolder 5"/>
          <p:cNvSpPr>
            <a:spLocks noGrp="1"/>
          </p:cNvSpPr>
          <p:nvPr>
            <p:ph type="ftr" idx="42"/>
          </p:nvPr>
        </p:nvSpPr>
        <p:spPr>
          <a:xfrm>
            <a:off x="3124080" y="6245280"/>
            <a:ext cx="289512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6"/>
          <p:cNvSpPr>
            <a:spLocks noGrp="1"/>
          </p:cNvSpPr>
          <p:nvPr>
            <p:ph type="sldNum" idx="43"/>
          </p:nvPr>
        </p:nvSpPr>
        <p:spPr>
          <a:xfrm>
            <a:off x="6553080" y="6245280"/>
            <a:ext cx="2133360" cy="4759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1440" rIns="91440" tIns="45720" bIns="4572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chemeClr val="dk1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6F1E2AB-1766-4F8E-A8E7-E56D8CEFE32D}" type="slidenum">
              <a:rPr b="0" lang="en-US" sz="1400" spc="-1" strike="noStrike">
                <a:solidFill>
                  <a:schemeClr val="dk1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utoShape 4" hidden="1"/>
          <p:cNvSpPr/>
          <p:nvPr/>
        </p:nvSpPr>
        <p:spPr>
          <a:xfrm>
            <a:off x="304920" y="304920"/>
            <a:ext cx="8534160" cy="609552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Rectangle 5" hidden="1"/>
          <p:cNvSpPr/>
          <p:nvPr/>
        </p:nvSpPr>
        <p:spPr>
          <a:xfrm>
            <a:off x="838080" y="6400800"/>
            <a:ext cx="3657240" cy="30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1880" rIns="101880" tIns="50760" bIns="50760" anchor="t">
            <a:noAutofit/>
          </a:bodyPr>
          <a:p>
            <a:pPr defTabSz="1019160">
              <a:lnSpc>
                <a:spcPct val="100000"/>
              </a:lnSpc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AutoShape 2"/>
          <p:cNvSpPr/>
          <p:nvPr/>
        </p:nvSpPr>
        <p:spPr>
          <a:xfrm>
            <a:off x="304920" y="304920"/>
            <a:ext cx="8534160" cy="609552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Rectangle 3"/>
          <p:cNvSpPr/>
          <p:nvPr/>
        </p:nvSpPr>
        <p:spPr>
          <a:xfrm>
            <a:off x="838080" y="6400800"/>
            <a:ext cx="3657240" cy="30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1880" rIns="101880" tIns="50760" bIns="50760" anchor="t">
            <a:noAutofit/>
          </a:bodyPr>
          <a:p>
            <a:pPr defTabSz="1019160">
              <a:lnSpc>
                <a:spcPct val="100000"/>
              </a:lnSpc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Rectangle 4"/>
          <p:cNvSpPr/>
          <p:nvPr/>
        </p:nvSpPr>
        <p:spPr>
          <a:xfrm>
            <a:off x="685800" y="1219320"/>
            <a:ext cx="7772040" cy="4647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1880" rIns="101880" tIns="50760" bIns="50760" anchor="t">
            <a:noAutofit/>
          </a:bodyPr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92280" y="2286000"/>
            <a:ext cx="7759440" cy="114264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82080" rIns="82080" tIns="41040" bIns="4104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Click to edit Master title style</a:t>
            </a:r>
            <a:endParaRPr b="0" lang="en-US" sz="3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ff5050"/>
                </a:solidFill>
                <a:latin typeface="Arial"/>
              </a:rPr>
              <a:t>Click to edit the outline text format</a:t>
            </a:r>
            <a:endParaRPr b="1" lang="en-US" sz="2400" spc="-1" strike="noStrike">
              <a:solidFill>
                <a:srgbClr val="ff5050"/>
              </a:solidFill>
              <a:latin typeface="Arial"/>
            </a:endParaRPr>
          </a:p>
          <a:p>
            <a:pPr lvl="1" marL="864000" indent="-324000" algn="r" rtl="1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 algn="r" rtl="1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 algn="r" rtl="1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 algn="r" rtl="1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 algn="r" rtl="1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 algn="r" rtl="1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utoShape 4"/>
          <p:cNvSpPr/>
          <p:nvPr/>
        </p:nvSpPr>
        <p:spPr>
          <a:xfrm>
            <a:off x="304920" y="304920"/>
            <a:ext cx="8534160" cy="609552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Rectangle 5"/>
          <p:cNvSpPr/>
          <p:nvPr/>
        </p:nvSpPr>
        <p:spPr>
          <a:xfrm>
            <a:off x="838080" y="6400800"/>
            <a:ext cx="3657240" cy="30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1880" rIns="101880" tIns="50760" bIns="50760" anchor="t">
            <a:noAutofit/>
          </a:bodyPr>
          <a:p>
            <a:pPr defTabSz="1019160">
              <a:lnSpc>
                <a:spcPct val="100000"/>
              </a:lnSpc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Click to edit Master title style</a:t>
            </a:r>
            <a:endParaRPr b="0" lang="en-US" sz="3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85800" y="1219320"/>
            <a:ext cx="777204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 vert="eaVert">
            <a:noAutofit/>
          </a:bodyPr>
          <a:p>
            <a:pPr marL="343080" indent="-343080" algn="r" rtl="1">
              <a:lnSpc>
                <a:spcPct val="100000"/>
              </a:lnSpc>
              <a:spcBef>
                <a:spcPts val="479"/>
              </a:spcBef>
              <a:buClr>
                <a:srgbClr val="ff5050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ff5050"/>
                </a:solidFill>
                <a:latin typeface="Arial"/>
              </a:rPr>
              <a:t>Click to edit Master text styles</a:t>
            </a:r>
            <a:endParaRPr b="1" lang="en-US" sz="2400" spc="-1" strike="noStrike">
              <a:solidFill>
                <a:srgbClr val="ff5050"/>
              </a:solidFill>
              <a:latin typeface="Arial"/>
            </a:endParaRPr>
          </a:p>
          <a:p>
            <a:pPr lvl="1" marL="895320" indent="-438120" algn="r" rtl="1">
              <a:lnSpc>
                <a:spcPct val="100000"/>
              </a:lnSpc>
              <a:spcBef>
                <a:spcPts val="439"/>
              </a:spcBef>
              <a:buClr>
                <a:srgbClr val="0000ff"/>
              </a:buClr>
              <a:buFont typeface="Wingdings" charset="2"/>
              <a:buChar char=""/>
            </a:pP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Second level</a:t>
            </a:r>
            <a:endParaRPr b="0" lang="en-US" sz="22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 algn="r" rtl="1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 algn="r" rtl="1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31840" algn="r" rtl="1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sldNum" idx="44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B515110-5530-4A08-918A-8B085782B6CC}" type="slidenum">
              <a:rPr b="0" lang="en-US" sz="13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AutoShape 4"/>
          <p:cNvSpPr/>
          <p:nvPr/>
        </p:nvSpPr>
        <p:spPr>
          <a:xfrm>
            <a:off x="304920" y="304920"/>
            <a:ext cx="8534160" cy="609552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Rectangle 5"/>
          <p:cNvSpPr/>
          <p:nvPr/>
        </p:nvSpPr>
        <p:spPr>
          <a:xfrm>
            <a:off x="838080" y="6400800"/>
            <a:ext cx="3657240" cy="30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1880" rIns="101880" tIns="50760" bIns="50760" anchor="t">
            <a:noAutofit/>
          </a:bodyPr>
          <a:p>
            <a:pPr defTabSz="1019160">
              <a:lnSpc>
                <a:spcPct val="100000"/>
              </a:lnSpc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521400" y="403200"/>
            <a:ext cx="1944360" cy="546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ctr" vert="eaVert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Click to edit Master title style</a:t>
            </a:r>
            <a:endParaRPr b="0" lang="en-US" sz="3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03200"/>
            <a:ext cx="5682960" cy="546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 vert="eaVert">
            <a:noAutofit/>
          </a:bodyPr>
          <a:p>
            <a:pPr marL="343080" indent="-343080" algn="r" rtl="1">
              <a:lnSpc>
                <a:spcPct val="100000"/>
              </a:lnSpc>
              <a:spcBef>
                <a:spcPts val="479"/>
              </a:spcBef>
              <a:buClr>
                <a:srgbClr val="ff5050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ff5050"/>
                </a:solidFill>
                <a:latin typeface="Arial"/>
              </a:rPr>
              <a:t>Click to edit Master text styles</a:t>
            </a:r>
            <a:endParaRPr b="1" lang="en-US" sz="2400" spc="-1" strike="noStrike">
              <a:solidFill>
                <a:srgbClr val="ff5050"/>
              </a:solidFill>
              <a:latin typeface="Arial"/>
            </a:endParaRPr>
          </a:p>
          <a:p>
            <a:pPr lvl="1" marL="895320" indent="-438120" algn="r" rtl="1">
              <a:lnSpc>
                <a:spcPct val="100000"/>
              </a:lnSpc>
              <a:spcBef>
                <a:spcPts val="439"/>
              </a:spcBef>
              <a:buClr>
                <a:srgbClr val="0000ff"/>
              </a:buClr>
              <a:buFont typeface="Wingdings" charset="2"/>
              <a:buChar char=""/>
            </a:pP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Second level</a:t>
            </a:r>
            <a:endParaRPr b="0" lang="en-US" sz="22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 algn="r" rtl="1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 algn="r" rtl="1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31840" algn="r" rtl="1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sldNum" idx="45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7E0CB78-E28E-4CA8-BB6C-9E8826AA118C}" type="slidenum">
              <a:rPr b="0" lang="en-US" sz="13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utoShape 4"/>
          <p:cNvSpPr/>
          <p:nvPr/>
        </p:nvSpPr>
        <p:spPr>
          <a:xfrm>
            <a:off x="304920" y="304920"/>
            <a:ext cx="8534160" cy="609552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Rectangle 5"/>
          <p:cNvSpPr/>
          <p:nvPr/>
        </p:nvSpPr>
        <p:spPr>
          <a:xfrm>
            <a:off x="838080" y="6400800"/>
            <a:ext cx="3657240" cy="30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1880" rIns="101880" tIns="50760" bIns="50760" anchor="t">
            <a:noAutofit/>
          </a:bodyPr>
          <a:p>
            <a:pPr defTabSz="1019160">
              <a:lnSpc>
                <a:spcPct val="100000"/>
              </a:lnSpc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Click to edit Master title style</a:t>
            </a:r>
            <a:endParaRPr b="0" lang="en-US" sz="3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85800" y="1219320"/>
            <a:ext cx="777204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>
            <a:noAutofit/>
          </a:bodyPr>
          <a:p>
            <a:pPr marL="343080" indent="-343080" algn="r" rtl="1">
              <a:lnSpc>
                <a:spcPct val="100000"/>
              </a:lnSpc>
              <a:spcBef>
                <a:spcPts val="641"/>
              </a:spcBef>
              <a:buClr>
                <a:srgbClr val="ff5050"/>
              </a:buClr>
              <a:buFont typeface="Symbol" charset="2"/>
              <a:buChar char=""/>
            </a:pPr>
            <a:r>
              <a:rPr b="1" lang="en-US" sz="3200" spc="-1" strike="noStrike">
                <a:solidFill>
                  <a:srgbClr val="ff5050"/>
                </a:solidFill>
                <a:latin typeface="Arial"/>
              </a:rPr>
              <a:t>Click to edit Master text styles</a:t>
            </a:r>
            <a:endParaRPr b="1" lang="en-US" sz="3200" spc="-1" strike="noStrike">
              <a:solidFill>
                <a:srgbClr val="ff5050"/>
              </a:solidFill>
              <a:latin typeface="Arial"/>
            </a:endParaRPr>
          </a:p>
          <a:p>
            <a:pPr lvl="1" marL="990720" indent="-533520" algn="r" rtl="1">
              <a:lnSpc>
                <a:spcPct val="100000"/>
              </a:lnSpc>
              <a:spcBef>
                <a:spcPts val="561"/>
              </a:spcBef>
              <a:buClr>
                <a:srgbClr val="0000ff"/>
              </a:buClr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 algn="r" rtl="1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 algn="r" rtl="1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31840" algn="r" rtl="1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46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D36C525-7E06-4A53-BC83-3B7FB564E484}" type="slidenum">
              <a:rPr b="0" lang="en-US" sz="13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AutoShape 4"/>
          <p:cNvSpPr/>
          <p:nvPr/>
        </p:nvSpPr>
        <p:spPr>
          <a:xfrm>
            <a:off x="304920" y="304920"/>
            <a:ext cx="8534160" cy="609552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Rectangle 5"/>
          <p:cNvSpPr/>
          <p:nvPr/>
        </p:nvSpPr>
        <p:spPr>
          <a:xfrm>
            <a:off x="838080" y="6400800"/>
            <a:ext cx="3657240" cy="30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1880" rIns="101880" tIns="50760" bIns="50760" anchor="t">
            <a:noAutofit/>
          </a:bodyPr>
          <a:p>
            <a:pPr defTabSz="1019160">
              <a:lnSpc>
                <a:spcPct val="100000"/>
              </a:lnSpc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>
            <a:noAutofit/>
          </a:bodyPr>
          <a:p>
            <a:pPr indent="0" defTabSz="101916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rgbClr val="e44ee4"/>
                </a:solidFill>
                <a:latin typeface="Arial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b">
            <a:noAutofit/>
          </a:bodyPr>
          <a:p>
            <a:pPr indent="0" algn="r" rtl="1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ff5050"/>
                </a:solidFill>
                <a:latin typeface="Arial"/>
              </a:rPr>
              <a:t>Click to edit Master text styles</a:t>
            </a:r>
            <a:endParaRPr b="1" lang="en-US" sz="2000" spc="-1" strike="noStrike">
              <a:solidFill>
                <a:srgbClr val="ff505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sldNum" idx="47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A121036-A31D-44E5-8CF9-AFD0CE7635CC}" type="slidenum">
              <a:rPr b="0" lang="en-US" sz="13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AutoShape 4"/>
          <p:cNvSpPr/>
          <p:nvPr/>
        </p:nvSpPr>
        <p:spPr>
          <a:xfrm>
            <a:off x="304920" y="304920"/>
            <a:ext cx="8534160" cy="609552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Rectangle 5"/>
          <p:cNvSpPr/>
          <p:nvPr/>
        </p:nvSpPr>
        <p:spPr>
          <a:xfrm>
            <a:off x="838080" y="6400800"/>
            <a:ext cx="3657240" cy="30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1880" rIns="101880" tIns="50760" bIns="50760" anchor="t">
            <a:noAutofit/>
          </a:bodyPr>
          <a:p>
            <a:pPr defTabSz="1019160">
              <a:lnSpc>
                <a:spcPct val="100000"/>
              </a:lnSpc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Click to edit Master title style</a:t>
            </a:r>
            <a:endParaRPr b="0" lang="en-US" sz="3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85800" y="1219320"/>
            <a:ext cx="380952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>
            <a:noAutofit/>
          </a:bodyPr>
          <a:p>
            <a:pPr marL="343080" indent="-343080" algn="r" rtl="1">
              <a:lnSpc>
                <a:spcPct val="100000"/>
              </a:lnSpc>
              <a:spcBef>
                <a:spcPts val="561"/>
              </a:spcBef>
              <a:buClr>
                <a:srgbClr val="ff5050"/>
              </a:buClr>
              <a:buFont typeface="Symbol" charset="2"/>
              <a:buChar char=""/>
            </a:pPr>
            <a:r>
              <a:rPr b="1" lang="en-US" sz="2800" spc="-1" strike="noStrike">
                <a:solidFill>
                  <a:srgbClr val="ff5050"/>
                </a:solidFill>
                <a:latin typeface="Arial"/>
              </a:rPr>
              <a:t>Click to edit Master text styles</a:t>
            </a:r>
            <a:endParaRPr b="1" lang="en-US" sz="2800" spc="-1" strike="noStrike">
              <a:solidFill>
                <a:srgbClr val="ff5050"/>
              </a:solidFill>
              <a:latin typeface="Arial"/>
            </a:endParaRPr>
          </a:p>
          <a:p>
            <a:pPr lvl="1" marL="895320" indent="-438120" algn="r" rtl="1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 algn="r" rtl="1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 algn="r" rtl="1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31840" algn="r" rtl="1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4648320" y="1219320"/>
            <a:ext cx="380952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>
            <a:noAutofit/>
          </a:bodyPr>
          <a:p>
            <a:pPr marL="343080" indent="-343080" algn="r" rtl="1">
              <a:lnSpc>
                <a:spcPct val="100000"/>
              </a:lnSpc>
              <a:spcBef>
                <a:spcPts val="561"/>
              </a:spcBef>
              <a:buClr>
                <a:srgbClr val="ff5050"/>
              </a:buClr>
              <a:buFont typeface="Symbol" charset="2"/>
              <a:buChar char=""/>
            </a:pPr>
            <a:r>
              <a:rPr b="1" lang="en-US" sz="2800" spc="-1" strike="noStrike">
                <a:solidFill>
                  <a:srgbClr val="ff5050"/>
                </a:solidFill>
                <a:latin typeface="Arial"/>
              </a:rPr>
              <a:t>Click to edit Master text styles</a:t>
            </a:r>
            <a:endParaRPr b="1" lang="en-US" sz="2800" spc="-1" strike="noStrike">
              <a:solidFill>
                <a:srgbClr val="ff5050"/>
              </a:solidFill>
              <a:latin typeface="Arial"/>
            </a:endParaRPr>
          </a:p>
          <a:p>
            <a:pPr lvl="1" marL="895320" indent="-438120" algn="r" rtl="1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 algn="r" rtl="1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 algn="r" rtl="1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31840" algn="r" rtl="1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sldNum" idx="48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1BF0E2A-BA71-47D8-81E4-7C58999AD1F1}" type="slidenum">
              <a:rPr b="0" lang="en-US" sz="13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AutoShape 4"/>
          <p:cNvSpPr/>
          <p:nvPr/>
        </p:nvSpPr>
        <p:spPr>
          <a:xfrm>
            <a:off x="304920" y="304920"/>
            <a:ext cx="8534160" cy="609552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Rectangle 5"/>
          <p:cNvSpPr/>
          <p:nvPr/>
        </p:nvSpPr>
        <p:spPr>
          <a:xfrm>
            <a:off x="838080" y="6400800"/>
            <a:ext cx="3657240" cy="30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1880" rIns="101880" tIns="50760" bIns="50760" anchor="t">
            <a:noAutofit/>
          </a:bodyPr>
          <a:p>
            <a:pPr defTabSz="1019160">
              <a:lnSpc>
                <a:spcPct val="100000"/>
              </a:lnSpc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Click to edit Master title style</a:t>
            </a:r>
            <a:endParaRPr b="0" lang="en-US" sz="3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b">
            <a:noAutofit/>
          </a:bodyPr>
          <a:p>
            <a:pPr indent="0" algn="r" rtl="1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5050"/>
                </a:solidFill>
                <a:latin typeface="Arial"/>
              </a:rPr>
              <a:t>Click to edit Master text styles</a:t>
            </a:r>
            <a:endParaRPr b="1" lang="en-US" sz="2400" spc="-1" strike="noStrike">
              <a:solidFill>
                <a:srgbClr val="ff505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>
            <a:noAutofit/>
          </a:bodyPr>
          <a:p>
            <a:pPr marL="343080" indent="-343080" algn="r" rtl="1">
              <a:lnSpc>
                <a:spcPct val="100000"/>
              </a:lnSpc>
              <a:spcBef>
                <a:spcPts val="479"/>
              </a:spcBef>
              <a:buClr>
                <a:srgbClr val="ff5050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ff5050"/>
                </a:solidFill>
                <a:latin typeface="Arial"/>
              </a:rPr>
              <a:t>Click to edit Master text styles</a:t>
            </a:r>
            <a:endParaRPr b="1" lang="en-US" sz="2400" spc="-1" strike="noStrike">
              <a:solidFill>
                <a:srgbClr val="ff5050"/>
              </a:solidFill>
              <a:latin typeface="Arial"/>
            </a:endParaRPr>
          </a:p>
          <a:p>
            <a:pPr lvl="1" marL="895320" indent="-438120" algn="r" rtl="1">
              <a:lnSpc>
                <a:spcPct val="100000"/>
              </a:lnSpc>
              <a:spcBef>
                <a:spcPts val="400"/>
              </a:spcBef>
              <a:buClr>
                <a:srgbClr val="0000ff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 algn="r" rtl="1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 algn="r" rtl="1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31840" algn="r" rtl="1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b">
            <a:noAutofit/>
          </a:bodyPr>
          <a:p>
            <a:pPr indent="0" algn="r" rtl="1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5050"/>
                </a:solidFill>
                <a:latin typeface="Arial"/>
              </a:rPr>
              <a:t>Click to edit Master text styles</a:t>
            </a:r>
            <a:endParaRPr b="1" lang="en-US" sz="2400" spc="-1" strike="noStrike">
              <a:solidFill>
                <a:srgbClr val="ff5050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>
            <a:noAutofit/>
          </a:bodyPr>
          <a:p>
            <a:pPr marL="343080" indent="-343080" algn="r" rtl="1">
              <a:lnSpc>
                <a:spcPct val="100000"/>
              </a:lnSpc>
              <a:spcBef>
                <a:spcPts val="479"/>
              </a:spcBef>
              <a:buClr>
                <a:srgbClr val="ff5050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ff5050"/>
                </a:solidFill>
                <a:latin typeface="Arial"/>
              </a:rPr>
              <a:t>Click to edit Master text styles</a:t>
            </a:r>
            <a:endParaRPr b="1" lang="en-US" sz="2400" spc="-1" strike="noStrike">
              <a:solidFill>
                <a:srgbClr val="ff5050"/>
              </a:solidFill>
              <a:latin typeface="Arial"/>
            </a:endParaRPr>
          </a:p>
          <a:p>
            <a:pPr lvl="1" marL="895320" indent="-438120" algn="r" rtl="1">
              <a:lnSpc>
                <a:spcPct val="100000"/>
              </a:lnSpc>
              <a:spcBef>
                <a:spcPts val="400"/>
              </a:spcBef>
              <a:buClr>
                <a:srgbClr val="0000ff"/>
              </a:buClr>
              <a:buFont typeface="Wingdings" charset="2"/>
              <a:buChar char=""/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 algn="r" rtl="1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 algn="r" rtl="1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31840" algn="r" rtl="1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 type="sldNum" idx="49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C642DC9-2159-41C4-840E-1FCD7640B62D}" type="slidenum">
              <a:rPr b="0" lang="en-US" sz="13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4"/>
          <p:cNvSpPr/>
          <p:nvPr/>
        </p:nvSpPr>
        <p:spPr>
          <a:xfrm>
            <a:off x="304920" y="304920"/>
            <a:ext cx="8534160" cy="609552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5" name="Rectangle 5"/>
          <p:cNvSpPr/>
          <p:nvPr/>
        </p:nvSpPr>
        <p:spPr>
          <a:xfrm>
            <a:off x="838080" y="6400800"/>
            <a:ext cx="3657240" cy="30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1880" rIns="101880" tIns="50760" bIns="50760" anchor="t">
            <a:noAutofit/>
          </a:bodyPr>
          <a:p>
            <a:pPr defTabSz="1019160">
              <a:lnSpc>
                <a:spcPct val="100000"/>
              </a:lnSpc>
            </a:pPr>
            <a:endParaRPr b="0" lang="en-US" sz="1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521400" y="403200"/>
            <a:ext cx="1944360" cy="546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ctr" vert="eaVert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Click to edit Master title style</a:t>
            </a:r>
            <a:endParaRPr b="0" lang="en-US" sz="3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85800" y="403200"/>
            <a:ext cx="5682960" cy="5463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 vert="eaVer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ff5050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ff5050"/>
                </a:solidFill>
                <a:latin typeface="Arial"/>
              </a:rPr>
              <a:t>Click to edit Master text styles</a:t>
            </a:r>
            <a:endParaRPr b="1" lang="en-US" sz="2000" spc="-1" strike="noStrike">
              <a:solidFill>
                <a:srgbClr val="ff5050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439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Second level</a:t>
            </a:r>
            <a:endParaRPr b="0" lang="en-US" sz="22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3184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sldNum" idx="2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E4F3769-DE67-49A9-AE02-4F329D3D0804}" type="slidenum">
              <a:rPr b="0" lang="en-US" sz="13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AutoShape 4"/>
          <p:cNvSpPr/>
          <p:nvPr/>
        </p:nvSpPr>
        <p:spPr>
          <a:xfrm>
            <a:off x="304920" y="304920"/>
            <a:ext cx="8534160" cy="609552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Rectangle 5"/>
          <p:cNvSpPr/>
          <p:nvPr/>
        </p:nvSpPr>
        <p:spPr>
          <a:xfrm>
            <a:off x="838080" y="6400800"/>
            <a:ext cx="3657240" cy="30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1880" rIns="101880" tIns="50760" bIns="50760" anchor="t">
            <a:noAutofit/>
          </a:bodyPr>
          <a:p>
            <a:pPr defTabSz="1019160">
              <a:lnSpc>
                <a:spcPct val="100000"/>
              </a:lnSpc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Click to edit Master title style</a:t>
            </a:r>
            <a:endParaRPr b="0" lang="en-US" sz="3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ldNum" idx="50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DC87D77-FE43-4564-8925-D39B62A57B2D}" type="slidenum">
              <a:rPr b="0" lang="en-US" sz="13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r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ff5050"/>
                </a:solidFill>
                <a:latin typeface="Arial"/>
              </a:rPr>
              <a:t>Click to edit the outline text format</a:t>
            </a:r>
            <a:endParaRPr b="1" lang="en-US" sz="2400" spc="-1" strike="noStrike">
              <a:solidFill>
                <a:srgbClr val="ff5050"/>
              </a:solidFill>
              <a:latin typeface="Arial"/>
            </a:endParaRPr>
          </a:p>
          <a:p>
            <a:pPr lvl="1" marL="864000" indent="-324000" algn="r" rtl="1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 algn="r" rtl="1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 algn="r" rtl="1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 algn="r" rtl="1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 algn="r" rtl="1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 algn="r" rtl="1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AutoShape 4"/>
          <p:cNvSpPr/>
          <p:nvPr/>
        </p:nvSpPr>
        <p:spPr>
          <a:xfrm>
            <a:off x="304920" y="304920"/>
            <a:ext cx="8534160" cy="609552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Rectangle 5"/>
          <p:cNvSpPr/>
          <p:nvPr/>
        </p:nvSpPr>
        <p:spPr>
          <a:xfrm>
            <a:off x="838080" y="6400800"/>
            <a:ext cx="3657240" cy="30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1880" rIns="101880" tIns="50760" bIns="50760" anchor="t">
            <a:noAutofit/>
          </a:bodyPr>
          <a:p>
            <a:pPr defTabSz="1019160">
              <a:lnSpc>
                <a:spcPct val="100000"/>
              </a:lnSpc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1"/>
          <p:cNvSpPr>
            <a:spLocks noGrp="1"/>
          </p:cNvSpPr>
          <p:nvPr>
            <p:ph type="sldNum" idx="51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456BD12-162D-4DD1-A452-AC53D8AEF221}" type="slidenum">
              <a:rPr b="0" lang="en-US" sz="13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AutoShape 4"/>
          <p:cNvSpPr/>
          <p:nvPr/>
        </p:nvSpPr>
        <p:spPr>
          <a:xfrm>
            <a:off x="304920" y="304920"/>
            <a:ext cx="8534160" cy="609552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Rectangle 5"/>
          <p:cNvSpPr/>
          <p:nvPr/>
        </p:nvSpPr>
        <p:spPr>
          <a:xfrm>
            <a:off x="838080" y="6400800"/>
            <a:ext cx="3657240" cy="30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1880" rIns="101880" tIns="50760" bIns="50760" anchor="t">
            <a:noAutofit/>
          </a:bodyPr>
          <a:p>
            <a:pPr defTabSz="1019160">
              <a:lnSpc>
                <a:spcPct val="100000"/>
              </a:lnSpc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b">
            <a:noAutofit/>
          </a:bodyPr>
          <a:p>
            <a:pPr indent="0" defTabSz="101916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e44ee4"/>
                </a:solidFill>
                <a:latin typeface="Arial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>
            <a:noAutofit/>
          </a:bodyPr>
          <a:p>
            <a:pPr marL="343080" indent="-343080" algn="r" rtl="1">
              <a:lnSpc>
                <a:spcPct val="100000"/>
              </a:lnSpc>
              <a:spcBef>
                <a:spcPts val="641"/>
              </a:spcBef>
              <a:buClr>
                <a:srgbClr val="ff5050"/>
              </a:buClr>
              <a:buFont typeface="Symbol" charset="2"/>
              <a:buChar char=""/>
            </a:pPr>
            <a:r>
              <a:rPr b="1" lang="en-US" sz="3200" spc="-1" strike="noStrike">
                <a:solidFill>
                  <a:srgbClr val="ff5050"/>
                </a:solidFill>
                <a:latin typeface="Arial"/>
              </a:rPr>
              <a:t>Click to edit Master text styles</a:t>
            </a:r>
            <a:endParaRPr b="1" lang="en-US" sz="3200" spc="-1" strike="noStrike">
              <a:solidFill>
                <a:srgbClr val="ff5050"/>
              </a:solidFill>
              <a:latin typeface="Arial"/>
            </a:endParaRPr>
          </a:p>
          <a:p>
            <a:pPr lvl="1" marL="895320" indent="-438120" algn="r" rtl="1">
              <a:lnSpc>
                <a:spcPct val="100000"/>
              </a:lnSpc>
              <a:spcBef>
                <a:spcPts val="561"/>
              </a:spcBef>
              <a:buClr>
                <a:srgbClr val="0000ff"/>
              </a:buClr>
              <a:buFont typeface="Wingdings" charset="2"/>
              <a:buChar char=""/>
            </a:pP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 algn="r" rtl="1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 algn="r" rtl="1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31840" algn="r" rtl="1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>
            <a:noAutofit/>
          </a:bodyPr>
          <a:p>
            <a:pPr indent="0" algn="r" rtl="1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ff5050"/>
                </a:solidFill>
                <a:latin typeface="Arial"/>
              </a:rPr>
              <a:t>Click to edit Master text styles</a:t>
            </a:r>
            <a:endParaRPr b="1" lang="en-US" sz="1400" spc="-1" strike="noStrike">
              <a:solidFill>
                <a:srgbClr val="ff505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sldNum" idx="52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D3F683D-3BD5-45CA-8BCA-895310E576AD}" type="slidenum">
              <a:rPr b="0" lang="en-US" sz="13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AutoShape 4"/>
          <p:cNvSpPr/>
          <p:nvPr/>
        </p:nvSpPr>
        <p:spPr>
          <a:xfrm>
            <a:off x="304920" y="304920"/>
            <a:ext cx="8534160" cy="609552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Rectangle 5"/>
          <p:cNvSpPr/>
          <p:nvPr/>
        </p:nvSpPr>
        <p:spPr>
          <a:xfrm>
            <a:off x="838080" y="6400800"/>
            <a:ext cx="3657240" cy="30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1880" rIns="101880" tIns="50760" bIns="50760" anchor="t">
            <a:noAutofit/>
          </a:bodyPr>
          <a:p>
            <a:pPr defTabSz="1019160">
              <a:lnSpc>
                <a:spcPct val="100000"/>
              </a:lnSpc>
            </a:pP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b">
            <a:noAutofit/>
          </a:bodyPr>
          <a:p>
            <a:pPr indent="0" defTabSz="101916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rgbClr val="e44ee4"/>
                </a:solidFill>
                <a:latin typeface="Arial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 rtl="1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3200" spc="-1" strike="noStrike">
                <a:solidFill>
                  <a:srgbClr val="ff5050"/>
                </a:solidFill>
                <a:latin typeface="Arial"/>
              </a:rPr>
              <a:t>Click to edit the outline text format</a:t>
            </a:r>
            <a:endParaRPr b="1" lang="en-US" sz="3200" spc="-1" strike="noStrike">
              <a:solidFill>
                <a:srgbClr val="ff5050"/>
              </a:solidFill>
              <a:latin typeface="Arial"/>
            </a:endParaRPr>
          </a:p>
          <a:p>
            <a:pPr lvl="1" marL="864000" indent="-324000" rtl="1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 rtl="1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 rtl="1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 rtl="1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 rtl="1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 rtl="1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>
            <a:noAutofit/>
          </a:bodyPr>
          <a:p>
            <a:pPr indent="0" algn="r" rtl="1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ff5050"/>
                </a:solidFill>
                <a:latin typeface="Arial"/>
              </a:rPr>
              <a:t>Click to edit Master text styles</a:t>
            </a:r>
            <a:endParaRPr b="1" lang="en-US" sz="1400" spc="-1" strike="noStrike">
              <a:solidFill>
                <a:srgbClr val="ff5050"/>
              </a:solidFill>
              <a:latin typeface="Arial"/>
            </a:endParaRPr>
          </a:p>
        </p:txBody>
      </p:sp>
      <p:sp>
        <p:nvSpPr>
          <p:cNvPr id="203" name="PlaceHolder 4"/>
          <p:cNvSpPr>
            <a:spLocks noGrp="1"/>
          </p:cNvSpPr>
          <p:nvPr>
            <p:ph type="sldNum" idx="53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BCB2A07-F770-4540-9BF8-930EC7C3FA6E}" type="slidenum">
              <a:rPr b="0" lang="en-US" sz="13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AutoShape 4"/>
          <p:cNvSpPr/>
          <p:nvPr/>
        </p:nvSpPr>
        <p:spPr>
          <a:xfrm>
            <a:off x="304920" y="304920"/>
            <a:ext cx="8534160" cy="609552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0" name="Rectangle 5"/>
          <p:cNvSpPr/>
          <p:nvPr/>
        </p:nvSpPr>
        <p:spPr>
          <a:xfrm>
            <a:off x="838080" y="6400800"/>
            <a:ext cx="3657240" cy="30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1880" rIns="101880" tIns="50760" bIns="50760" anchor="t">
            <a:noAutofit/>
          </a:bodyPr>
          <a:p>
            <a:pPr defTabSz="1019160">
              <a:lnSpc>
                <a:spcPct val="100000"/>
              </a:lnSpc>
            </a:pPr>
            <a:endParaRPr b="0" lang="en-US" sz="1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Click to edit Master title style</a:t>
            </a:r>
            <a:endParaRPr b="0" lang="en-US" sz="3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85800" y="1219320"/>
            <a:ext cx="777204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ff5050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ff5050"/>
                </a:solidFill>
                <a:latin typeface="Arial"/>
              </a:rPr>
              <a:t>Click to edit Master text styles</a:t>
            </a:r>
            <a:endParaRPr b="1" lang="en-US" sz="2000" spc="-1" strike="noStrike">
              <a:solidFill>
                <a:srgbClr val="ff5050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439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Second level</a:t>
            </a:r>
            <a:endParaRPr b="0" lang="en-US" sz="22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3184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sldNum" idx="3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9DF9A37-A525-4AC6-B008-8685D6DC8349}" type="slidenum">
              <a:rPr b="0" lang="en-US" sz="13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AutoShape 4"/>
          <p:cNvSpPr/>
          <p:nvPr/>
        </p:nvSpPr>
        <p:spPr>
          <a:xfrm>
            <a:off x="304920" y="304920"/>
            <a:ext cx="8534160" cy="609552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7" name="Rectangle 5"/>
          <p:cNvSpPr/>
          <p:nvPr/>
        </p:nvSpPr>
        <p:spPr>
          <a:xfrm>
            <a:off x="838080" y="6400800"/>
            <a:ext cx="3657240" cy="30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1880" rIns="101880" tIns="50760" bIns="50760" anchor="t">
            <a:noAutofit/>
          </a:bodyPr>
          <a:p>
            <a:pPr defTabSz="1019160">
              <a:lnSpc>
                <a:spcPct val="100000"/>
              </a:lnSpc>
            </a:pPr>
            <a:endParaRPr b="0" lang="en-US" sz="1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>
            <a:noAutofit/>
          </a:bodyPr>
          <a:p>
            <a:pPr indent="0" defTabSz="101916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rgbClr val="e44ee4"/>
                </a:solidFill>
                <a:latin typeface="Arial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b">
            <a:noAutofit/>
          </a:bodyPr>
          <a:p>
            <a:pPr indent="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ff5050"/>
                </a:solidFill>
                <a:latin typeface="Arial"/>
              </a:rPr>
              <a:t>Click to edit Master text styles</a:t>
            </a:r>
            <a:endParaRPr b="1" lang="en-US" sz="2000" spc="-1" strike="noStrike">
              <a:solidFill>
                <a:srgbClr val="ff505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sldNum" idx="4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BB33274-151A-459C-A1A5-32C89223EBE2}" type="slidenum">
              <a:rPr b="0" lang="en-US" sz="13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utoShape 4"/>
          <p:cNvSpPr/>
          <p:nvPr/>
        </p:nvSpPr>
        <p:spPr>
          <a:xfrm>
            <a:off x="304920" y="304920"/>
            <a:ext cx="8534160" cy="609552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32" name="Rectangle 5"/>
          <p:cNvSpPr/>
          <p:nvPr/>
        </p:nvSpPr>
        <p:spPr>
          <a:xfrm>
            <a:off x="838080" y="6400800"/>
            <a:ext cx="3657240" cy="30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1880" rIns="101880" tIns="50760" bIns="50760" anchor="t">
            <a:noAutofit/>
          </a:bodyPr>
          <a:p>
            <a:pPr defTabSz="1019160">
              <a:lnSpc>
                <a:spcPct val="100000"/>
              </a:lnSpc>
            </a:pPr>
            <a:endParaRPr b="0" lang="en-US" sz="1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Click to edit Master title style</a:t>
            </a:r>
            <a:endParaRPr b="0" lang="en-US" sz="3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85800" y="1219320"/>
            <a:ext cx="380952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ff5050"/>
              </a:buClr>
              <a:buFont typeface="Symbol" charset="2"/>
              <a:buChar char=""/>
            </a:pPr>
            <a:r>
              <a:rPr b="1" lang="en-US" sz="2800" spc="-1" strike="noStrike">
                <a:solidFill>
                  <a:srgbClr val="ff5050"/>
                </a:solidFill>
                <a:latin typeface="Arial"/>
              </a:rPr>
              <a:t>Click to edit Master text styles</a:t>
            </a:r>
            <a:endParaRPr b="1" lang="en-US" sz="2800" spc="-1" strike="noStrike">
              <a:solidFill>
                <a:srgbClr val="ff5050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31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48320" y="1219320"/>
            <a:ext cx="380952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ff5050"/>
              </a:buClr>
              <a:buFont typeface="Symbol" charset="2"/>
              <a:buChar char=""/>
            </a:pPr>
            <a:r>
              <a:rPr b="1" lang="en-US" sz="2800" spc="-1" strike="noStrike">
                <a:solidFill>
                  <a:srgbClr val="ff5050"/>
                </a:solidFill>
                <a:latin typeface="Arial"/>
              </a:rPr>
              <a:t>Click to edit Master text styles</a:t>
            </a:r>
            <a:endParaRPr b="1" lang="en-US" sz="2800" spc="-1" strike="noStrike">
              <a:solidFill>
                <a:srgbClr val="ff5050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3184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sldNum" idx="5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357E848-4533-4DD9-A68E-2C5A42A1FE34}" type="slidenum">
              <a:rPr b="0" lang="en-US" sz="13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utoShape 4"/>
          <p:cNvSpPr/>
          <p:nvPr/>
        </p:nvSpPr>
        <p:spPr>
          <a:xfrm>
            <a:off x="304920" y="304920"/>
            <a:ext cx="8534160" cy="609552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41" name="Rectangle 5"/>
          <p:cNvSpPr/>
          <p:nvPr/>
        </p:nvSpPr>
        <p:spPr>
          <a:xfrm>
            <a:off x="838080" y="6400800"/>
            <a:ext cx="3657240" cy="30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1880" rIns="101880" tIns="50760" bIns="50760" anchor="t">
            <a:noAutofit/>
          </a:bodyPr>
          <a:p>
            <a:pPr defTabSz="1019160">
              <a:lnSpc>
                <a:spcPct val="100000"/>
              </a:lnSpc>
            </a:pPr>
            <a:endParaRPr b="0" lang="en-US" sz="1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Click to edit Master title style</a:t>
            </a:r>
            <a:endParaRPr b="0" lang="en-US" sz="3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b">
            <a:noAutofit/>
          </a:bodyPr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5050"/>
                </a:solidFill>
                <a:latin typeface="Arial"/>
              </a:rPr>
              <a:t>Click to edit Master text styles</a:t>
            </a:r>
            <a:endParaRPr b="1" lang="en-US" sz="2400" spc="-1" strike="noStrike">
              <a:solidFill>
                <a:srgbClr val="ff5050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ff5050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ff5050"/>
                </a:solidFill>
                <a:latin typeface="Arial"/>
              </a:rPr>
              <a:t>Click to edit Master text styles</a:t>
            </a:r>
            <a:endParaRPr b="1" lang="en-US" sz="2400" spc="-1" strike="noStrike">
              <a:solidFill>
                <a:srgbClr val="ff5050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400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31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b">
            <a:noAutofit/>
          </a:bodyPr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5050"/>
                </a:solidFill>
                <a:latin typeface="Arial"/>
              </a:rPr>
              <a:t>Click to edit Master text styles</a:t>
            </a:r>
            <a:endParaRPr b="1" lang="en-US" sz="2400" spc="-1" strike="noStrike">
              <a:solidFill>
                <a:srgbClr val="ff5050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ff5050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ff5050"/>
                </a:solidFill>
                <a:latin typeface="Arial"/>
              </a:rPr>
              <a:t>Click to edit Master text styles</a:t>
            </a:r>
            <a:endParaRPr b="1" lang="en-US" sz="2400" spc="-1" strike="noStrike">
              <a:solidFill>
                <a:srgbClr val="ff5050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400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000" spc="-1" strike="noStrike">
                <a:solidFill>
                  <a:srgbClr val="0000ff"/>
                </a:solidFill>
                <a:latin typeface="Arial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  <a:p>
            <a:pPr lvl="4" marL="2057400" indent="-231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 idx="6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DC09AAA-F860-4BC9-A73A-BEAACF8AE7F8}" type="slidenum">
              <a:rPr b="0" lang="en-US" sz="13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AutoShape 4"/>
          <p:cNvSpPr/>
          <p:nvPr/>
        </p:nvSpPr>
        <p:spPr>
          <a:xfrm>
            <a:off x="304920" y="304920"/>
            <a:ext cx="8534160" cy="609552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49" name="Rectangle 5"/>
          <p:cNvSpPr/>
          <p:nvPr/>
        </p:nvSpPr>
        <p:spPr>
          <a:xfrm>
            <a:off x="838080" y="6400800"/>
            <a:ext cx="3657240" cy="30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1880" rIns="101880" tIns="50760" bIns="50760" anchor="t">
            <a:noAutofit/>
          </a:bodyPr>
          <a:p>
            <a:pPr defTabSz="1019160">
              <a:lnSpc>
                <a:spcPct val="100000"/>
              </a:lnSpc>
            </a:pPr>
            <a:endParaRPr b="0" lang="en-US" sz="1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Click to edit Master title style</a:t>
            </a:r>
            <a:endParaRPr b="0" lang="en-US" sz="3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ldNum" idx="7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789F939-B297-429D-AECE-766F2CAAD580}" type="slidenum">
              <a:rPr b="0" lang="en-US" sz="13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AutoShape 4"/>
          <p:cNvSpPr/>
          <p:nvPr/>
        </p:nvSpPr>
        <p:spPr>
          <a:xfrm>
            <a:off x="304920" y="304920"/>
            <a:ext cx="8534160" cy="609552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54" name="Rectangle 5"/>
          <p:cNvSpPr/>
          <p:nvPr/>
        </p:nvSpPr>
        <p:spPr>
          <a:xfrm>
            <a:off x="838080" y="6400800"/>
            <a:ext cx="3657240" cy="30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01880" rIns="101880" tIns="50760" bIns="50760" anchor="t">
            <a:noAutofit/>
          </a:bodyPr>
          <a:p>
            <a:pPr defTabSz="1019160">
              <a:lnSpc>
                <a:spcPct val="100000"/>
              </a:lnSpc>
            </a:pPr>
            <a:endParaRPr b="0" lang="en-US" sz="13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55" name="PlaceHolder 1"/>
          <p:cNvSpPr>
            <a:spLocks noGrp="1"/>
          </p:cNvSpPr>
          <p:nvPr>
            <p:ph type="sldNum" idx="8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AACC0C3-5F04-4B99-AE68-A3A182FE7DED}" type="slidenum">
              <a:rPr b="0" lang="en-US" sz="13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2100" spc="-1" strike="noStrike">
                <a:solidFill>
                  <a:schemeClr val="dk1"/>
                </a:solidFill>
                <a:latin typeface="Times New Roman"/>
              </a:rPr>
              <a:t>Click to edit the title text format</a:t>
            </a: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000" spc="-1" strike="noStrike">
                <a:solidFill>
                  <a:srgbClr val="ff5050"/>
                </a:solidFill>
                <a:latin typeface="Arial"/>
              </a:rPr>
              <a:t>Click to edit the outline text format</a:t>
            </a:r>
            <a:endParaRPr b="1" lang="en-US" sz="2000" spc="-1" strike="noStrike">
              <a:solidFill>
                <a:srgbClr val="ff505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chemeClr val="dk1"/>
                </a:solidFill>
                <a:latin typeface="Arial"/>
              </a:rPr>
              <a:t>Third Outline Level</a:t>
            </a:r>
            <a:endParaRPr b="0" lang="en-US" sz="1600" spc="-1" strike="noStrike">
              <a:solidFill>
                <a:schemeClr val="dk1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pc="-1" strike="noStrike">
                <a:solidFill>
                  <a:schemeClr val="dk1"/>
                </a:solidFill>
                <a:latin typeface="Arial"/>
              </a:rPr>
              <a:t>Fourth Outline Level</a:t>
            </a:r>
            <a:endParaRPr b="0" lang="en-US" sz="1200" spc="-1" strike="noStrike">
              <a:solidFill>
                <a:schemeClr val="dk1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wmf"/><Relationship Id="rId2" Type="http://schemas.openxmlformats.org/officeDocument/2006/relationships/slideLayout" Target="../slideLayouts/slideLayout30.xml"/><Relationship Id="rId3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slideLayout" Target="../slideLayouts/slideLayout26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6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6.xml"/><Relationship Id="rId3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6.xml"/><Relationship Id="rId3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26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1.wmf"/><Relationship Id="rId3" Type="http://schemas.openxmlformats.org/officeDocument/2006/relationships/slideLayout" Target="../slideLayouts/slideLayout9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9.xml"/><Relationship Id="rId5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692280" y="2286000"/>
            <a:ext cx="77594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82080" rIns="82080" tIns="41040" bIns="4104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Reconfigurable Computing</a:t>
            </a:r>
            <a:endParaRPr b="0" lang="en-US" sz="3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ubTitle"/>
          </p:nvPr>
        </p:nvSpPr>
        <p:spPr>
          <a:xfrm>
            <a:off x="1386000" y="3898800"/>
            <a:ext cx="6372000" cy="1749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82080" rIns="82080" tIns="41040" bIns="41040" anchor="ctr">
            <a:noAutofit/>
          </a:bodyPr>
          <a:p>
            <a:pPr indent="0" algn="ctr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rgbClr val="ff5050"/>
                </a:solidFill>
                <a:latin typeface="Arial"/>
              </a:rPr>
              <a:t>History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sldNum" idx="64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 defTabSz="820800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 defTabSz="820800">
              <a:lnSpc>
                <a:spcPct val="100000"/>
              </a:lnSpc>
              <a:buNone/>
            </a:pPr>
            <a:fld id="{6E3A1C86-E216-4F50-BB37-084D6CE37000}" type="slidenum">
              <a:rPr b="0" lang="en-US" sz="13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title"/>
          </p:nvPr>
        </p:nvSpPr>
        <p:spPr>
          <a:xfrm>
            <a:off x="609480" y="609480"/>
            <a:ext cx="777204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ctr">
            <a:noAutofit/>
          </a:bodyPr>
          <a:p>
            <a:pPr indent="0" algn="ctr" defTabSz="1019160" rtl="1">
              <a:lnSpc>
                <a:spcPct val="100000"/>
              </a:lnSpc>
              <a:buNone/>
            </a:pP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Digital Devices</a:t>
            </a:r>
            <a:endParaRPr b="0" lang="en-US" sz="3100" spc="-1" strike="noStrike">
              <a:solidFill>
                <a:schemeClr val="dk1"/>
              </a:solidFill>
              <a:latin typeface="Times New Roman"/>
            </a:endParaRPr>
          </a:p>
        </p:txBody>
      </p:sp>
      <p:pic>
        <p:nvPicPr>
          <p:cNvPr id="249" name="Picture 5" descr=""/>
          <p:cNvPicPr/>
          <p:nvPr/>
        </p:nvPicPr>
        <p:blipFill>
          <a:blip r:embed="rId1"/>
          <a:stretch/>
        </p:blipFill>
        <p:spPr>
          <a:xfrm>
            <a:off x="1187640" y="2277000"/>
            <a:ext cx="6308280" cy="316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sldNum" idx="65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 defTabSz="820800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 defTabSz="820800">
              <a:lnSpc>
                <a:spcPct val="100000"/>
              </a:lnSpc>
              <a:buNone/>
            </a:pPr>
            <a:fld id="{9A99AFF9-C2EA-4ACD-91E9-3C681028BF63}" type="slidenum">
              <a:rPr b="0" lang="en-US" sz="13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e44ee4"/>
                </a:solidFill>
                <a:latin typeface="Arial"/>
              </a:rPr>
              <a:t>FPLD</a:t>
            </a:r>
            <a:endParaRPr b="0" lang="en-US" sz="27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/>
          </p:nvPr>
        </p:nvSpPr>
        <p:spPr>
          <a:xfrm>
            <a:off x="685800" y="1219320"/>
            <a:ext cx="777204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ff5050"/>
              </a:buClr>
              <a:buFont typeface="Symbol" charset="2"/>
              <a:buChar char=""/>
            </a:pPr>
            <a:r>
              <a:rPr b="1" lang="en-US" sz="2400" spc="-1" strike="noStrike">
                <a:solidFill>
                  <a:srgbClr val="ff5050"/>
                </a:solidFill>
                <a:latin typeface="Arial"/>
              </a:rPr>
              <a:t>Field-Programmable Logic Devices:</a:t>
            </a:r>
            <a:endParaRPr b="1" lang="en-US" sz="2400" spc="-1" strike="noStrike">
              <a:solidFill>
                <a:srgbClr val="ff5050"/>
              </a:solidFill>
              <a:latin typeface="Arial"/>
            </a:endParaRPr>
          </a:p>
          <a:p>
            <a:pPr lvl="1" marL="895320" indent="-438120">
              <a:lnSpc>
                <a:spcPct val="100000"/>
              </a:lnSpc>
              <a:spcBef>
                <a:spcPts val="439"/>
              </a:spcBef>
              <a:buClr>
                <a:srgbClr val="0000ff"/>
              </a:buClr>
              <a:buFont typeface="Wingdings" charset="2"/>
              <a:buChar char=""/>
            </a:pP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SPLD, CPLD, FPGA</a:t>
            </a:r>
            <a:endParaRPr b="0" lang="en-US" sz="22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2400" spc="-1" strike="noStrike">
                <a:solidFill>
                  <a:schemeClr val="dk1"/>
                </a:solidFill>
                <a:latin typeface="Arial"/>
              </a:rPr>
              <a:t>FPGA is mostly used.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indent="0" algn="r" rtl="1">
              <a:lnSpc>
                <a:spcPct val="100000"/>
              </a:lnSpc>
              <a:spcBef>
                <a:spcPts val="439"/>
              </a:spcBef>
              <a:buNone/>
            </a:pPr>
            <a:endParaRPr b="1" lang="en-US" sz="2200" spc="-1" strike="noStrike">
              <a:solidFill>
                <a:srgbClr val="ff505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sldNum" idx="66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 defTabSz="820800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 defTabSz="820800">
              <a:lnSpc>
                <a:spcPct val="100000"/>
              </a:lnSpc>
              <a:buNone/>
            </a:pPr>
            <a:fld id="{DB94D9AF-C7BD-4832-B3D9-9364F06A365F}" type="slidenum">
              <a:rPr b="0" lang="en-US" sz="13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e44ee4"/>
                </a:solidFill>
                <a:latin typeface="Arial"/>
              </a:rPr>
              <a:t>FPGA vs. ASIC</a:t>
            </a:r>
            <a:endParaRPr b="0" lang="en-US" sz="27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685800" y="1219320"/>
            <a:ext cx="777204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ff5050"/>
              </a:buClr>
              <a:buFont typeface="Symbol" charset="2"/>
              <a:buChar char=""/>
            </a:pPr>
            <a:r>
              <a:rPr b="1" lang="en-US" sz="2800" spc="-1" strike="noStrike">
                <a:solidFill>
                  <a:srgbClr val="ff5050"/>
                </a:solidFill>
                <a:latin typeface="Arial"/>
              </a:rPr>
              <a:t>ASIC:</a:t>
            </a:r>
            <a:endParaRPr b="1" lang="en-US" sz="2800" spc="-1" strike="noStrike">
              <a:solidFill>
                <a:srgbClr val="ff5050"/>
              </a:solidFill>
              <a:latin typeface="Arial"/>
            </a:endParaRPr>
          </a:p>
          <a:p>
            <a:pPr lvl="1" marL="895320" indent="-4381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Months to fabricate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1" marL="895320" indent="-4381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Cost: hundreds of thousands to millions of dollars to obtain the first device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ff5050"/>
              </a:buClr>
              <a:buFont typeface="Symbol" charset="2"/>
              <a:buChar char=""/>
            </a:pPr>
            <a:r>
              <a:rPr b="1" lang="en-US" sz="2800" spc="-1" strike="noStrike">
                <a:solidFill>
                  <a:srgbClr val="ff5050"/>
                </a:solidFill>
                <a:latin typeface="Arial"/>
              </a:rPr>
              <a:t>FPGAs:</a:t>
            </a:r>
            <a:endParaRPr b="1" lang="en-US" sz="2800" spc="-1" strike="noStrike">
              <a:solidFill>
                <a:srgbClr val="ff5050"/>
              </a:solidFill>
              <a:latin typeface="Arial"/>
            </a:endParaRPr>
          </a:p>
          <a:p>
            <a:pPr lvl="1" marL="895320" indent="-4381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Configured in &lt; 1 sec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1" marL="895320" indent="-4381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Cost: a few dollars to a few thousand dollars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Versal ACAP: $12000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1" marL="895320" indent="-4381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x20 to x35 area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1" marL="895320" indent="-4381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x3 to x4 slower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1" marL="895320" indent="-4381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x10 more dynamic power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Industry Main Players</a:t>
            </a:r>
            <a:endParaRPr b="0" lang="en-US" sz="3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685800" y="1219320"/>
            <a:ext cx="777204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>
            <a:noAutofit/>
          </a:bodyPr>
          <a:p>
            <a:pPr lvl="1" marL="990720" indent="-533520">
              <a:lnSpc>
                <a:spcPct val="100000"/>
              </a:lnSpc>
              <a:spcBef>
                <a:spcPts val="561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Altera -&gt; Intel -&gt; Altera (Intel’s standalone company, March 2024)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1" marL="990720" indent="-533520">
              <a:lnSpc>
                <a:spcPct val="100000"/>
              </a:lnSpc>
              <a:spcBef>
                <a:spcPts val="561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Xilinx -&gt; AMD (Feb. 2022)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1" marL="990720" indent="-533520">
              <a:lnSpc>
                <a:spcPct val="100000"/>
              </a:lnSpc>
              <a:spcBef>
                <a:spcPts val="561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Lattice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1" marL="990720" indent="-533520">
              <a:lnSpc>
                <a:spcPct val="100000"/>
              </a:lnSpc>
              <a:spcBef>
                <a:spcPts val="561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Actel </a:t>
            </a:r>
            <a:r>
              <a:rPr b="0" lang="en-US" sz="2800" spc="-1" strike="noStrike">
                <a:solidFill>
                  <a:srgbClr val="0000ff"/>
                </a:solidFill>
                <a:latin typeface="Wingdings"/>
              </a:rPr>
              <a:t>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 MicroSemi </a:t>
            </a:r>
            <a:r>
              <a:rPr b="0" lang="en-US" sz="2800" spc="-1" strike="noStrike">
                <a:solidFill>
                  <a:srgbClr val="0000ff"/>
                </a:solidFill>
                <a:latin typeface="Wingdings"/>
              </a:rPr>
              <a:t>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 Microchip (May 2018)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1" marL="990720" indent="-533520">
              <a:lnSpc>
                <a:spcPct val="100000"/>
              </a:lnSpc>
              <a:spcBef>
                <a:spcPts val="561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Cypress -&gt; Infineon (April 2020)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lvl="1" marL="990720" indent="-533520">
              <a:lnSpc>
                <a:spcPct val="100000"/>
              </a:lnSpc>
              <a:spcBef>
                <a:spcPts val="561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Atmel </a:t>
            </a:r>
            <a:r>
              <a:rPr b="0" lang="en-US" sz="2800" spc="-1" strike="noStrike">
                <a:solidFill>
                  <a:srgbClr val="0000ff"/>
                </a:solidFill>
                <a:latin typeface="Wingdings"/>
              </a:rPr>
              <a:t></a:t>
            </a:r>
            <a:r>
              <a:rPr b="0" lang="en-US" sz="2800" spc="-1" strike="noStrike">
                <a:solidFill>
                  <a:srgbClr val="0000ff"/>
                </a:solidFill>
                <a:latin typeface="Arial"/>
              </a:rPr>
              <a:t> Microchip (Jan. 2016)</a:t>
            </a:r>
            <a:endParaRPr b="0" lang="en-US" sz="28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1" lang="en-US" sz="3200" spc="-1" strike="noStrike">
              <a:solidFill>
                <a:srgbClr val="ff5050"/>
              </a:solidFill>
              <a:latin typeface="Arial"/>
            </a:endParaRPr>
          </a:p>
        </p:txBody>
      </p:sp>
      <p:sp>
        <p:nvSpPr>
          <p:cNvPr id="258" name="PlaceHolder 3"/>
          <p:cNvSpPr>
            <a:spLocks noGrp="1"/>
          </p:cNvSpPr>
          <p:nvPr>
            <p:ph type="sldNum" idx="67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9F6B035-860D-491C-89C3-24A4CAA358A1}" type="slidenum">
              <a:rPr b="0" lang="en-US" sz="13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PlaceHolder 1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Industry Main Players</a:t>
            </a:r>
            <a:endParaRPr b="0" lang="en-US" sz="3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60" name="PlaceHolder 2"/>
          <p:cNvSpPr>
            <a:spLocks noGrp="1"/>
          </p:cNvSpPr>
          <p:nvPr>
            <p:ph type="sldNum" idx="68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A53DD2E-D6F2-4009-9470-FCE0247667E7}" type="slidenum">
              <a:rPr b="0" lang="en-US" sz="13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" name="PlaceHolder 3"/>
          <p:cNvSpPr>
            <a:spLocks noGrp="1"/>
          </p:cNvSpPr>
          <p:nvPr>
            <p:ph/>
          </p:nvPr>
        </p:nvSpPr>
        <p:spPr>
          <a:xfrm>
            <a:off x="685800" y="1219320"/>
            <a:ext cx="777204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>
            <a:noAutofit/>
          </a:bodyPr>
          <a:p>
            <a:pPr indent="0" algn="r" rtl="1">
              <a:spcBef>
                <a:spcPts val="1417"/>
              </a:spcBef>
              <a:buNone/>
            </a:pPr>
            <a:endParaRPr b="1" lang="en-US" sz="3200" spc="-1" strike="noStrike">
              <a:solidFill>
                <a:srgbClr val="ff5050"/>
              </a:solidFill>
              <a:latin typeface="Arial"/>
            </a:endParaRPr>
          </a:p>
        </p:txBody>
      </p:sp>
      <p:graphicFrame>
        <p:nvGraphicFramePr>
          <p:cNvPr id="262" name="Chart 6"/>
          <p:cNvGraphicFramePr/>
          <p:nvPr/>
        </p:nvGraphicFramePr>
        <p:xfrm>
          <a:off x="1259640" y="1700640"/>
          <a:ext cx="7056360" cy="381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263" name="Rectangle 7"/>
          <p:cNvSpPr/>
          <p:nvPr/>
        </p:nvSpPr>
        <p:spPr>
          <a:xfrm>
            <a:off x="755640" y="5930640"/>
            <a:ext cx="639000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chemeClr val="dk1"/>
                </a:solidFill>
                <a:latin typeface="Times New Roman"/>
              </a:rPr>
              <a:t>https://www.linkedin.com/pulse/top-10-fpga-manufacturers-world-ebics-fpga/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ftr" idx="69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-45000" bIns="-45000" anchor="t">
            <a:noAutofit/>
          </a:bodyPr>
          <a:p>
            <a:pPr indent="0">
              <a:buNone/>
            </a:pPr>
            <a:endParaRPr b="1" lang="en-US" sz="2200" spc="-1" strike="noStrike">
              <a:solidFill>
                <a:srgbClr val="ff505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 type="sldNum" idx="70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CD3DC51-4EAB-45F7-82EF-A90C7F56F005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FPGA Market</a:t>
            </a:r>
            <a:endParaRPr b="0" lang="en-US" sz="3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67" name="Rectangle 6"/>
          <p:cNvSpPr/>
          <p:nvPr/>
        </p:nvSpPr>
        <p:spPr>
          <a:xfrm>
            <a:off x="380880" y="5833800"/>
            <a:ext cx="8435520" cy="33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600" spc="-1" strike="noStrike">
                <a:solidFill>
                  <a:srgbClr val="000000"/>
                </a:solidFill>
                <a:latin typeface="Times New Roman"/>
              </a:rPr>
              <a:t>https://www.fool.com/investing/2018/08/14/intel-is-gaining-against-its-biggest-rival-in-this.aspx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8" name="Picture 2" descr=""/>
          <p:cNvPicPr/>
          <p:nvPr/>
        </p:nvPicPr>
        <p:blipFill>
          <a:blip r:embed="rId1"/>
          <a:stretch/>
        </p:blipFill>
        <p:spPr>
          <a:xfrm>
            <a:off x="685800" y="1197000"/>
            <a:ext cx="7787880" cy="4317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Num" idx="71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B01A39E-6CB9-4693-8F03-AB71FDB4EAE4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FPGA Market</a:t>
            </a:r>
            <a:endParaRPr b="0" lang="en-US" sz="3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685800" y="1484280"/>
            <a:ext cx="7772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>
            <a:noAutofit/>
          </a:bodyPr>
          <a:p>
            <a:pPr lvl="1" marL="895320" indent="-438120">
              <a:lnSpc>
                <a:spcPct val="100000"/>
              </a:lnSpc>
              <a:spcBef>
                <a:spcPts val="439"/>
              </a:spcBef>
              <a:buClr>
                <a:srgbClr val="0000ff"/>
              </a:buClr>
              <a:buFont typeface="Wingdings" charset="2"/>
              <a:buChar char=""/>
            </a:pP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Stock price: 2018-2019</a:t>
            </a:r>
            <a:endParaRPr b="0" lang="en-US" sz="2200" spc="-1" strike="noStrike">
              <a:solidFill>
                <a:schemeClr val="dk1"/>
              </a:solidFill>
              <a:latin typeface="Arial"/>
            </a:endParaRPr>
          </a:p>
          <a:p>
            <a:pPr indent="0" algn="r" rtl="1">
              <a:lnSpc>
                <a:spcPct val="100000"/>
              </a:lnSpc>
              <a:spcBef>
                <a:spcPts val="439"/>
              </a:spcBef>
              <a:buNone/>
            </a:pPr>
            <a:endParaRPr b="1" lang="en-US" sz="2200" spc="-1" strike="noStrike">
              <a:solidFill>
                <a:srgbClr val="ff5050"/>
              </a:solidFill>
              <a:latin typeface="Arial"/>
            </a:endParaRPr>
          </a:p>
        </p:txBody>
      </p:sp>
      <p:pic>
        <p:nvPicPr>
          <p:cNvPr id="272" name="Picture 1" descr=""/>
          <p:cNvPicPr/>
          <p:nvPr/>
        </p:nvPicPr>
        <p:blipFill>
          <a:blip r:embed="rId1"/>
          <a:srcRect l="71254" t="35821" r="2749" b="33458"/>
          <a:stretch/>
        </p:blipFill>
        <p:spPr>
          <a:xfrm>
            <a:off x="1905120" y="2103480"/>
            <a:ext cx="5105160" cy="402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Num" idx="72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8AB327B-0198-482F-BD1C-026DDDB701AA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FPGA Market</a:t>
            </a:r>
            <a:endParaRPr b="0" lang="en-US" sz="3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75" name="Rectangle 6"/>
          <p:cNvSpPr/>
          <p:nvPr/>
        </p:nvSpPr>
        <p:spPr>
          <a:xfrm>
            <a:off x="457200" y="5549760"/>
            <a:ext cx="843552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https://www.fool.com/investing/2018/08/14/intel-is-gaining-against-its-biggest-rival-in-this.aspx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6" name="Picture 1" descr=""/>
          <p:cNvPicPr/>
          <p:nvPr/>
        </p:nvPicPr>
        <p:blipFill>
          <a:blip r:embed="rId1"/>
          <a:stretch/>
        </p:blipFill>
        <p:spPr>
          <a:xfrm>
            <a:off x="1238400" y="1419120"/>
            <a:ext cx="6667200" cy="401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FPGA Market</a:t>
            </a:r>
            <a:endParaRPr b="0" lang="en-US" sz="3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711000" y="1143000"/>
            <a:ext cx="777204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>
            <a:noAutofit/>
          </a:bodyPr>
          <a:p>
            <a:pPr lvl="1" marL="990720" indent="-5335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FPGA market growth Forecast (2020-2025)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1" marL="990720" indent="-5335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Growth rate: 7.6%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Driven by AI and IoT industry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 type="sldNum" idx="73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67EC7EF-257F-4028-8BDB-885904744510}" type="slidenum">
              <a:rPr b="0" lang="en-US" sz="13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80" name="Picture 2" descr="FPGA Market"/>
          <p:cNvPicPr/>
          <p:nvPr/>
        </p:nvPicPr>
        <p:blipFill>
          <a:blip r:embed="rId1"/>
          <a:stretch/>
        </p:blipFill>
        <p:spPr>
          <a:xfrm>
            <a:off x="1219320" y="2438280"/>
            <a:ext cx="6190920" cy="3895200"/>
          </a:xfrm>
          <a:prstGeom prst="rect">
            <a:avLst/>
          </a:prstGeom>
          <a:ln w="0">
            <a:noFill/>
          </a:ln>
        </p:spPr>
      </p:pic>
      <p:sp>
        <p:nvSpPr>
          <p:cNvPr id="281" name="Rectangle 4"/>
          <p:cNvSpPr/>
          <p:nvPr/>
        </p:nvSpPr>
        <p:spPr>
          <a:xfrm>
            <a:off x="347760" y="6334920"/>
            <a:ext cx="84164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https://www.marketsandmarkets.com/Market-Reports/fpga-market-194123367.html?gclid=CjwKCAiAm-2BBhANEiwAe7eyFCwYl3i9aw8zLqdOxmKr0ugfup7BiLKqBlWJzldY5ILN8Z6_PE0yFhoCxUQQAvD_BwE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3100" spc="-1" strike="noStrike">
                <a:solidFill>
                  <a:srgbClr val="e44ee4"/>
                </a:solidFill>
                <a:latin typeface="Arial"/>
              </a:rPr>
              <a:t>FPGA Market</a:t>
            </a:r>
            <a:endParaRPr b="0" lang="en-US" sz="3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711000" y="1143000"/>
            <a:ext cx="777204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>
            <a:noAutofit/>
          </a:bodyPr>
          <a:p>
            <a:pPr lvl="1" marL="990720" indent="-5335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FPGA market growth Forecast (2023-2028)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1" marL="990720" indent="-533520">
              <a:lnSpc>
                <a:spcPct val="100000"/>
              </a:lnSpc>
              <a:spcBef>
                <a:spcPts val="479"/>
              </a:spcBef>
              <a:buClr>
                <a:srgbClr val="0000ff"/>
              </a:buClr>
              <a:buFont typeface="Wingdings" charset="2"/>
              <a:buChar char=""/>
            </a:pPr>
            <a:r>
              <a:rPr b="0" lang="en-US" sz="2400" spc="-1" strike="noStrike">
                <a:solidFill>
                  <a:srgbClr val="0000ff"/>
                </a:solidFill>
                <a:latin typeface="Arial"/>
              </a:rPr>
              <a:t>Growth rate: 14.6%</a:t>
            </a:r>
            <a:endParaRPr b="0" lang="en-US" sz="24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2000" spc="-1" strike="noStrike">
                <a:solidFill>
                  <a:schemeClr val="dk1"/>
                </a:solidFill>
                <a:latin typeface="Arial"/>
              </a:rPr>
              <a:t>Driven by AI and IoT industry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sldNum" idx="74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1260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3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D747FC7-159F-4EB9-B987-DEBB2756F958}" type="slidenum">
              <a:rPr b="0" lang="en-US" sz="13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5" name="Rectangle 4"/>
          <p:cNvSpPr/>
          <p:nvPr/>
        </p:nvSpPr>
        <p:spPr>
          <a:xfrm>
            <a:off x="347760" y="6334920"/>
            <a:ext cx="84164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https://www.marketsandmarkets.com/Market-Reports/fpga-market-194123367.html#:~:text=FPGA%20Market%20Size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6" name="Picture 5" descr=""/>
          <p:cNvPicPr/>
          <p:nvPr/>
        </p:nvPicPr>
        <p:blipFill>
          <a:blip r:embed="rId1"/>
          <a:stretch/>
        </p:blipFill>
        <p:spPr>
          <a:xfrm>
            <a:off x="2051640" y="2493000"/>
            <a:ext cx="4320000" cy="3620160"/>
          </a:xfrm>
          <a:prstGeom prst="rect">
            <a:avLst/>
          </a:prstGeom>
          <a:ln w="0">
            <a:noFill/>
          </a:ln>
        </p:spPr>
      </p:pic>
      <p:sp>
        <p:nvSpPr>
          <p:cNvPr id="287" name="TextBox 6"/>
          <p:cNvSpPr/>
          <p:nvPr/>
        </p:nvSpPr>
        <p:spPr>
          <a:xfrm>
            <a:off x="6228360" y="2421000"/>
            <a:ext cx="2536200" cy="297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2100" spc="-1" strike="noStrike">
                <a:solidFill>
                  <a:schemeClr val="dk1"/>
                </a:solidFill>
                <a:latin typeface="Arial"/>
              </a:rPr>
              <a:t>Last News (2024):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chemeClr val="dk1"/>
                </a:solidFill>
                <a:latin typeface="Arial"/>
              </a:rPr>
              <a:t>Market Size: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chemeClr val="dk1"/>
                </a:solidFill>
                <a:latin typeface="Arial"/>
              </a:rPr>
              <a:t>12.1 B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chemeClr val="dk1"/>
                </a:solidFill>
                <a:latin typeface="Arial"/>
              </a:rPr>
              <a:t>Forecast (2029):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chemeClr val="dk1"/>
                </a:solidFill>
                <a:latin typeface="Arial"/>
              </a:rPr>
              <a:t>25.8 B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chemeClr val="dk1"/>
                </a:solidFill>
                <a:latin typeface="Arial"/>
              </a:rPr>
              <a:t>CAGR: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pc="-1" strike="noStrike">
                <a:solidFill>
                  <a:schemeClr val="dk1"/>
                </a:solidFill>
                <a:latin typeface="Arial"/>
              </a:rPr>
              <a:t>16.4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left)" transition="in">
                                      <p:cBhvr additive="repl">
                                        <p:cTn id="7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sldNum" idx="57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 defTabSz="820800">
              <a:lnSpc>
                <a:spcPct val="100000"/>
              </a:lnSpc>
              <a:buNone/>
              <a:defRPr b="0" lang="en-US" sz="13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 defTabSz="820800">
              <a:lnSpc>
                <a:spcPct val="100000"/>
              </a:lnSpc>
              <a:buNone/>
            </a:pPr>
            <a:fld id="{B4B5AFEB-ED2E-4AC9-AE74-1E0EFC834C13}" type="slidenum">
              <a:rPr b="0" lang="en-US" sz="13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324000" y="1052640"/>
            <a:ext cx="8610120" cy="5256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2160" rIns="92160" tIns="46080" bIns="46080" anchor="t">
            <a:noAutofit/>
          </a:bodyPr>
          <a:p>
            <a:pPr marL="457200" indent="-457200" defTabSz="449280">
              <a:lnSpc>
                <a:spcPct val="93000"/>
              </a:lnSpc>
              <a:spcBef>
                <a:spcPts val="479"/>
              </a:spcBef>
              <a:buClr>
                <a:srgbClr val="ff5050"/>
              </a:buClr>
              <a:buFont typeface="Symbol" charset="2"/>
              <a:buChar char=""/>
              <a:tabLst>
                <a:tab algn="l" pos="565200"/>
                <a:tab algn="l" pos="1014480"/>
                <a:tab algn="l" pos="1463760"/>
                <a:tab algn="l" pos="1913040"/>
                <a:tab algn="l" pos="2362320"/>
                <a:tab algn="l" pos="2811600"/>
                <a:tab algn="l" pos="3260880"/>
                <a:tab algn="l" pos="3710160"/>
                <a:tab algn="l" pos="4159080"/>
                <a:tab algn="l" pos="4608360"/>
                <a:tab algn="l" pos="5057640"/>
                <a:tab algn="l" pos="5506920"/>
                <a:tab algn="l" pos="5956200"/>
                <a:tab algn="l" pos="6405480"/>
                <a:tab algn="l" pos="6854760"/>
                <a:tab algn="l" pos="7304040"/>
                <a:tab algn="l" pos="7753320"/>
                <a:tab algn="l" pos="8202600"/>
                <a:tab algn="l" pos="8651880"/>
                <a:tab algn="l" pos="9101160"/>
              </a:tabLst>
            </a:pPr>
            <a:r>
              <a:rPr b="1" lang="en-GB" sz="2400" spc="-1" strike="noStrike" u="sng">
                <a:solidFill>
                  <a:srgbClr val="ff5050"/>
                </a:solidFill>
                <a:uFillTx/>
                <a:latin typeface="Arial"/>
              </a:rPr>
              <a:t>Vision of a restructurable computer system</a:t>
            </a:r>
            <a:endParaRPr b="1" lang="en-US" sz="2400" spc="-1" strike="noStrike">
              <a:solidFill>
                <a:srgbClr val="ff5050"/>
              </a:solidFill>
              <a:latin typeface="Arial"/>
            </a:endParaRPr>
          </a:p>
          <a:p>
            <a:pPr indent="0" defTabSz="449280">
              <a:lnSpc>
                <a:spcPct val="93000"/>
              </a:lnSpc>
              <a:spcBef>
                <a:spcPts val="99"/>
              </a:spcBef>
              <a:buNone/>
              <a:tabLst>
                <a:tab algn="l" pos="565200"/>
                <a:tab algn="l" pos="1014480"/>
                <a:tab algn="l" pos="1463760"/>
                <a:tab algn="l" pos="1913040"/>
                <a:tab algn="l" pos="2362320"/>
                <a:tab algn="l" pos="2811600"/>
                <a:tab algn="l" pos="3260880"/>
                <a:tab algn="l" pos="3710160"/>
                <a:tab algn="l" pos="4159080"/>
                <a:tab algn="l" pos="4608360"/>
                <a:tab algn="l" pos="5057640"/>
                <a:tab algn="l" pos="5506920"/>
                <a:tab algn="l" pos="5956200"/>
                <a:tab algn="l" pos="6405480"/>
                <a:tab algn="l" pos="6854760"/>
                <a:tab algn="l" pos="7304040"/>
                <a:tab algn="l" pos="7753320"/>
                <a:tab algn="l" pos="8202600"/>
                <a:tab algn="l" pos="8651880"/>
                <a:tab algn="l" pos="9101160"/>
              </a:tabLst>
            </a:pPr>
            <a:endParaRPr b="1" lang="en-US" sz="500" spc="-1" strike="noStrike">
              <a:solidFill>
                <a:srgbClr val="ff5050"/>
              </a:solidFill>
              <a:latin typeface="Arial"/>
            </a:endParaRPr>
          </a:p>
          <a:p>
            <a:pPr marL="457200" indent="-457200" defTabSz="449280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GB" sz="2000" spc="-1" strike="noStrike">
                <a:solidFill>
                  <a:schemeClr val="dk1"/>
                </a:solidFill>
                <a:latin typeface="Arial"/>
              </a:rPr>
              <a:t>“</a:t>
            </a:r>
            <a:r>
              <a:rPr b="1" lang="en-GB" sz="2000" spc="-1" strike="noStrike">
                <a:solidFill>
                  <a:schemeClr val="dk1"/>
                </a:solidFill>
                <a:latin typeface="Arial"/>
              </a:rPr>
              <a:t>Pragmatic problem studies predicts gains in computation </a:t>
            </a:r>
            <a:endParaRPr b="1" lang="en-US" sz="2000" spc="-1" strike="noStrike">
              <a:solidFill>
                <a:srgbClr val="ff5050"/>
              </a:solidFill>
              <a:latin typeface="Arial"/>
            </a:endParaRPr>
          </a:p>
          <a:p>
            <a:pPr marL="457200" indent="-457200" defTabSz="449280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GB" sz="2000" spc="-1" strike="noStrike">
                <a:solidFill>
                  <a:srgbClr val="ff0000"/>
                </a:solidFill>
                <a:latin typeface="Arial"/>
              </a:rPr>
              <a:t>speeds</a:t>
            </a:r>
            <a:r>
              <a:rPr b="1" lang="en-GB" sz="2000" spc="-1" strike="noStrike">
                <a:solidFill>
                  <a:schemeClr val="dk1"/>
                </a:solidFill>
                <a:latin typeface="Arial"/>
              </a:rPr>
              <a:t> in a variety of computational tasks when executed </a:t>
            </a:r>
            <a:endParaRPr b="1" lang="en-US" sz="2000" spc="-1" strike="noStrike">
              <a:solidFill>
                <a:srgbClr val="ff5050"/>
              </a:solidFill>
              <a:latin typeface="Arial"/>
            </a:endParaRPr>
          </a:p>
          <a:p>
            <a:pPr marL="457200" indent="-457200" defTabSz="449280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GB" sz="2000" spc="-1" strike="noStrike">
                <a:solidFill>
                  <a:schemeClr val="dk1"/>
                </a:solidFill>
                <a:latin typeface="Arial"/>
              </a:rPr>
              <a:t>on appropriate </a:t>
            </a:r>
            <a:r>
              <a:rPr b="1" lang="en-GB" sz="2000" spc="-1" strike="noStrike">
                <a:solidFill>
                  <a:srgbClr val="ff0000"/>
                </a:solidFill>
                <a:latin typeface="Arial"/>
              </a:rPr>
              <a:t>problem-oriented configurations</a:t>
            </a:r>
            <a:r>
              <a:rPr b="1" lang="en-GB" sz="2000" spc="-1" strike="noStrike">
                <a:solidFill>
                  <a:schemeClr val="dk1"/>
                </a:solidFill>
                <a:latin typeface="Arial"/>
              </a:rPr>
              <a:t> of the </a:t>
            </a:r>
            <a:endParaRPr b="1" lang="en-US" sz="2000" spc="-1" strike="noStrike">
              <a:solidFill>
                <a:srgbClr val="ff5050"/>
              </a:solidFill>
              <a:latin typeface="Arial"/>
            </a:endParaRPr>
          </a:p>
          <a:p>
            <a:pPr marL="457200" indent="-457200" defTabSz="449280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GB" sz="2000" spc="-1" strike="noStrike">
                <a:solidFill>
                  <a:srgbClr val="ff0000"/>
                </a:solidFill>
                <a:latin typeface="Arial"/>
              </a:rPr>
              <a:t>variable structure</a:t>
            </a:r>
            <a:r>
              <a:rPr b="1" lang="en-GB" sz="2000" spc="-1" strike="noStrike">
                <a:solidFill>
                  <a:schemeClr val="dk1"/>
                </a:solidFill>
                <a:latin typeface="Arial"/>
              </a:rPr>
              <a:t> computer. </a:t>
            </a:r>
            <a:endParaRPr b="1" lang="en-US" sz="2000" spc="-1" strike="noStrike">
              <a:solidFill>
                <a:srgbClr val="ff5050"/>
              </a:solidFill>
              <a:latin typeface="Arial"/>
            </a:endParaRPr>
          </a:p>
          <a:p>
            <a:pPr marL="457200" indent="-457200" defTabSz="449280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GB" sz="2000" spc="-1" strike="noStrike">
                <a:solidFill>
                  <a:schemeClr val="dk1"/>
                </a:solidFill>
                <a:latin typeface="Arial"/>
              </a:rPr>
              <a:t>The </a:t>
            </a:r>
            <a:r>
              <a:rPr b="1" lang="en-GB" sz="2000" spc="-1" strike="noStrike">
                <a:solidFill>
                  <a:srgbClr val="ff0000"/>
                </a:solidFill>
                <a:latin typeface="Arial"/>
              </a:rPr>
              <a:t>economic feasibility</a:t>
            </a:r>
            <a:r>
              <a:rPr b="1" lang="en-GB" sz="2000" spc="-1" strike="noStrike">
                <a:solidFill>
                  <a:schemeClr val="dk1"/>
                </a:solidFill>
                <a:latin typeface="Arial"/>
              </a:rPr>
              <a:t> of the  system is based on utilization of essentially the </a:t>
            </a:r>
            <a:r>
              <a:rPr b="1" lang="en-GB" sz="2000" spc="-1" strike="noStrike">
                <a:solidFill>
                  <a:srgbClr val="ff0000"/>
                </a:solidFill>
                <a:latin typeface="Arial"/>
              </a:rPr>
              <a:t>same hardware</a:t>
            </a:r>
            <a:r>
              <a:rPr b="1" lang="en-GB" sz="2000" spc="-1" strike="noStrike">
                <a:solidFill>
                  <a:schemeClr val="dk1"/>
                </a:solidFill>
                <a:latin typeface="Arial"/>
              </a:rPr>
              <a:t> in a variety of </a:t>
            </a:r>
            <a:r>
              <a:rPr b="1" lang="en-GB" sz="2000" spc="-1" strike="noStrike">
                <a:solidFill>
                  <a:srgbClr val="ff0000"/>
                </a:solidFill>
                <a:latin typeface="Arial"/>
              </a:rPr>
              <a:t>special purpose structures</a:t>
            </a:r>
            <a:r>
              <a:rPr b="1" lang="en-GB" sz="2000" spc="-1" strike="noStrike">
                <a:solidFill>
                  <a:schemeClr val="dk1"/>
                </a:solidFill>
                <a:latin typeface="Arial"/>
              </a:rPr>
              <a:t>. This  capability is achieved by programmed or physical restructuring of a part of the hardware.”</a:t>
            </a:r>
            <a:endParaRPr b="1" lang="en-US" sz="2000" spc="-1" strike="noStrike">
              <a:solidFill>
                <a:srgbClr val="ff5050"/>
              </a:solidFill>
              <a:latin typeface="Arial"/>
            </a:endParaRPr>
          </a:p>
          <a:p>
            <a:pPr indent="0" defTabSz="449280">
              <a:lnSpc>
                <a:spcPct val="90000"/>
              </a:lnSpc>
              <a:spcBef>
                <a:spcPts val="400"/>
              </a:spcBef>
              <a:buNone/>
              <a:tabLst>
                <a:tab algn="l" pos="565200"/>
                <a:tab algn="l" pos="1014480"/>
                <a:tab algn="l" pos="1463760"/>
                <a:tab algn="l" pos="1913040"/>
                <a:tab algn="l" pos="2362320"/>
                <a:tab algn="l" pos="2811600"/>
                <a:tab algn="l" pos="3260880"/>
                <a:tab algn="l" pos="3710160"/>
                <a:tab algn="l" pos="4159080"/>
                <a:tab algn="l" pos="4608360"/>
                <a:tab algn="l" pos="5057640"/>
                <a:tab algn="l" pos="5506920"/>
                <a:tab algn="l" pos="5956200"/>
                <a:tab algn="l" pos="6405480"/>
                <a:tab algn="l" pos="6854760"/>
                <a:tab algn="l" pos="7304040"/>
                <a:tab algn="l" pos="7753320"/>
                <a:tab algn="l" pos="8202600"/>
                <a:tab algn="l" pos="8651880"/>
                <a:tab algn="l" pos="9101160"/>
              </a:tabLst>
            </a:pPr>
            <a:endParaRPr b="1" lang="en-US" sz="2000" spc="-1" strike="noStrike">
              <a:solidFill>
                <a:srgbClr val="ff5050"/>
              </a:solidFill>
              <a:latin typeface="Arial"/>
            </a:endParaRPr>
          </a:p>
          <a:p>
            <a:pPr marL="457200" indent="-457200" algn="r" defTabSz="449280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GB" sz="2000" spc="-1" strike="noStrike">
                <a:solidFill>
                  <a:srgbClr val="dc2300"/>
                </a:solidFill>
                <a:latin typeface="Arial"/>
              </a:rPr>
              <a:t>G. Estrin, B. Bussel, R. Turn, J Bibb (UCLA 1963)</a:t>
            </a:r>
            <a:r>
              <a:rPr b="1" lang="en-GB" sz="2000" spc="-1" strike="noStrike">
                <a:solidFill>
                  <a:srgbClr val="ff5050"/>
                </a:solidFill>
                <a:latin typeface="Arial"/>
              </a:rPr>
              <a:t>	</a:t>
            </a:r>
            <a:endParaRPr b="1" lang="en-US" sz="2000" spc="-1" strike="noStrike">
              <a:solidFill>
                <a:srgbClr val="ff5050"/>
              </a:solidFill>
              <a:latin typeface="Arial"/>
            </a:endParaRPr>
          </a:p>
          <a:p>
            <a:pPr marL="457200" indent="-457200" defTabSz="44928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Font typeface="Symbol" charset="2"/>
              <a:buChar char=""/>
              <a:tabLst>
                <a:tab algn="l" pos="565200"/>
                <a:tab algn="l" pos="1014480"/>
                <a:tab algn="l" pos="1463760"/>
                <a:tab algn="l" pos="1913040"/>
                <a:tab algn="l" pos="2362320"/>
                <a:tab algn="l" pos="2811600"/>
                <a:tab algn="l" pos="3260880"/>
                <a:tab algn="l" pos="3710160"/>
                <a:tab algn="l" pos="4159080"/>
                <a:tab algn="l" pos="4608360"/>
                <a:tab algn="l" pos="5057640"/>
                <a:tab algn="l" pos="5506920"/>
                <a:tab algn="l" pos="5956200"/>
                <a:tab algn="l" pos="6405480"/>
                <a:tab algn="l" pos="6854760"/>
                <a:tab algn="l" pos="7304040"/>
                <a:tab algn="l" pos="7753320"/>
                <a:tab algn="l" pos="8202600"/>
                <a:tab algn="l" pos="8651880"/>
                <a:tab algn="l" pos="9101160"/>
              </a:tabLst>
            </a:pPr>
            <a:r>
              <a:rPr b="0" lang="en-GB" sz="1800" spc="-1" strike="noStrike">
                <a:solidFill>
                  <a:schemeClr val="dk1"/>
                </a:solidFill>
                <a:latin typeface="Arial"/>
              </a:rPr>
              <a:t>G. Estrin and R. Turn, “Automatic assignment of computations in a variable structure computer system,” </a:t>
            </a:r>
            <a:r>
              <a:rPr b="0" i="1" lang="en-GB" sz="1800" spc="-1" strike="noStrike">
                <a:solidFill>
                  <a:schemeClr val="dk1"/>
                </a:solidFill>
                <a:latin typeface="Arial"/>
              </a:rPr>
              <a:t>IEEE Transactions on Electronic Computers</a:t>
            </a:r>
            <a:r>
              <a:rPr b="0" lang="en-GB" sz="1800" spc="-1" strike="noStrike">
                <a:solidFill>
                  <a:schemeClr val="dk1"/>
                </a:solidFill>
                <a:latin typeface="Arial"/>
              </a:rPr>
              <a:t>, vol. 12, no. 5, pp. 755–773, 1963.</a:t>
            </a:r>
            <a:endParaRPr b="1" lang="en-US" sz="1800" spc="-1" strike="noStrike">
              <a:solidFill>
                <a:srgbClr val="ff5050"/>
              </a:solidFill>
              <a:latin typeface="Arial"/>
            </a:endParaRPr>
          </a:p>
          <a:p>
            <a:pPr marL="457200" indent="-457200" algn="r" defTabSz="449280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1" lang="en-GB" sz="2000" spc="-1" strike="noStrike">
                <a:solidFill>
                  <a:srgbClr val="ff5050"/>
                </a:solidFill>
                <a:latin typeface="Arial"/>
              </a:rPr>
              <a:t>	</a:t>
            </a:r>
            <a:endParaRPr b="1" lang="en-US" sz="2000" spc="-1" strike="noStrike">
              <a:solidFill>
                <a:srgbClr val="ff505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2160" rIns="92160" tIns="46080" bIns="4608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GB" sz="3100" spc="-1" strike="noStrike">
                <a:solidFill>
                  <a:srgbClr val="e44ee4"/>
                </a:solidFill>
                <a:latin typeface="Arial"/>
              </a:rPr>
              <a:t>1. Gerald Estrin Fix-Plus Machine</a:t>
            </a:r>
            <a:endParaRPr b="0" lang="en-US" sz="3100" spc="-1" strike="noStrike">
              <a:solidFill>
                <a:schemeClr val="dk1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sldNum" idx="58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 defTabSz="820800">
              <a:lnSpc>
                <a:spcPct val="100000"/>
              </a:lnSpc>
              <a:buNone/>
              <a:defRPr b="0" lang="en-US" sz="13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 defTabSz="820800">
              <a:lnSpc>
                <a:spcPct val="100000"/>
              </a:lnSpc>
              <a:buNone/>
            </a:pPr>
            <a:fld id="{A3F3799D-F5FB-426D-82A9-8EB197592240}" type="slidenum">
              <a:rPr b="0" lang="en-US" sz="13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-108000" y="1557360"/>
            <a:ext cx="5257440" cy="56163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2160" rIns="92160" tIns="46080" bIns="46080" anchor="t">
            <a:noAutofit/>
          </a:bodyPr>
          <a:p>
            <a:pPr lvl="1" marL="879480" indent="-457200" defTabSz="449280">
              <a:lnSpc>
                <a:spcPct val="93000"/>
              </a:lnSpc>
              <a:spcBef>
                <a:spcPts val="400"/>
              </a:spcBef>
              <a:buClr>
                <a:srgbClr val="0000ff"/>
              </a:buClr>
              <a:buSzPct val="95000"/>
              <a:buFont typeface="Wingdings" charset="2"/>
              <a:buChar char=""/>
              <a:tabLst>
                <a:tab algn="l" pos="565200"/>
                <a:tab algn="l" pos="1014480"/>
                <a:tab algn="l" pos="1463760"/>
                <a:tab algn="l" pos="1913040"/>
                <a:tab algn="l" pos="2362320"/>
                <a:tab algn="l" pos="2811600"/>
                <a:tab algn="l" pos="3260880"/>
                <a:tab algn="l" pos="3710160"/>
                <a:tab algn="l" pos="4159080"/>
                <a:tab algn="l" pos="4608360"/>
                <a:tab algn="l" pos="5057640"/>
                <a:tab algn="l" pos="5506920"/>
                <a:tab algn="l" pos="5956200"/>
                <a:tab algn="l" pos="6405480"/>
                <a:tab algn="l" pos="6854760"/>
                <a:tab algn="l" pos="7304040"/>
                <a:tab algn="l" pos="7753320"/>
                <a:tab algn="l" pos="8202600"/>
                <a:tab algn="l" pos="8651880"/>
                <a:tab algn="l" pos="9101160"/>
              </a:tabLst>
            </a:pPr>
            <a:r>
              <a:rPr b="0" lang="en-GB" sz="2000" spc="-1" strike="noStrike">
                <a:solidFill>
                  <a:srgbClr val="0000ff"/>
                </a:solidFill>
                <a:latin typeface="Arial"/>
              </a:rPr>
              <a:t>Proposed by G. Estrin in 1959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1" marL="879480" indent="-457200" defTabSz="449280">
              <a:lnSpc>
                <a:spcPct val="93000"/>
              </a:lnSpc>
              <a:spcBef>
                <a:spcPts val="400"/>
              </a:spcBef>
              <a:buClr>
                <a:srgbClr val="0000ff"/>
              </a:buClr>
              <a:buSzPct val="95000"/>
              <a:buFont typeface="Wingdings" charset="2"/>
              <a:buChar char=""/>
              <a:tabLst>
                <a:tab algn="l" pos="565200"/>
                <a:tab algn="l" pos="1014480"/>
                <a:tab algn="l" pos="1463760"/>
                <a:tab algn="l" pos="1913040"/>
                <a:tab algn="l" pos="2362320"/>
                <a:tab algn="l" pos="2811600"/>
                <a:tab algn="l" pos="3260880"/>
                <a:tab algn="l" pos="3710160"/>
                <a:tab algn="l" pos="4159080"/>
                <a:tab algn="l" pos="4608360"/>
                <a:tab algn="l" pos="5057640"/>
                <a:tab algn="l" pos="5506920"/>
                <a:tab algn="l" pos="5956200"/>
                <a:tab algn="l" pos="6405480"/>
                <a:tab algn="l" pos="6854760"/>
                <a:tab algn="l" pos="7304040"/>
                <a:tab algn="l" pos="7753320"/>
                <a:tab algn="l" pos="8202600"/>
                <a:tab algn="l" pos="8651880"/>
                <a:tab algn="l" pos="9101160"/>
              </a:tabLst>
            </a:pPr>
            <a:r>
              <a:rPr b="0" lang="en-GB" sz="2000" spc="-1" strike="noStrike">
                <a:solidFill>
                  <a:srgbClr val="0000ff"/>
                </a:solidFill>
                <a:latin typeface="Arial"/>
              </a:rPr>
              <a:t>Three parts: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1" marL="879480" indent="-457200" defTabSz="449280">
              <a:lnSpc>
                <a:spcPct val="90000"/>
              </a:lnSpc>
              <a:spcBef>
                <a:spcPts val="400"/>
              </a:spcBef>
              <a:buClr>
                <a:srgbClr val="0000ff"/>
              </a:buClr>
              <a:buFont typeface="StarSymbol"/>
              <a:buAutoNum type="arabicPeriod"/>
              <a:tabLst>
                <a:tab algn="l" pos="565200"/>
                <a:tab algn="l" pos="1014480"/>
                <a:tab algn="l" pos="1463760"/>
                <a:tab algn="l" pos="1913040"/>
                <a:tab algn="l" pos="2362320"/>
                <a:tab algn="l" pos="2811600"/>
                <a:tab algn="l" pos="3260880"/>
                <a:tab algn="l" pos="3710160"/>
                <a:tab algn="l" pos="4159080"/>
                <a:tab algn="l" pos="4608360"/>
                <a:tab algn="l" pos="5057640"/>
                <a:tab algn="l" pos="5506920"/>
                <a:tab algn="l" pos="5956200"/>
                <a:tab algn="l" pos="6405480"/>
                <a:tab algn="l" pos="6854760"/>
                <a:tab algn="l" pos="7304040"/>
                <a:tab algn="l" pos="7753320"/>
                <a:tab algn="l" pos="8202600"/>
                <a:tab algn="l" pos="8651880"/>
                <a:tab algn="l" pos="9101160"/>
              </a:tabLst>
            </a:pPr>
            <a:r>
              <a:rPr b="0" lang="en-GB" sz="2000" spc="-1" strike="noStrike">
                <a:solidFill>
                  <a:srgbClr val="0000ff"/>
                </a:solidFill>
                <a:latin typeface="Arial"/>
              </a:rPr>
              <a:t>A high-speed general purpose computer (</a:t>
            </a:r>
            <a:r>
              <a:rPr b="1" lang="en-GB" sz="2000" spc="-1" strike="noStrike">
                <a:solidFill>
                  <a:srgbClr val="0000ff"/>
                </a:solidFill>
                <a:latin typeface="Arial"/>
              </a:rPr>
              <a:t>fixed part </a:t>
            </a:r>
            <a:r>
              <a:rPr b="0" lang="en-GB" sz="2000" spc="-1" strike="noStrike">
                <a:solidFill>
                  <a:srgbClr val="0000ff"/>
                </a:solidFill>
                <a:latin typeface="Arial"/>
              </a:rPr>
              <a:t>F). 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indent="0" defTabSz="449280">
              <a:lnSpc>
                <a:spcPct val="90000"/>
              </a:lnSpc>
              <a:spcBef>
                <a:spcPts val="201"/>
              </a:spcBef>
              <a:buNone/>
              <a:tabLst>
                <a:tab algn="l" pos="565200"/>
                <a:tab algn="l" pos="1014480"/>
                <a:tab algn="l" pos="1463760"/>
                <a:tab algn="l" pos="1913040"/>
                <a:tab algn="l" pos="2362320"/>
                <a:tab algn="l" pos="2811600"/>
                <a:tab algn="l" pos="3260880"/>
                <a:tab algn="l" pos="3710160"/>
                <a:tab algn="l" pos="4159080"/>
                <a:tab algn="l" pos="4608360"/>
                <a:tab algn="l" pos="5057640"/>
                <a:tab algn="l" pos="5506920"/>
                <a:tab algn="l" pos="5956200"/>
                <a:tab algn="l" pos="6405480"/>
                <a:tab algn="l" pos="6854760"/>
                <a:tab algn="l" pos="7304040"/>
                <a:tab algn="l" pos="7753320"/>
                <a:tab algn="l" pos="8202600"/>
                <a:tab algn="l" pos="8651880"/>
                <a:tab algn="l" pos="9101160"/>
              </a:tabLst>
            </a:pPr>
            <a:endParaRPr b="1" lang="en-US" sz="1000" spc="-1" strike="noStrike">
              <a:solidFill>
                <a:srgbClr val="ff5050"/>
              </a:solidFill>
              <a:latin typeface="Arial"/>
            </a:endParaRPr>
          </a:p>
          <a:p>
            <a:pPr lvl="1" marL="879480" indent="-457200" defTabSz="449280">
              <a:lnSpc>
                <a:spcPct val="90000"/>
              </a:lnSpc>
              <a:spcBef>
                <a:spcPts val="400"/>
              </a:spcBef>
              <a:buClr>
                <a:srgbClr val="0000ff"/>
              </a:buClr>
              <a:buFont typeface="StarSymbol"/>
              <a:buAutoNum type="arabicPeriod"/>
              <a:tabLst>
                <a:tab algn="l" pos="565200"/>
                <a:tab algn="l" pos="1014480"/>
                <a:tab algn="l" pos="1463760"/>
                <a:tab algn="l" pos="1913040"/>
                <a:tab algn="l" pos="2362320"/>
                <a:tab algn="l" pos="2811600"/>
                <a:tab algn="l" pos="3260880"/>
                <a:tab algn="l" pos="3710160"/>
                <a:tab algn="l" pos="4159080"/>
                <a:tab algn="l" pos="4608360"/>
                <a:tab algn="l" pos="5057640"/>
                <a:tab algn="l" pos="5506920"/>
                <a:tab algn="l" pos="5956200"/>
                <a:tab algn="l" pos="6405480"/>
                <a:tab algn="l" pos="6854760"/>
                <a:tab algn="l" pos="7304040"/>
                <a:tab algn="l" pos="7753320"/>
                <a:tab algn="l" pos="8202600"/>
                <a:tab algn="l" pos="8651880"/>
                <a:tab algn="l" pos="9101160"/>
              </a:tabLst>
            </a:pPr>
            <a:r>
              <a:rPr b="0" lang="en-GB" sz="2000" spc="-1" strike="noStrike">
                <a:solidFill>
                  <a:srgbClr val="0000ff"/>
                </a:solidFill>
                <a:latin typeface="Arial"/>
              </a:rPr>
              <a:t>A </a:t>
            </a:r>
            <a:r>
              <a:rPr b="1" lang="en-GB" sz="2000" spc="-1" strike="noStrike">
                <a:solidFill>
                  <a:srgbClr val="0000ff"/>
                </a:solidFill>
                <a:latin typeface="Arial"/>
              </a:rPr>
              <a:t>variable part </a:t>
            </a:r>
            <a:r>
              <a:rPr b="0" lang="en-GB" sz="2000" spc="-1" strike="noStrike">
                <a:solidFill>
                  <a:srgbClr val="0000ff"/>
                </a:solidFill>
                <a:latin typeface="Arial"/>
              </a:rPr>
              <a:t>(V) consisting of various size high</a:t>
            </a:r>
            <a:r>
              <a:rPr b="0" lang="en-GB" sz="2000" spc="-1" strike="noStrike">
                <a:solidFill>
                  <a:srgbClr val="0000ff"/>
                </a:solidFill>
                <a:latin typeface="Arial"/>
              </a:rPr>
              <a:t>-speed digital substructures 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lvl="2" marL="1279440" indent="-457200" defTabSz="449280">
              <a:lnSpc>
                <a:spcPct val="90000"/>
              </a:lnSpc>
              <a:spcBef>
                <a:spcPts val="360"/>
              </a:spcBef>
              <a:buClr>
                <a:srgbClr val="008000"/>
              </a:buClr>
              <a:buFont typeface="Arial"/>
              <a:buChar char="−"/>
              <a:tabLst>
                <a:tab algn="l" pos="565200"/>
                <a:tab algn="l" pos="1014480"/>
                <a:tab algn="l" pos="1463760"/>
                <a:tab algn="l" pos="1913040"/>
                <a:tab algn="l" pos="2362320"/>
                <a:tab algn="l" pos="2811600"/>
                <a:tab algn="l" pos="3260880"/>
                <a:tab algn="l" pos="3710160"/>
                <a:tab algn="l" pos="4159080"/>
                <a:tab algn="l" pos="4608360"/>
                <a:tab algn="l" pos="5057640"/>
                <a:tab algn="l" pos="5506920"/>
                <a:tab algn="l" pos="5956200"/>
                <a:tab algn="l" pos="6405480"/>
                <a:tab algn="l" pos="6854760"/>
                <a:tab algn="l" pos="7304040"/>
                <a:tab algn="l" pos="7753320"/>
                <a:tab algn="l" pos="8202600"/>
                <a:tab algn="l" pos="8651880"/>
                <a:tab algn="l" pos="9101160"/>
              </a:tabLst>
            </a:pPr>
            <a:r>
              <a:rPr b="0" lang="en-US" sz="1800" spc="-1" strike="noStrike">
                <a:solidFill>
                  <a:srgbClr val="008000"/>
                </a:solidFill>
                <a:latin typeface="Arial"/>
              </a:rPr>
              <a:t>is </a:t>
            </a:r>
            <a:r>
              <a:rPr b="0" lang="en-GB" sz="1800" spc="-1" strike="noStrike">
                <a:solidFill>
                  <a:srgbClr val="008000"/>
                </a:solidFill>
                <a:latin typeface="Arial"/>
              </a:rPr>
              <a:t>reorganized in a problem oriented special-purpose configurations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indent="0" defTabSz="449280">
              <a:lnSpc>
                <a:spcPct val="90000"/>
              </a:lnSpc>
              <a:spcBef>
                <a:spcPts val="201"/>
              </a:spcBef>
              <a:buNone/>
              <a:tabLst>
                <a:tab algn="l" pos="565200"/>
                <a:tab algn="l" pos="1014480"/>
                <a:tab algn="l" pos="1463760"/>
                <a:tab algn="l" pos="1913040"/>
                <a:tab algn="l" pos="2362320"/>
                <a:tab algn="l" pos="2811600"/>
                <a:tab algn="l" pos="3260880"/>
                <a:tab algn="l" pos="3710160"/>
                <a:tab algn="l" pos="4159080"/>
                <a:tab algn="l" pos="4608360"/>
                <a:tab algn="l" pos="5057640"/>
                <a:tab algn="l" pos="5506920"/>
                <a:tab algn="l" pos="5956200"/>
                <a:tab algn="l" pos="6405480"/>
                <a:tab algn="l" pos="6854760"/>
                <a:tab algn="l" pos="7304040"/>
                <a:tab algn="l" pos="7753320"/>
                <a:tab algn="l" pos="8202600"/>
                <a:tab algn="l" pos="8651880"/>
                <a:tab algn="l" pos="9101160"/>
              </a:tabLst>
            </a:pPr>
            <a:endParaRPr b="1" lang="en-US" sz="1000" spc="-1" strike="noStrike">
              <a:solidFill>
                <a:srgbClr val="ff5050"/>
              </a:solidFill>
              <a:latin typeface="Arial"/>
            </a:endParaRPr>
          </a:p>
          <a:p>
            <a:pPr lvl="1" marL="879480" indent="-457200" defTabSz="449280">
              <a:lnSpc>
                <a:spcPct val="90000"/>
              </a:lnSpc>
              <a:spcBef>
                <a:spcPts val="400"/>
              </a:spcBef>
              <a:buClr>
                <a:srgbClr val="0000ff"/>
              </a:buClr>
              <a:buFont typeface="StarSymbol"/>
              <a:buAutoNum type="arabicPeriod"/>
              <a:tabLst>
                <a:tab algn="l" pos="565200"/>
                <a:tab algn="l" pos="1014480"/>
                <a:tab algn="l" pos="1463760"/>
                <a:tab algn="l" pos="1913040"/>
                <a:tab algn="l" pos="2362320"/>
                <a:tab algn="l" pos="2811600"/>
                <a:tab algn="l" pos="3260880"/>
                <a:tab algn="l" pos="3710160"/>
                <a:tab algn="l" pos="4159080"/>
                <a:tab algn="l" pos="4608360"/>
                <a:tab algn="l" pos="5057640"/>
                <a:tab algn="l" pos="5506920"/>
                <a:tab algn="l" pos="5956200"/>
                <a:tab algn="l" pos="6405480"/>
                <a:tab algn="l" pos="6854760"/>
                <a:tab algn="l" pos="7304040"/>
                <a:tab algn="l" pos="7753320"/>
                <a:tab algn="l" pos="8202600"/>
                <a:tab algn="l" pos="8651880"/>
                <a:tab algn="l" pos="9101160"/>
              </a:tabLst>
            </a:pPr>
            <a:r>
              <a:rPr b="0" lang="en-GB" sz="2000" spc="-1" strike="noStrike">
                <a:solidFill>
                  <a:srgbClr val="0000ff"/>
                </a:solidFill>
                <a:latin typeface="Arial"/>
              </a:rPr>
              <a:t>The supervisory control (SC) coordinates operations between the fix module and the variable module.</a:t>
            </a:r>
            <a:endParaRPr b="0" lang="en-US" sz="2000" spc="-1" strike="noStrike">
              <a:solidFill>
                <a:schemeClr val="dk1"/>
              </a:solidFill>
              <a:latin typeface="Arial"/>
            </a:endParaRPr>
          </a:p>
          <a:p>
            <a:pPr indent="0" defTabSz="449280">
              <a:lnSpc>
                <a:spcPct val="90000"/>
              </a:lnSpc>
              <a:spcBef>
                <a:spcPts val="181"/>
              </a:spcBef>
              <a:buNone/>
              <a:tabLst>
                <a:tab algn="l" pos="565200"/>
                <a:tab algn="l" pos="1014480"/>
                <a:tab algn="l" pos="1463760"/>
                <a:tab algn="l" pos="1913040"/>
                <a:tab algn="l" pos="2362320"/>
                <a:tab algn="l" pos="2811600"/>
                <a:tab algn="l" pos="3260880"/>
                <a:tab algn="l" pos="3710160"/>
                <a:tab algn="l" pos="4159080"/>
                <a:tab algn="l" pos="4608360"/>
                <a:tab algn="l" pos="5057640"/>
                <a:tab algn="l" pos="5506920"/>
                <a:tab algn="l" pos="5956200"/>
                <a:tab algn="l" pos="6405480"/>
                <a:tab algn="l" pos="6854760"/>
                <a:tab algn="l" pos="7304040"/>
                <a:tab algn="l" pos="7753320"/>
                <a:tab algn="l" pos="8202600"/>
                <a:tab algn="l" pos="8651880"/>
                <a:tab algn="l" pos="9101160"/>
              </a:tabLst>
            </a:pPr>
            <a:endParaRPr b="1" lang="en-US" sz="900" spc="-1" strike="noStrike">
              <a:solidFill>
                <a:srgbClr val="ff5050"/>
              </a:solidFill>
              <a:latin typeface="Arial"/>
            </a:endParaRPr>
          </a:p>
          <a:p>
            <a:pPr marL="879480" indent="-457200" defTabSz="449280">
              <a:lnSpc>
                <a:spcPct val="9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ff"/>
                </a:solidFill>
                <a:latin typeface="Arial"/>
              </a:rPr>
              <a:t>Speed gain over IBM7090 (2.5 to 1000)</a:t>
            </a:r>
            <a:endParaRPr b="1" lang="en-US" sz="2000" spc="-1" strike="noStrike">
              <a:solidFill>
                <a:srgbClr val="ff5050"/>
              </a:solidFill>
              <a:latin typeface="Arial"/>
            </a:endParaRPr>
          </a:p>
        </p:txBody>
      </p:sp>
      <p:graphicFrame>
        <p:nvGraphicFramePr>
          <p:cNvPr id="217" name="Object 2"/>
          <p:cNvGraphicFramePr/>
          <p:nvPr/>
        </p:nvGraphicFramePr>
        <p:xfrm>
          <a:off x="5091120" y="1484280"/>
          <a:ext cx="3944520" cy="4249440"/>
        </p:xfrm>
        <a:graphic>
          <a:graphicData uri="http://schemas.openxmlformats.org/presentationml/2006/ole">
            <p:oleObj progId="Visio.Drawing.11" r:id="rId1" spid="">
              <p:embed/>
              <p:pic>
                <p:nvPicPr>
                  <p:cNvPr id="218" name="Object 2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5091120" y="1484280"/>
                    <a:ext cx="3944520" cy="424944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219" name="PlaceHolder 3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2160" rIns="92160" tIns="46080" bIns="4608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GB" sz="3100" spc="-1" strike="noStrike">
                <a:solidFill>
                  <a:srgbClr val="e44ee4"/>
                </a:solidFill>
                <a:latin typeface="Arial"/>
              </a:rPr>
              <a:t>1. Gerald Estrin Fix-Plus Machine</a:t>
            </a:r>
            <a:endParaRPr b="0" lang="en-US" sz="3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20" name="Rectangle 3"/>
          <p:cNvSpPr/>
          <p:nvPr/>
        </p:nvSpPr>
        <p:spPr>
          <a:xfrm>
            <a:off x="466560" y="981000"/>
            <a:ext cx="8497440" cy="64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2160" rIns="92160" tIns="46080" bIns="46080" anchor="t">
            <a:noAutofit/>
          </a:bodyPr>
          <a:p>
            <a:pPr marL="457200" indent="-457200" defTabSz="449280">
              <a:lnSpc>
                <a:spcPct val="93000"/>
              </a:lnSpc>
              <a:spcBef>
                <a:spcPts val="479"/>
              </a:spcBef>
              <a:buClr>
                <a:srgbClr val="ff5050"/>
              </a:buClr>
              <a:buFont typeface="Symbol" charset="2"/>
              <a:buChar char=""/>
              <a:tabLst>
                <a:tab algn="l" pos="565200"/>
                <a:tab algn="l" pos="1014480"/>
                <a:tab algn="l" pos="1463760"/>
                <a:tab algn="l" pos="1913040"/>
                <a:tab algn="l" pos="2362320"/>
                <a:tab algn="l" pos="2811600"/>
                <a:tab algn="l" pos="3260880"/>
                <a:tab algn="l" pos="3710160"/>
                <a:tab algn="l" pos="4159080"/>
                <a:tab algn="l" pos="4608360"/>
                <a:tab algn="l" pos="5057640"/>
                <a:tab algn="l" pos="5506920"/>
                <a:tab algn="l" pos="5956200"/>
                <a:tab algn="l" pos="6405480"/>
                <a:tab algn="l" pos="6854760"/>
                <a:tab algn="l" pos="7304040"/>
                <a:tab algn="l" pos="7753320"/>
                <a:tab algn="l" pos="8202600"/>
                <a:tab algn="l" pos="8651880"/>
                <a:tab algn="l" pos="9101160"/>
              </a:tabLst>
            </a:pPr>
            <a:r>
              <a:rPr b="1" lang="en-GB" sz="2400" spc="-1" strike="noStrike" u="sng">
                <a:solidFill>
                  <a:srgbClr val="ff5050"/>
                </a:solidFill>
                <a:uFillTx/>
                <a:latin typeface="Arial"/>
              </a:rPr>
              <a:t>Fixed plus Variable structure computer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Rounded Rectangle 1"/>
          <p:cNvSpPr/>
          <p:nvPr/>
        </p:nvSpPr>
        <p:spPr>
          <a:xfrm>
            <a:off x="5219640" y="4076640"/>
            <a:ext cx="936360" cy="64728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1019160">
              <a:lnSpc>
                <a:spcPct val="100000"/>
              </a:lnSpc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22" name="Rounded Rectangle 7"/>
          <p:cNvSpPr/>
          <p:nvPr/>
        </p:nvSpPr>
        <p:spPr>
          <a:xfrm>
            <a:off x="5181480" y="1554120"/>
            <a:ext cx="936360" cy="86652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1019160">
              <a:lnSpc>
                <a:spcPct val="100000"/>
              </a:lnSpc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23" name="Rounded Rectangle 8"/>
          <p:cNvSpPr/>
          <p:nvPr/>
        </p:nvSpPr>
        <p:spPr>
          <a:xfrm>
            <a:off x="5219640" y="3033720"/>
            <a:ext cx="936360" cy="64728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1019160">
              <a:lnSpc>
                <a:spcPct val="100000"/>
              </a:lnSpc>
            </a:pPr>
            <a:endParaRPr b="0" lang="en-US" sz="2100" spc="-1" strike="noStrike">
              <a:solidFill>
                <a:schemeClr val="dk1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sldNum" idx="59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 defTabSz="820800">
              <a:lnSpc>
                <a:spcPct val="100000"/>
              </a:lnSpc>
              <a:buNone/>
              <a:defRPr b="0" lang="en-US" sz="13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 defTabSz="820800">
              <a:lnSpc>
                <a:spcPct val="100000"/>
              </a:lnSpc>
              <a:buNone/>
            </a:pPr>
            <a:fld id="{EDB6943C-6D3A-456D-8107-0D29CB49E13A}" type="slidenum">
              <a:rPr b="0" lang="en-US" sz="13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324000" y="1082520"/>
            <a:ext cx="8430840" cy="25398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2160" rIns="92160" tIns="46080" bIns="46080" anchor="t">
            <a:noAutofit/>
          </a:bodyPr>
          <a:p>
            <a:pPr marL="457200" indent="-457200" defTabSz="449280">
              <a:lnSpc>
                <a:spcPct val="93000"/>
              </a:lnSpc>
              <a:spcBef>
                <a:spcPts val="479"/>
              </a:spcBef>
              <a:buClr>
                <a:srgbClr val="ff5050"/>
              </a:buClr>
              <a:buFont typeface="Symbol" charset="2"/>
              <a:buChar char=""/>
              <a:tabLst>
                <a:tab algn="l" pos="565200"/>
                <a:tab algn="l" pos="1014480"/>
                <a:tab algn="l" pos="1463760"/>
                <a:tab algn="l" pos="1913040"/>
                <a:tab algn="l" pos="2362320"/>
                <a:tab algn="l" pos="2811600"/>
                <a:tab algn="l" pos="3260880"/>
                <a:tab algn="l" pos="3710160"/>
                <a:tab algn="l" pos="4159080"/>
                <a:tab algn="l" pos="4608360"/>
                <a:tab algn="l" pos="5057640"/>
                <a:tab algn="l" pos="5506920"/>
                <a:tab algn="l" pos="5956200"/>
                <a:tab algn="l" pos="6405480"/>
                <a:tab algn="l" pos="6854760"/>
                <a:tab algn="l" pos="7304040"/>
                <a:tab algn="l" pos="7753320"/>
                <a:tab algn="l" pos="8202600"/>
                <a:tab algn="l" pos="8651880"/>
                <a:tab algn="l" pos="9101160"/>
              </a:tabLst>
            </a:pPr>
            <a:r>
              <a:rPr b="1" lang="en-GB" sz="2400" spc="-1" strike="noStrike" u="sng">
                <a:solidFill>
                  <a:srgbClr val="ff5050"/>
                </a:solidFill>
                <a:uFillTx/>
                <a:latin typeface="Arial"/>
              </a:rPr>
              <a:t>The Fixed Part (F)</a:t>
            </a:r>
            <a:endParaRPr b="1" lang="en-US" sz="2400" spc="-1" strike="noStrike">
              <a:solidFill>
                <a:srgbClr val="ff5050"/>
              </a:solidFill>
              <a:latin typeface="Arial"/>
            </a:endParaRPr>
          </a:p>
          <a:p>
            <a:pPr marL="812880" indent="-380880" defTabSz="4492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ff"/>
                </a:solidFill>
                <a:latin typeface="Arial"/>
              </a:rPr>
              <a:t>Was initially an IBM 7090, but could be any general purpose computer</a:t>
            </a:r>
            <a:endParaRPr b="1" lang="en-US" sz="2000" spc="-1" strike="noStrike">
              <a:solidFill>
                <a:srgbClr val="ff5050"/>
              </a:solidFill>
              <a:latin typeface="Arial"/>
            </a:endParaRPr>
          </a:p>
          <a:p>
            <a:pPr marL="457200" indent="-457200" defTabSz="449280">
              <a:lnSpc>
                <a:spcPct val="93000"/>
              </a:lnSpc>
              <a:spcBef>
                <a:spcPts val="479"/>
              </a:spcBef>
              <a:buClr>
                <a:srgbClr val="ff5050"/>
              </a:buClr>
              <a:buFont typeface="Symbol" charset="2"/>
              <a:buChar char=""/>
              <a:tabLst>
                <a:tab algn="l" pos="565200"/>
                <a:tab algn="l" pos="1014480"/>
                <a:tab algn="l" pos="1463760"/>
                <a:tab algn="l" pos="1913040"/>
                <a:tab algn="l" pos="2362320"/>
                <a:tab algn="l" pos="2811600"/>
                <a:tab algn="l" pos="3260880"/>
                <a:tab algn="l" pos="3710160"/>
                <a:tab algn="l" pos="4159080"/>
                <a:tab algn="l" pos="4608360"/>
                <a:tab algn="l" pos="5057640"/>
                <a:tab algn="l" pos="5506920"/>
                <a:tab algn="l" pos="5956200"/>
                <a:tab algn="l" pos="6405480"/>
                <a:tab algn="l" pos="6854760"/>
                <a:tab algn="l" pos="7304040"/>
                <a:tab algn="l" pos="7753320"/>
                <a:tab algn="l" pos="8202600"/>
                <a:tab algn="l" pos="8651880"/>
                <a:tab algn="l" pos="9101160"/>
              </a:tabLst>
            </a:pPr>
            <a:r>
              <a:rPr b="1" lang="en-GB" sz="2400" spc="-1" strike="noStrike" u="sng">
                <a:solidFill>
                  <a:srgbClr val="ff5050"/>
                </a:solidFill>
                <a:uFillTx/>
                <a:latin typeface="Arial"/>
              </a:rPr>
              <a:t>The Variable Part (V)</a:t>
            </a:r>
            <a:endParaRPr b="1" lang="en-US" sz="2400" spc="-1" strike="noStrike">
              <a:solidFill>
                <a:srgbClr val="ff5050"/>
              </a:solidFill>
              <a:latin typeface="Arial"/>
            </a:endParaRPr>
          </a:p>
          <a:p>
            <a:pPr marL="812880" indent="-380880" defTabSz="4492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ff"/>
                </a:solidFill>
                <a:latin typeface="Arial"/>
              </a:rPr>
              <a:t>Made upon  a set of problem-specific optimized functional units in the basic configuration </a:t>
            </a:r>
            <a:r>
              <a:rPr b="0" lang="en-GB" sz="2000" spc="-1" strike="noStrike">
                <a:solidFill>
                  <a:srgbClr val="008000"/>
                </a:solidFill>
                <a:latin typeface="Arial"/>
              </a:rPr>
              <a:t>(trigonometric functions, logarithm, exponentials, n-th power, roots, complex arithmetic, hyperbolic, matrix operation)</a:t>
            </a:r>
            <a:endParaRPr b="1" lang="en-US" sz="2000" spc="-1" strike="noStrike">
              <a:solidFill>
                <a:srgbClr val="ff5050"/>
              </a:solidFill>
              <a:latin typeface="Arial"/>
            </a:endParaRPr>
          </a:p>
          <a:p>
            <a:pPr marL="812880" indent="-380880" defTabSz="44928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endParaRPr b="1" lang="en-US" sz="2000" spc="-1" strike="noStrike">
              <a:solidFill>
                <a:srgbClr val="ff5050"/>
              </a:solidFill>
              <a:latin typeface="Arial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2160" rIns="92160" tIns="46080" bIns="4608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GB" sz="3100" spc="-1" strike="noStrike">
                <a:solidFill>
                  <a:srgbClr val="e44ee4"/>
                </a:solidFill>
                <a:latin typeface="Arial"/>
              </a:rPr>
              <a:t>Gerald Estrin Fix-Plus Machine</a:t>
            </a:r>
            <a:endParaRPr b="0" lang="en-US" sz="3100" spc="-1" strike="noStrike">
              <a:solidFill>
                <a:schemeClr val="dk1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ldNum" idx="60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 defTabSz="820800">
              <a:lnSpc>
                <a:spcPct val="100000"/>
              </a:lnSpc>
              <a:buNone/>
              <a:defRPr b="0" lang="en-US" sz="13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 defTabSz="820800">
              <a:lnSpc>
                <a:spcPct val="100000"/>
              </a:lnSpc>
              <a:buNone/>
            </a:pPr>
            <a:fld id="{B3A8C53E-3A2F-4079-821A-6499370442ED}" type="slidenum">
              <a:rPr b="0" lang="en-US" sz="13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2160" rIns="92160" tIns="46080" bIns="4608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GB" sz="3100" spc="-1" strike="noStrike">
                <a:solidFill>
                  <a:srgbClr val="e44ee4"/>
                </a:solidFill>
                <a:latin typeface="Arial"/>
              </a:rPr>
              <a:t>Gerald Estrin Fix-Plus Machine</a:t>
            </a:r>
            <a:endParaRPr b="0" lang="en-US" sz="3100" spc="-1" strike="noStrike">
              <a:solidFill>
                <a:schemeClr val="dk1"/>
              </a:solidFill>
              <a:latin typeface="Times New Roman"/>
            </a:endParaRPr>
          </a:p>
        </p:txBody>
      </p:sp>
      <p:pic>
        <p:nvPicPr>
          <p:cNvPr id="229" name="Picture 4" descr=""/>
          <p:cNvPicPr/>
          <p:nvPr/>
        </p:nvPicPr>
        <p:blipFill>
          <a:blip r:embed="rId1"/>
          <a:stretch/>
        </p:blipFill>
        <p:spPr>
          <a:xfrm>
            <a:off x="4932360" y="1085760"/>
            <a:ext cx="3774600" cy="2342880"/>
          </a:xfrm>
          <a:prstGeom prst="rect">
            <a:avLst/>
          </a:prstGeom>
          <a:ln w="0">
            <a:noFill/>
          </a:ln>
        </p:spPr>
      </p:pic>
      <p:sp>
        <p:nvSpPr>
          <p:cNvPr id="230" name="Text Box 4"/>
          <p:cNvSpPr/>
          <p:nvPr/>
        </p:nvSpPr>
        <p:spPr>
          <a:xfrm>
            <a:off x="108000" y="1030320"/>
            <a:ext cx="4679640" cy="22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647640" indent="-216000">
              <a:lnSpc>
                <a:spcPct val="100000"/>
              </a:lnSpc>
              <a:tabLst>
                <a:tab algn="l" pos="0"/>
              </a:tabLst>
            </a:pPr>
            <a:r>
              <a:rPr b="0" lang="en-GB" sz="2400" spc="-1" strike="noStrike">
                <a:solidFill>
                  <a:srgbClr val="ff3333"/>
                </a:solidFill>
                <a:latin typeface="Arial"/>
              </a:rPr>
              <a:t>Reconfiguration: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647640" indent="-216000">
              <a:lnSpc>
                <a:spcPct val="100000"/>
              </a:lnSpc>
              <a:buClr>
                <a:srgbClr val="008000"/>
              </a:buClr>
              <a:buFont typeface="Symbol" charset="2"/>
              <a:buChar char=""/>
              <a:tabLst>
                <a:tab algn="l" pos="647640"/>
                <a:tab algn="l" pos="1095480"/>
                <a:tab algn="l" pos="1544760"/>
                <a:tab algn="l" pos="1994040"/>
                <a:tab algn="l" pos="2443320"/>
                <a:tab algn="l" pos="2892600"/>
                <a:tab algn="l" pos="3341520"/>
                <a:tab algn="l" pos="3790800"/>
                <a:tab algn="l" pos="4240080"/>
                <a:tab algn="l" pos="4689360"/>
                <a:tab algn="l" pos="5138640"/>
                <a:tab algn="l" pos="5587920"/>
                <a:tab algn="l" pos="6037200"/>
                <a:tab algn="l" pos="6486480"/>
                <a:tab algn="l" pos="6935760"/>
                <a:tab algn="l" pos="7385040"/>
                <a:tab algn="l" pos="7834320"/>
                <a:tab algn="l" pos="8283600"/>
                <a:tab algn="l" pos="8732880"/>
                <a:tab algn="l" pos="9182160"/>
                <a:tab algn="l" pos="9631440"/>
              </a:tabLst>
            </a:pPr>
            <a:r>
              <a:rPr b="0" lang="en-GB" sz="2400" spc="-1" strike="noStrike">
                <a:solidFill>
                  <a:srgbClr val="ff3333"/>
                </a:solidFill>
                <a:latin typeface="Arial"/>
              </a:rPr>
              <a:t> </a:t>
            </a:r>
            <a:r>
              <a:rPr b="0" lang="en-GB" sz="2000" spc="-1" strike="noStrike">
                <a:solidFill>
                  <a:srgbClr val="008000"/>
                </a:solidFill>
                <a:latin typeface="Arial"/>
              </a:rPr>
              <a:t>Manually by replacing some modules on the motherboard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647640"/>
                <a:tab algn="l" pos="1095480"/>
                <a:tab algn="l" pos="1544760"/>
                <a:tab algn="l" pos="1994040"/>
                <a:tab algn="l" pos="2443320"/>
                <a:tab algn="l" pos="2892600"/>
                <a:tab algn="l" pos="3341520"/>
                <a:tab algn="l" pos="3790800"/>
                <a:tab algn="l" pos="4240080"/>
                <a:tab algn="l" pos="4689360"/>
                <a:tab algn="l" pos="5138640"/>
                <a:tab algn="l" pos="5587920"/>
                <a:tab algn="l" pos="6037200"/>
                <a:tab algn="l" pos="6486480"/>
                <a:tab algn="l" pos="6935760"/>
                <a:tab algn="l" pos="7385040"/>
                <a:tab algn="l" pos="7834320"/>
                <a:tab algn="l" pos="8283600"/>
                <a:tab algn="l" pos="8732880"/>
                <a:tab algn="l" pos="9182160"/>
                <a:tab algn="l" pos="963144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2" marL="647640" indent="-216000">
              <a:lnSpc>
                <a:spcPct val="100000"/>
              </a:lnSpc>
              <a:buClr>
                <a:srgbClr val="008000"/>
              </a:buClr>
              <a:buFont typeface="Symbol" charset="2"/>
              <a:buChar char=""/>
              <a:tabLst>
                <a:tab algn="l" pos="647640"/>
                <a:tab algn="l" pos="1095480"/>
                <a:tab algn="l" pos="1544760"/>
                <a:tab algn="l" pos="1994040"/>
                <a:tab algn="l" pos="2443320"/>
                <a:tab algn="l" pos="2892600"/>
                <a:tab algn="l" pos="3341520"/>
                <a:tab algn="l" pos="3790800"/>
                <a:tab algn="l" pos="4240080"/>
                <a:tab algn="l" pos="4689360"/>
                <a:tab algn="l" pos="5138640"/>
                <a:tab algn="l" pos="5587920"/>
                <a:tab algn="l" pos="6037200"/>
                <a:tab algn="l" pos="6486480"/>
                <a:tab algn="l" pos="6935760"/>
                <a:tab algn="l" pos="7385040"/>
                <a:tab algn="l" pos="7834320"/>
                <a:tab algn="l" pos="8283600"/>
                <a:tab algn="l" pos="8732880"/>
                <a:tab algn="l" pos="9182160"/>
                <a:tab algn="l" pos="9631440"/>
              </a:tabLst>
            </a:pPr>
            <a:r>
              <a:rPr b="0" lang="en-GB" sz="2000" spc="-1" strike="noStrike">
                <a:solidFill>
                  <a:srgbClr val="008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8000"/>
                </a:solidFill>
                <a:latin typeface="Arial"/>
              </a:rPr>
              <a:t>or by changing a wiring harness for a new connection among the existing modules.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1" name="Picture 6" descr=""/>
          <p:cNvPicPr/>
          <p:nvPr/>
        </p:nvPicPr>
        <p:blipFill>
          <a:blip r:embed="rId2"/>
          <a:stretch/>
        </p:blipFill>
        <p:spPr>
          <a:xfrm>
            <a:off x="5003640" y="3429000"/>
            <a:ext cx="3611160" cy="2622240"/>
          </a:xfrm>
          <a:prstGeom prst="rect">
            <a:avLst/>
          </a:prstGeom>
          <a:ln w="0">
            <a:noFill/>
          </a:ln>
        </p:spPr>
      </p:pic>
      <p:pic>
        <p:nvPicPr>
          <p:cNvPr id="232" name="Picture 7" descr=""/>
          <p:cNvPicPr/>
          <p:nvPr/>
        </p:nvPicPr>
        <p:blipFill>
          <a:blip r:embed="rId3"/>
          <a:stretch/>
        </p:blipFill>
        <p:spPr>
          <a:xfrm>
            <a:off x="1744560" y="3429000"/>
            <a:ext cx="2577600" cy="298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sldNum" idx="61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 defTabSz="820800">
              <a:lnSpc>
                <a:spcPct val="100000"/>
              </a:lnSpc>
              <a:buNone/>
              <a:defRPr b="0" lang="en-US" sz="13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 defTabSz="820800">
              <a:lnSpc>
                <a:spcPct val="100000"/>
              </a:lnSpc>
              <a:buNone/>
            </a:pPr>
            <a:fld id="{DAFBD41F-7406-4DE5-8D72-31E2A0DC409E}" type="slidenum">
              <a:rPr b="0" lang="en-US" sz="13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e44ee4"/>
                </a:solidFill>
                <a:latin typeface="Arial"/>
              </a:rPr>
              <a:t>Rammig Machine</a:t>
            </a:r>
            <a:endParaRPr b="0" lang="en-US" sz="27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/>
          </p:nvPr>
        </p:nvSpPr>
        <p:spPr>
          <a:xfrm>
            <a:off x="685800" y="1219320"/>
            <a:ext cx="7772040" cy="4647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ff5050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ff5050"/>
                </a:solidFill>
                <a:latin typeface="Arial"/>
              </a:rPr>
              <a:t>Goal:</a:t>
            </a:r>
            <a:endParaRPr b="1" lang="en-US" sz="2000" spc="-1" strike="noStrike">
              <a:solidFill>
                <a:srgbClr val="ff5050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439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“</a:t>
            </a: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investigation of a system, which, with </a:t>
            </a:r>
            <a:r>
              <a:rPr b="0" lang="en-US" sz="2200" spc="-1" strike="noStrike">
                <a:solidFill>
                  <a:srgbClr val="ff0000"/>
                </a:solidFill>
                <a:latin typeface="Arial"/>
              </a:rPr>
              <a:t>no manual or mechanical interference</a:t>
            </a: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, permits the building, changing, processing and destruction of real (not simulated) digital hardware.”</a:t>
            </a:r>
            <a:endParaRPr b="0" lang="en-US" sz="22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39"/>
              </a:spcBef>
              <a:buNone/>
            </a:pPr>
            <a:endParaRPr b="1" lang="en-US" sz="2200" spc="-1" strike="noStrike">
              <a:solidFill>
                <a:srgbClr val="ff5050"/>
              </a:solidFill>
              <a:latin typeface="Arial"/>
            </a:endParaRPr>
          </a:p>
        </p:txBody>
      </p:sp>
      <p:sp>
        <p:nvSpPr>
          <p:cNvPr id="236" name="Rectangle 5"/>
          <p:cNvSpPr/>
          <p:nvPr/>
        </p:nvSpPr>
        <p:spPr>
          <a:xfrm>
            <a:off x="755640" y="3141720"/>
            <a:ext cx="7776720" cy="1049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1019160">
              <a:lnSpc>
                <a:spcPct val="100000"/>
              </a:lnSpc>
            </a:pPr>
            <a:r>
              <a:rPr b="0" lang="en-GB" sz="2100" spc="-1" strike="noStrike">
                <a:solidFill>
                  <a:schemeClr val="dk1"/>
                </a:solidFill>
                <a:latin typeface="Times New Roman"/>
              </a:rPr>
              <a:t>F. J. Rammig, “A concept for the editing of hardware resulting in an automatic hardware-editor,” in </a:t>
            </a:r>
            <a:r>
              <a:rPr b="0" i="1" lang="en-GB" sz="2100" spc="-1" strike="noStrike">
                <a:solidFill>
                  <a:schemeClr val="dk1"/>
                </a:solidFill>
                <a:latin typeface="Times New Roman"/>
              </a:rPr>
              <a:t>Proceedings of 14th Design Automation Conference</a:t>
            </a:r>
            <a:r>
              <a:rPr b="0" lang="en-GB" sz="2100" spc="-1" strike="noStrike">
                <a:solidFill>
                  <a:schemeClr val="dk1"/>
                </a:solidFill>
                <a:latin typeface="Times New Roman"/>
              </a:rPr>
              <a:t>, New Orleans, 1977, pp. 187–193.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Num" idx="62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 defTabSz="820800">
              <a:lnSpc>
                <a:spcPct val="100000"/>
              </a:lnSpc>
              <a:buNone/>
              <a:defRPr b="0" lang="en-US" sz="13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 defTabSz="820800">
              <a:lnSpc>
                <a:spcPct val="100000"/>
              </a:lnSpc>
              <a:buNone/>
            </a:pPr>
            <a:fld id="{861AC06C-C87A-4C1E-93EC-EBA37A0B0EBB}" type="slidenum">
              <a:rPr b="0" lang="en-US" sz="13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e44ee4"/>
                </a:solidFill>
                <a:latin typeface="Arial"/>
              </a:rPr>
              <a:t>Rammig Machine</a:t>
            </a:r>
            <a:endParaRPr b="0" lang="en-US" sz="27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395640" y="787320"/>
            <a:ext cx="8402040" cy="26413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ff5050"/>
              </a:buClr>
              <a:buFont typeface="Symbol" charset="2"/>
              <a:buChar char=""/>
            </a:pPr>
            <a:r>
              <a:rPr b="1" lang="en-US" sz="2000" spc="-1" strike="noStrike">
                <a:solidFill>
                  <a:srgbClr val="ff5050"/>
                </a:solidFill>
                <a:latin typeface="Arial"/>
              </a:rPr>
              <a:t>Hardware Editor:</a:t>
            </a:r>
            <a:endParaRPr b="1" lang="en-US" sz="2000" spc="-1" strike="noStrike">
              <a:solidFill>
                <a:srgbClr val="ff5050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439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Made upon a set of modules, a set of pins and a one-to-one mapping function on the set of pins.</a:t>
            </a:r>
            <a:endParaRPr b="0" lang="en-US" sz="2200" spc="-1" strike="noStrike">
              <a:solidFill>
                <a:schemeClr val="dk1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439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The circuitry of a given function: defined as a “</a:t>
            </a:r>
            <a:r>
              <a:rPr b="0" i="1" lang="en-US" sz="2200" spc="-1" strike="noStrike">
                <a:solidFill>
                  <a:srgbClr val="0000ff"/>
                </a:solidFill>
                <a:latin typeface="Arial"/>
              </a:rPr>
              <a:t>string</a:t>
            </a: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” on an alphabet of two letters (</a:t>
            </a:r>
            <a:r>
              <a:rPr b="0" i="1" lang="en-US" sz="2200" spc="-1" strike="noStrike">
                <a:solidFill>
                  <a:srgbClr val="0000ff"/>
                </a:solidFill>
                <a:latin typeface="Arial"/>
              </a:rPr>
              <a:t>w=“wired” </a:t>
            </a: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and </a:t>
            </a:r>
            <a:r>
              <a:rPr b="0" i="1" lang="en-US" sz="2200" spc="-1" strike="noStrike">
                <a:solidFill>
                  <a:srgbClr val="0000ff"/>
                </a:solidFill>
                <a:latin typeface="Arial"/>
              </a:rPr>
              <a:t>u = “unwired”</a:t>
            </a: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).</a:t>
            </a:r>
            <a:endParaRPr b="0" lang="en-US" sz="22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−"/>
            </a:pPr>
            <a:r>
              <a:rPr b="1" lang="en-US" sz="1800" spc="-1" strike="noStrike">
                <a:solidFill>
                  <a:schemeClr val="dk1"/>
                </a:solidFill>
                <a:latin typeface="Arial"/>
              </a:rPr>
              <a:t>Implemented by a programmable crossbar switch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−"/>
            </a:pPr>
            <a:r>
              <a:rPr b="1" lang="en-US" sz="1800" spc="-1" strike="noStrike">
                <a:solidFill>
                  <a:schemeClr val="dk1"/>
                </a:solidFill>
                <a:latin typeface="Arial"/>
              </a:rPr>
              <a:t>Bitstream controlling crossbar switches: stored in registers (accessible by host)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b="1" lang="en-US" sz="2000" spc="-1" strike="noStrike">
              <a:solidFill>
                <a:srgbClr val="ff5050"/>
              </a:solidFill>
              <a:latin typeface="Arial"/>
            </a:endParaRPr>
          </a:p>
        </p:txBody>
      </p:sp>
      <p:pic>
        <p:nvPicPr>
          <p:cNvPr id="240" name="Picture 4" descr=""/>
          <p:cNvPicPr/>
          <p:nvPr/>
        </p:nvPicPr>
        <p:blipFill>
          <a:blip r:embed="rId1"/>
          <a:stretch/>
        </p:blipFill>
        <p:spPr>
          <a:xfrm>
            <a:off x="3059280" y="3936960"/>
            <a:ext cx="4465440" cy="237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sldNum" idx="63"/>
          </p:nvPr>
        </p:nvSpPr>
        <p:spPr>
          <a:xfrm>
            <a:off x="8244000" y="6388200"/>
            <a:ext cx="553680" cy="3344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82080" rIns="82080" tIns="41040" bIns="41040" anchor="ctr">
            <a:noAutofit/>
          </a:bodyPr>
          <a:lstStyle>
            <a:lvl1pPr indent="0" algn="r" defTabSz="820800">
              <a:lnSpc>
                <a:spcPct val="100000"/>
              </a:lnSpc>
              <a:buNone/>
              <a:defRPr b="0" lang="en-US" sz="1300" spc="-1" strike="noStrike">
                <a:solidFill>
                  <a:schemeClr val="dk1"/>
                </a:solidFill>
                <a:latin typeface="Arial"/>
              </a:defRPr>
            </a:lvl1pPr>
          </a:lstStyle>
          <a:p>
            <a:pPr indent="0" algn="r" defTabSz="820800">
              <a:lnSpc>
                <a:spcPct val="100000"/>
              </a:lnSpc>
              <a:buNone/>
            </a:pPr>
            <a:fld id="{C8CE73BA-983E-4B6F-9261-078C48E9D909}" type="slidenum">
              <a:rPr b="0" lang="en-US" sz="1300" spc="-1" strike="noStrike">
                <a:solidFill>
                  <a:schemeClr val="dk1"/>
                </a:solidFill>
                <a:latin typeface="Arial"/>
              </a:rPr>
              <a:t>&lt;number&gt;</a:t>
            </a:fld>
            <a:endParaRPr b="0" lang="en-US" sz="13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title"/>
          </p:nvPr>
        </p:nvSpPr>
        <p:spPr>
          <a:xfrm>
            <a:off x="692280" y="403200"/>
            <a:ext cx="7773480" cy="44424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en-US" sz="2700" spc="-1" strike="noStrike">
                <a:solidFill>
                  <a:srgbClr val="e44ee4"/>
                </a:solidFill>
                <a:latin typeface="Arial"/>
              </a:rPr>
              <a:t>Ramming Machine</a:t>
            </a:r>
            <a:endParaRPr b="0" lang="en-US" sz="27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685800" y="868320"/>
            <a:ext cx="7772040" cy="3207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101880" rIns="101880" tIns="50760" bIns="5076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ff505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ff5050"/>
                </a:solidFill>
                <a:latin typeface="Arial"/>
              </a:rPr>
              <a:t>The modules</a:t>
            </a:r>
            <a:endParaRPr b="1" lang="en-US" sz="2000" spc="-1" strike="noStrike">
              <a:solidFill>
                <a:srgbClr val="ff5050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439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provided on a library board </a:t>
            </a:r>
            <a:endParaRPr b="0" lang="en-US" sz="2200" spc="-1" strike="noStrike">
              <a:solidFill>
                <a:schemeClr val="dk1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−"/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</a:rPr>
              <a:t>similar to that of Estrin’s Fix-Plus.</a:t>
            </a:r>
            <a:endParaRPr b="0" lang="en-US" sz="18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ff505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ff5050"/>
                </a:solidFill>
                <a:latin typeface="Arial"/>
              </a:rPr>
              <a:t>Each board </a:t>
            </a:r>
            <a:endParaRPr b="1" lang="en-US" sz="2000" spc="-1" strike="noStrike">
              <a:solidFill>
                <a:srgbClr val="ff5050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439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selected under software control</a:t>
            </a:r>
            <a:endParaRPr b="0" lang="en-US" sz="2200" spc="-1" strike="noStrike">
              <a:solidFill>
                <a:schemeClr val="dk1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ff5050"/>
              </a:buClr>
              <a:buFont typeface="Symbol" charset="2"/>
              <a:buChar char=""/>
            </a:pPr>
            <a:r>
              <a:rPr b="0" lang="en-US" sz="2000" spc="-1" strike="noStrike">
                <a:solidFill>
                  <a:srgbClr val="ff5050"/>
                </a:solidFill>
                <a:latin typeface="Arial"/>
              </a:rPr>
              <a:t>Application:</a:t>
            </a:r>
            <a:endParaRPr b="1" lang="en-US" sz="2000" spc="-1" strike="noStrike">
              <a:solidFill>
                <a:srgbClr val="ff5050"/>
              </a:solidFill>
              <a:latin typeface="Arial"/>
            </a:endParaRPr>
          </a:p>
          <a:p>
            <a:pPr lvl="1" marL="741240" indent="-284040">
              <a:lnSpc>
                <a:spcPct val="100000"/>
              </a:lnSpc>
              <a:spcBef>
                <a:spcPts val="439"/>
              </a:spcBef>
              <a:buClr>
                <a:srgbClr val="0000ff"/>
              </a:buClr>
              <a:buFont typeface="Wingdings" charset="2"/>
              <a:buChar char=""/>
            </a:pPr>
            <a:r>
              <a:rPr b="0" lang="en-US" sz="2200" spc="-1" strike="noStrike">
                <a:solidFill>
                  <a:srgbClr val="0000ff"/>
                </a:solidFill>
                <a:latin typeface="Arial"/>
              </a:rPr>
              <a:t>heavily used as emulation platform.</a:t>
            </a:r>
            <a:endParaRPr b="0" lang="en-US" sz="2200" spc="-1" strike="noStrike">
              <a:solidFill>
                <a:schemeClr val="dk1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39"/>
              </a:spcBef>
              <a:buNone/>
            </a:pPr>
            <a:endParaRPr b="1" lang="en-US" sz="2200" spc="-1" strike="noStrike">
              <a:solidFill>
                <a:srgbClr val="ff505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b="1" lang="en-US" sz="2000" spc="-1" strike="noStrike">
              <a:solidFill>
                <a:srgbClr val="ff505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400"/>
              </a:spcBef>
              <a:buNone/>
            </a:pPr>
            <a:endParaRPr b="1" lang="en-US" sz="2000" spc="-1" strike="noStrike">
              <a:solidFill>
                <a:srgbClr val="ff5050"/>
              </a:solidFill>
              <a:latin typeface="Arial"/>
            </a:endParaRPr>
          </a:p>
        </p:txBody>
      </p:sp>
      <p:pic>
        <p:nvPicPr>
          <p:cNvPr id="244" name="Picture 4" descr=""/>
          <p:cNvPicPr/>
          <p:nvPr/>
        </p:nvPicPr>
        <p:blipFill>
          <a:blip r:embed="rId1"/>
          <a:stretch/>
        </p:blipFill>
        <p:spPr>
          <a:xfrm>
            <a:off x="2268360" y="3716280"/>
            <a:ext cx="3811320" cy="2866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92280" y="2286000"/>
            <a:ext cx="7759440" cy="1142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82080" rIns="82080" tIns="41040" bIns="41040" anchor="ctr">
            <a:noAutofit/>
          </a:bodyPr>
          <a:p>
            <a:pPr indent="0" algn="ctr" defTabSz="1019160">
              <a:lnSpc>
                <a:spcPct val="100000"/>
              </a:lnSpc>
              <a:buNone/>
            </a:pPr>
            <a:r>
              <a:rPr b="1" lang="fa-IR" sz="3100" spc="-1" strike="noStrike">
                <a:solidFill>
                  <a:srgbClr val="e44ee4"/>
                </a:solidFill>
                <a:latin typeface="Arial"/>
                <a:cs typeface="B Titr"/>
              </a:rPr>
              <a:t>تراشه ها ي منطقي برنامه پذ ير</a:t>
            </a:r>
            <a:endParaRPr b="0" lang="en-US" sz="3100" spc="-1" strike="noStrike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subTitle"/>
          </p:nvPr>
        </p:nvSpPr>
        <p:spPr>
          <a:xfrm>
            <a:off x="1386000" y="3898800"/>
            <a:ext cx="6372000" cy="17492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82080" rIns="82080" tIns="41040" bIns="41040" anchor="ctr">
            <a:noAutofit/>
          </a:bodyPr>
          <a:p>
            <a:pPr indent="0" algn="ctr" rtl="1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fa-IR" sz="3200" spc="-1" strike="noStrike">
                <a:solidFill>
                  <a:srgbClr val="ff5050"/>
                </a:solidFill>
                <a:latin typeface="Arial"/>
                <a:cs typeface="B Mitra"/>
              </a:rPr>
              <a:t>بلوک‌های منطقی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 rtl="1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ff5050"/>
                </a:solidFill>
                <a:latin typeface="Arial"/>
              </a:rPr>
              <a:t>Logic Blocks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 pitchFamily="0" charset="1"/>
        <a:ea typeface=""/>
        <a:cs typeface="Arial" pitchFamily="0" charset="1"/>
      </a:majorFont>
      <a:minorFont>
        <a:latin typeface="Arial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 pitchFamily="0" charset="1"/>
        <a:ea typeface=""/>
        <a:cs typeface="Arial" pitchFamily="0" charset="1"/>
      </a:majorFont>
      <a:minorFont>
        <a:latin typeface="Arial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 pitchFamily="0" charset="1"/>
        <a:ea typeface=""/>
        <a:cs typeface="Arial" pitchFamily="0" charset="1"/>
      </a:majorFont>
      <a:minorFont>
        <a:latin typeface="Arial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 pitchFamily="0" charset="1"/>
        <a:ea typeface=""/>
        <a:cs typeface="Arial" pitchFamily="0" charset="1"/>
      </a:majorFont>
      <a:minorFont>
        <a:latin typeface="Arial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 pitchFamily="0" charset="1"/>
        <a:ea typeface=""/>
        <a:cs typeface="Arial" pitchFamily="0" charset="1"/>
      </a:majorFont>
      <a:minorFont>
        <a:latin typeface="Arial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 pitchFamily="0" charset="1"/>
        <a:ea typeface=""/>
        <a:cs typeface="Arial" pitchFamily="0" charset="1"/>
      </a:majorFont>
      <a:minorFont>
        <a:latin typeface="Arial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 pitchFamily="0" charset="1"/>
        <a:ea typeface=""/>
        <a:cs typeface="Arial" pitchFamily="0" charset="1"/>
      </a:majorFont>
      <a:minorFont>
        <a:latin typeface="Arial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 pitchFamily="0" charset="1"/>
        <a:ea typeface=""/>
        <a:cs typeface="Arial" pitchFamily="0" charset="1"/>
      </a:majorFont>
      <a:minorFont>
        <a:latin typeface="Arial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 pitchFamily="0" charset="1"/>
        <a:ea typeface=""/>
        <a:cs typeface="Arial" pitchFamily="0" charset="1"/>
      </a:majorFont>
      <a:minorFont>
        <a:latin typeface="Arial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 pitchFamily="0" charset="1"/>
        <a:ea typeface=""/>
        <a:cs typeface="Arial" pitchFamily="0" charset="1"/>
      </a:majorFont>
      <a:minorFont>
        <a:latin typeface="Arial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 pitchFamily="0" charset="1"/>
        <a:ea typeface=""/>
        <a:cs typeface="Arial" pitchFamily="0" charset="1"/>
      </a:majorFont>
      <a:minorFont>
        <a:latin typeface="Arial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 pitchFamily="0" charset="1"/>
        <a:ea typeface=""/>
        <a:cs typeface="Arial" pitchFamily="0" charset="1"/>
      </a:majorFont>
      <a:minorFont>
        <a:latin typeface="Arial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 pitchFamily="0" charset="1"/>
        <a:ea typeface=""/>
        <a:cs typeface="Arial" pitchFamily="0" charset="1"/>
      </a:majorFont>
      <a:minorFont>
        <a:latin typeface="Arial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 pitchFamily="0" charset="1"/>
        <a:ea typeface=""/>
        <a:cs typeface="Arial" pitchFamily="0" charset="1"/>
      </a:majorFont>
      <a:minorFont>
        <a:latin typeface="Arial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 pitchFamily="0" charset="1"/>
        <a:ea typeface=""/>
        <a:cs typeface="Arial" pitchFamily="0" charset="1"/>
      </a:majorFont>
      <a:minorFont>
        <a:latin typeface="Arial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2_presentation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  <a:solidFill>
          <a:schemeClr val="phClr"/>
        </a:soli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  <a:ln w="95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  <a:solidFill>
          <a:schemeClr val="phClr"/>
        </a:soli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2_presentation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  <a:solidFill>
          <a:schemeClr val="phClr"/>
        </a:soli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  <a:ln w="95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  <a:solidFill>
          <a:schemeClr val="phClr"/>
        </a:soli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2_presentation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  <a:solidFill>
          <a:schemeClr val="phClr"/>
        </a:soli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  <a:ln w="95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  <a:solidFill>
          <a:schemeClr val="phClr"/>
        </a:soli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2_presentation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  <a:solidFill>
          <a:schemeClr val="phClr"/>
        </a:soli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  <a:ln w="95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  <a:solidFill>
          <a:schemeClr val="phClr"/>
        </a:soli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2_presentation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  <a:solidFill>
          <a:schemeClr val="phClr"/>
        </a:soli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  <a:ln w="95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  <a:solidFill>
          <a:schemeClr val="phClr"/>
        </a:soli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2_presentation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  <a:solidFill>
          <a:schemeClr val="phClr"/>
        </a:soli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  <a:ln w="95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  <a:solidFill>
          <a:schemeClr val="phClr"/>
        </a:soli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2_presentation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  <a:solidFill>
          <a:schemeClr val="phClr"/>
        </a:soli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  <a:ln w="95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 pitchFamily="0" charset="1"/>
        <a:ea typeface=""/>
        <a:cs typeface="Arial" pitchFamily="0" charset="1"/>
      </a:majorFont>
      <a:minorFont>
        <a:latin typeface="Arial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2_presentation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  <a:solidFill>
          <a:schemeClr val="phClr"/>
        </a:soli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  <a:ln w="95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  <a:solidFill>
          <a:schemeClr val="phClr"/>
        </a:soli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2_presentation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  <a:solidFill>
          <a:schemeClr val="phClr"/>
        </a:soli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  <a:ln w="95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  <a:solidFill>
          <a:schemeClr val="phClr"/>
        </a:soli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2_presentation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  <a:solidFill>
          <a:schemeClr val="phClr"/>
        </a:soli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  <a:ln w="95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  <a:solidFill>
          <a:schemeClr val="phClr"/>
        </a:soli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2_presentation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mbria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  <a:solidFill>
          <a:schemeClr val="phClr"/>
        </a:soli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  <a:ln w="95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  <a:solidFill>
          <a:schemeClr val="phClr"/>
        </a:soli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 pitchFamily="0" charset="1"/>
        <a:ea typeface=""/>
        <a:cs typeface="Arial" pitchFamily="0" charset="1"/>
      </a:majorFont>
      <a:minorFont>
        <a:latin typeface="Arial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 pitchFamily="0" charset="1"/>
        <a:ea typeface=""/>
        <a:cs typeface="Arial" pitchFamily="0" charset="1"/>
      </a:majorFont>
      <a:minorFont>
        <a:latin typeface="Arial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 pitchFamily="0" charset="1"/>
        <a:ea typeface=""/>
        <a:cs typeface="Arial" pitchFamily="0" charset="1"/>
      </a:majorFont>
      <a:minorFont>
        <a:latin typeface="Arial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 pitchFamily="0" charset="1"/>
        <a:ea typeface=""/>
        <a:cs typeface="Arial" pitchFamily="0" charset="1"/>
      </a:majorFont>
      <a:minorFont>
        <a:latin typeface="Arial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 pitchFamily="0" charset="1"/>
        <a:ea typeface=""/>
        <a:cs typeface="Arial" pitchFamily="0" charset="1"/>
      </a:majorFont>
      <a:minorFont>
        <a:latin typeface="Arial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 pitchFamily="0" charset="1"/>
        <a:ea typeface=""/>
        <a:cs typeface="Arial" pitchFamily="0" charset="1"/>
      </a:majorFont>
      <a:minorFont>
        <a:latin typeface="Arial" pitchFamily="0" charset="1"/>
        <a:ea typeface="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13380</TotalTime>
  <Application>LibreOffice/24.2.5.2$Linux_X86_64 LibreOffice_project/420$Build-2</Application>
  <AppVersion>15.0000</AppVersion>
  <Words>725</Words>
  <Paragraphs>145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M msz</dc:creator>
  <dc:description/>
  <dc:language>fa-IR</dc:language>
  <cp:lastModifiedBy/>
  <dcterms:modified xsi:type="dcterms:W3CDTF">2024-09-18T19:34:50Z</dcterms:modified>
  <cp:revision>267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4</vt:i4>
  </property>
  <property fmtid="{D5CDD505-2E9C-101B-9397-08002B2CF9AE}" pid="3" name="Notes">
    <vt:i4>15</vt:i4>
  </property>
  <property fmtid="{D5CDD505-2E9C-101B-9397-08002B2CF9AE}" pid="4" name="PresentationFormat">
    <vt:lpwstr>On-screen Show (4:3)</vt:lpwstr>
  </property>
  <property fmtid="{D5CDD505-2E9C-101B-9397-08002B2CF9AE}" pid="5" name="Slides">
    <vt:i4>19</vt:i4>
  </property>
</Properties>
</file>