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71993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0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22363"/>
            <a:ext cx="6119416" cy="238760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602038"/>
            <a:ext cx="5399485" cy="1655762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2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65125"/>
            <a:ext cx="15523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65125"/>
            <a:ext cx="45670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97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10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09740"/>
            <a:ext cx="6209407" cy="285273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589465"/>
            <a:ext cx="6209407" cy="150018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48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825625"/>
            <a:ext cx="30597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95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65127"/>
            <a:ext cx="620940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681163"/>
            <a:ext cx="3045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505075"/>
            <a:ext cx="3045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681163"/>
            <a:ext cx="3060646" cy="82391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505075"/>
            <a:ext cx="30606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5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30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56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987427"/>
            <a:ext cx="3644652" cy="487362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22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57200"/>
            <a:ext cx="2321966" cy="16002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987427"/>
            <a:ext cx="3644652" cy="487362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057400"/>
            <a:ext cx="2321966" cy="3811588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6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65127"/>
            <a:ext cx="62094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825625"/>
            <a:ext cx="62094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443F-93C6-4683-993F-48152E5C0278}" type="datetimeFigureOut">
              <a:rPr lang="en-GB" smtClean="0"/>
              <a:t>04/01/2024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356352"/>
            <a:ext cx="2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356352"/>
            <a:ext cx="16198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6423-4E33-4BC5-8F67-096D1C5B35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1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A0679F-F399-3A56-000E-2C499C411E60}"/>
              </a:ext>
            </a:extLst>
          </p:cNvPr>
          <p:cNvSpPr/>
          <p:nvPr/>
        </p:nvSpPr>
        <p:spPr>
          <a:xfrm>
            <a:off x="133321" y="143981"/>
            <a:ext cx="6932671" cy="6570039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90">
              <a:solidFill>
                <a:srgbClr val="FF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93F183-19BB-BDBA-B884-520D3CA44FE8}"/>
              </a:ext>
            </a:extLst>
          </p:cNvPr>
          <p:cNvSpPr/>
          <p:nvPr/>
        </p:nvSpPr>
        <p:spPr>
          <a:xfrm>
            <a:off x="462275" y="518209"/>
            <a:ext cx="6222503" cy="59131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90"/>
          </a:p>
        </p:txBody>
      </p:sp>
      <p:pic>
        <p:nvPicPr>
          <p:cNvPr id="5" name="Graphic 4" descr="Exponential Graph with solid fill">
            <a:extLst>
              <a:ext uri="{FF2B5EF4-FFF2-40B4-BE49-F238E27FC236}">
                <a16:creationId xmlns:a16="http://schemas.microsoft.com/office/drawing/2014/main" id="{199084AC-BCFA-281B-68F2-79E17D0C4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206" y="645529"/>
            <a:ext cx="2756135" cy="2756135"/>
          </a:xfrm>
          <a:prstGeom prst="rect">
            <a:avLst/>
          </a:prstGeom>
        </p:spPr>
      </p:pic>
      <p:pic>
        <p:nvPicPr>
          <p:cNvPr id="8" name="Graphic 7" descr="Calculator with solid fill">
            <a:extLst>
              <a:ext uri="{FF2B5EF4-FFF2-40B4-BE49-F238E27FC236}">
                <a16:creationId xmlns:a16="http://schemas.microsoft.com/office/drawing/2014/main" id="{19D4911A-5119-5650-F140-F331F571C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1116" y="3548508"/>
            <a:ext cx="2759290" cy="2759290"/>
          </a:xfrm>
          <a:prstGeom prst="rect">
            <a:avLst/>
          </a:prstGeom>
        </p:spPr>
      </p:pic>
      <p:pic>
        <p:nvPicPr>
          <p:cNvPr id="10" name="Graphic 9" descr="Trigonometry outline">
            <a:extLst>
              <a:ext uri="{FF2B5EF4-FFF2-40B4-BE49-F238E27FC236}">
                <a16:creationId xmlns:a16="http://schemas.microsoft.com/office/drawing/2014/main" id="{FAC0EDB4-113D-F566-A85A-B4FBE40865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205" y="3474765"/>
            <a:ext cx="2756137" cy="2756137"/>
          </a:xfrm>
          <a:prstGeom prst="rect">
            <a:avLst/>
          </a:prstGeom>
        </p:spPr>
      </p:pic>
      <p:pic>
        <p:nvPicPr>
          <p:cNvPr id="13" name="Graphic 12" descr="Books with solid fill">
            <a:extLst>
              <a:ext uri="{FF2B5EF4-FFF2-40B4-BE49-F238E27FC236}">
                <a16:creationId xmlns:a16="http://schemas.microsoft.com/office/drawing/2014/main" id="{983F076B-12E4-9155-D8D8-E76567B6BB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2482" y="804492"/>
            <a:ext cx="2483156" cy="2483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DA15BA-9069-D650-C971-66B078AB16AB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3573526" y="518209"/>
            <a:ext cx="0" cy="591310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26F37A-D714-DFB1-82D2-5F17A84C40E1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462275" y="3474762"/>
            <a:ext cx="6222503" cy="0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55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athematics with solid fill">
            <a:extLst>
              <a:ext uri="{FF2B5EF4-FFF2-40B4-BE49-F238E27FC236}">
                <a16:creationId xmlns:a16="http://schemas.microsoft.com/office/drawing/2014/main" id="{F6C415D3-91B0-C698-C0CF-2F683A7D3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79" y="570823"/>
            <a:ext cx="5716353" cy="571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1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Mathematics outline">
            <a:extLst>
              <a:ext uri="{FF2B5EF4-FFF2-40B4-BE49-F238E27FC236}">
                <a16:creationId xmlns:a16="http://schemas.microsoft.com/office/drawing/2014/main" id="{B0FB9B78-95A1-000D-8E79-1799CA669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188" y="712532"/>
            <a:ext cx="5432935" cy="543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Serrano Altena</dc:creator>
  <cp:lastModifiedBy>Marc Serrano Altena</cp:lastModifiedBy>
  <cp:revision>4</cp:revision>
  <dcterms:created xsi:type="dcterms:W3CDTF">2024-01-04T13:23:27Z</dcterms:created>
  <dcterms:modified xsi:type="dcterms:W3CDTF">2024-01-04T14:21:29Z</dcterms:modified>
</cp:coreProperties>
</file>