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7350-E7DC-4E23-8254-F483325FC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4873-BE40-40B5-A0BC-6006E62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 account</dc:creator>
  <cp:lastModifiedBy>Microsoft account</cp:lastModifiedBy>
  <cp:revision>1</cp:revision>
  <dcterms:created xsi:type="dcterms:W3CDTF">2024-10-17T14:23:19Z</dcterms:created>
  <dcterms:modified xsi:type="dcterms:W3CDTF">2024-10-17T14:24:05Z</dcterms:modified>
</cp:coreProperties>
</file>