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80" d="100"/>
          <a:sy n="80" d="100"/>
        </p:scale>
        <p:origin x="7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EED73-5D85-4DA5-B98F-2B3E77138CA5}" type="datetimeFigureOut">
              <a:rPr lang="en-AU" smtClean="0"/>
              <a:t>4/05/2025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2DA72-C83B-4B46-9241-78F7CAE2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3663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2DA72-C83B-4B46-9241-78F7CAE27D4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7420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ED0-1A9A-4F80-9F7E-ADDC965FF7B0}" type="datetimeFigureOut">
              <a:rPr lang="en-AU" smtClean="0"/>
              <a:t>4/05/2025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496D-0BAC-44F5-9BA0-7F5FFAC75A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350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ED0-1A9A-4F80-9F7E-ADDC965FF7B0}" type="datetimeFigureOut">
              <a:rPr lang="en-AU" smtClean="0"/>
              <a:t>4/05/2025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496D-0BAC-44F5-9BA0-7F5FFAC75A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790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ED0-1A9A-4F80-9F7E-ADDC965FF7B0}" type="datetimeFigureOut">
              <a:rPr lang="en-AU" smtClean="0"/>
              <a:t>4/05/2025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496D-0BAC-44F5-9BA0-7F5FFAC75A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918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ED0-1A9A-4F80-9F7E-ADDC965FF7B0}" type="datetimeFigureOut">
              <a:rPr lang="en-AU" smtClean="0"/>
              <a:t>4/05/2025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496D-0BAC-44F5-9BA0-7F5FFAC75A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984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ED0-1A9A-4F80-9F7E-ADDC965FF7B0}" type="datetimeFigureOut">
              <a:rPr lang="en-AU" smtClean="0"/>
              <a:t>4/05/2025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496D-0BAC-44F5-9BA0-7F5FFAC75A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673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ED0-1A9A-4F80-9F7E-ADDC965FF7B0}" type="datetimeFigureOut">
              <a:rPr lang="en-AU" smtClean="0"/>
              <a:t>4/05/2025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496D-0BAC-44F5-9BA0-7F5FFAC75A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10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ED0-1A9A-4F80-9F7E-ADDC965FF7B0}" type="datetimeFigureOut">
              <a:rPr lang="en-AU" smtClean="0"/>
              <a:t>4/05/2025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496D-0BAC-44F5-9BA0-7F5FFAC75A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488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ED0-1A9A-4F80-9F7E-ADDC965FF7B0}" type="datetimeFigureOut">
              <a:rPr lang="en-AU" smtClean="0"/>
              <a:t>4/05/2025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496D-0BAC-44F5-9BA0-7F5FFAC75A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480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ED0-1A9A-4F80-9F7E-ADDC965FF7B0}" type="datetimeFigureOut">
              <a:rPr lang="en-AU" smtClean="0"/>
              <a:t>4/05/2025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496D-0BAC-44F5-9BA0-7F5FFAC75A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691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ED0-1A9A-4F80-9F7E-ADDC965FF7B0}" type="datetimeFigureOut">
              <a:rPr lang="en-AU" smtClean="0"/>
              <a:t>4/05/2025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496D-0BAC-44F5-9BA0-7F5FFAC75A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884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ED0-1A9A-4F80-9F7E-ADDC965FF7B0}" type="datetimeFigureOut">
              <a:rPr lang="en-AU" smtClean="0"/>
              <a:t>4/05/2025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496D-0BAC-44F5-9BA0-7F5FFAC75A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851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D373ED0-1A9A-4F80-9F7E-ADDC965FF7B0}" type="datetimeFigureOut">
              <a:rPr lang="en-AU" smtClean="0"/>
              <a:t>4/05/2025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5A8496D-0BAC-44F5-9BA0-7F5FFAC75A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31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DA71-6A54-BABC-5FA3-8EE292D02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Iteration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26862-1681-93F6-8273-FF2E18655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043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A5B51-03EC-0C89-6450-23AC19E2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5979084" cy="1956841"/>
          </a:xfrm>
        </p:spPr>
        <p:txBody>
          <a:bodyPr anchor="b">
            <a:normAutofit/>
          </a:bodyPr>
          <a:lstStyle/>
          <a:p>
            <a:r>
              <a:rPr lang="en-AU" sz="5400" dirty="0"/>
              <a:t>Iteration and Loop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669E0-120C-4D24-1CE9-4939CFACF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872899"/>
            <a:ext cx="9814105" cy="3320668"/>
          </a:xfrm>
        </p:spPr>
        <p:txBody>
          <a:bodyPr>
            <a:normAutofit/>
          </a:bodyPr>
          <a:lstStyle/>
          <a:p>
            <a:r>
              <a:rPr lang="en-US" sz="2200" dirty="0"/>
              <a:t>Iteration is the process of repeating a set of instructions multiple times, either for a fixed number of times or until a certain condition is met.</a:t>
            </a:r>
          </a:p>
          <a:p>
            <a:r>
              <a:rPr lang="en-US" sz="2200" dirty="0"/>
              <a:t>A loop is a programming tool that repeats a block of code as long as a condition is true or for a set number of times.</a:t>
            </a:r>
          </a:p>
          <a:p>
            <a:r>
              <a:rPr lang="en-US" sz="2200" dirty="0"/>
              <a:t>There are two main types of loops:</a:t>
            </a:r>
          </a:p>
          <a:p>
            <a:pPr lvl="1"/>
            <a:r>
              <a:rPr lang="en-US" sz="1800" dirty="0"/>
              <a:t>while loop – repeats while a condition is true.</a:t>
            </a:r>
          </a:p>
          <a:p>
            <a:pPr lvl="1"/>
            <a:r>
              <a:rPr lang="en-US" sz="1800" dirty="0"/>
              <a:t>for loop – repeats a set number of times or through a list.</a:t>
            </a:r>
          </a:p>
          <a:p>
            <a:r>
              <a:rPr lang="en-US" sz="2200" dirty="0"/>
              <a:t>For example, if you want to print "Hello" five times, you can use a loop instead of writing the same line five times.</a:t>
            </a: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29522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23B32-504A-916A-33F2-FF759AF6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5400" dirty="0"/>
              <a:t>Why iteration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3AF5F-6D29-B6AF-BDDA-1EF11F0D5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/>
              <a:t>We use </a:t>
            </a:r>
            <a:r>
              <a:rPr lang="en-US" sz="2200" b="1" dirty="0"/>
              <a:t>iteration</a:t>
            </a:r>
            <a:r>
              <a:rPr lang="en-US" sz="2200" dirty="0"/>
              <a:t> to avoid writing repetitive code. It helps: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Save time and effort</a:t>
            </a:r>
            <a:r>
              <a:rPr lang="en-US" sz="2200" dirty="0"/>
              <a:t>: You don’t have to write the same line many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Make programs shorter and easier to read</a:t>
            </a:r>
            <a:r>
              <a:rPr lang="en-US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Handle large tasks</a:t>
            </a:r>
            <a:r>
              <a:rPr lang="en-US" sz="2200" dirty="0"/>
              <a:t>: Like processing every item in a list or printing something 1000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Update values automatically</a:t>
            </a:r>
            <a:r>
              <a:rPr lang="en-US" sz="2200" dirty="0"/>
              <a:t>: Such as </a:t>
            </a:r>
          </a:p>
          <a:p>
            <a:pPr lvl="1"/>
            <a:r>
              <a:rPr lang="en-US" sz="2200" dirty="0"/>
              <a:t>counting, </a:t>
            </a:r>
          </a:p>
          <a:p>
            <a:pPr lvl="1"/>
            <a:r>
              <a:rPr lang="en-US" sz="2200" dirty="0"/>
              <a:t>checking conditions,</a:t>
            </a:r>
          </a:p>
          <a:p>
            <a:pPr lvl="1"/>
            <a:r>
              <a:rPr lang="en-US" sz="2200" dirty="0"/>
              <a:t>running a program until something changes.</a:t>
            </a:r>
          </a:p>
          <a:p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269847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7099B-3BB9-C156-CF74-1B8FCFF6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66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B868A1-ED5D-D380-560A-AEBA10ECD9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2080" y="2283014"/>
            <a:ext cx="4410379" cy="396538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4F6273-BBD8-E20D-C8F7-5DB92AF5F5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541683" y="3429000"/>
            <a:ext cx="6365649" cy="136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8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5004F-169C-1162-80F4-B750F2242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en-AU" sz="6600"/>
              <a:t>Pseudocode and Flowchart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C2436-C0CF-D277-B480-4FE9769DB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699" y="2782840"/>
            <a:ext cx="10909643" cy="1054459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US" sz="2200" b="1" dirty="0"/>
              <a:t>Pseudocode</a:t>
            </a:r>
            <a:r>
              <a:rPr lang="en-US" sz="2200" dirty="0"/>
              <a:t>: A way of writing the steps of a program in plain English-like language, without following the exact syntax of a programming language.</a:t>
            </a:r>
          </a:p>
          <a:p>
            <a:pPr algn="l"/>
            <a:r>
              <a:rPr lang="en-US" sz="1300" dirty="0"/>
              <a:t> </a:t>
            </a:r>
            <a:r>
              <a:rPr lang="en-US" sz="2200" dirty="0"/>
              <a:t>Example:</a:t>
            </a:r>
          </a:p>
          <a:p>
            <a:endParaRPr lang="en-US" sz="1300" dirty="0"/>
          </a:p>
          <a:p>
            <a:endParaRPr lang="en-US" sz="1300" dirty="0"/>
          </a:p>
          <a:p>
            <a:endParaRPr lang="en-AU" sz="13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42C48-73B4-F452-6D59-DC6D1F854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746" y="3310070"/>
            <a:ext cx="7879706" cy="290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4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6FB0F-8BB5-D834-C8D7-F742E22E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AU" sz="5400"/>
              <a:t>Pseudocode and Flowchart continue 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BE799-2F2F-592C-3BD3-6FE7037D3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b="1"/>
              <a:t>Flowchart</a:t>
            </a:r>
            <a:r>
              <a:rPr lang="en-US" sz="2200"/>
              <a:t>: A visual diagram that shows the steps and decision points in a process or program using arrows and shapes like rectangles (for actions) and diamonds (for decisions).</a:t>
            </a:r>
          </a:p>
          <a:p>
            <a:endParaRPr lang="en-AU" sz="2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939878-74A5-C32A-D786-A02CA2883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" r="3714"/>
          <a:stretch/>
        </p:blipFill>
        <p:spPr>
          <a:xfrm>
            <a:off x="7451678" y="2093976"/>
            <a:ext cx="4165044" cy="432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6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8646-2276-6AAA-96B5-A6FD60AA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/>
              <a:t>While loop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C7ED9F6-F6DA-4B62-ADBC-4714A9FC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67861"/>
            <a:ext cx="9569487" cy="823912"/>
          </a:xfrm>
        </p:spPr>
        <p:txBody>
          <a:bodyPr>
            <a:normAutofit/>
          </a:bodyPr>
          <a:lstStyle/>
          <a:p>
            <a:r>
              <a:rPr lang="en-US" sz="2400" b="0" dirty="0"/>
              <a:t>A control structure that repeats a block of code as long as a given condition is true. It checks the condition before each repetition.</a:t>
            </a:r>
          </a:p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93B48-7286-F84D-EEAE-78E17ED3E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4" y="2808287"/>
            <a:ext cx="515778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Syntax of While Loop</a:t>
            </a:r>
          </a:p>
          <a:p>
            <a:pPr marL="0" indent="0">
              <a:buNone/>
            </a:pPr>
            <a:endParaRPr lang="en-US" sz="2200" dirty="0"/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condition: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code to repeat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B3E3128-BBE1-2C41-9819-B831E6AF0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8452" y="2808287"/>
            <a:ext cx="5438274" cy="368458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Example</a:t>
            </a:r>
          </a:p>
          <a:p>
            <a:pPr marL="0" indent="0">
              <a:buNone/>
            </a:pPr>
            <a:br>
              <a:rPr lang="en-AU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AU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  </a:t>
            </a:r>
            <a:endParaRPr lang="en-AU" sz="1600" dirty="0"/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        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     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457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3AA2-FEF6-2C36-3843-2F1EE777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Infinite Loop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CA71A-692B-F98C-BA57-2450B93FB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</a:t>
            </a:r>
            <a:r>
              <a:rPr lang="en-US" b="1" dirty="0"/>
              <a:t>infinite loop</a:t>
            </a:r>
            <a:r>
              <a:rPr lang="en-US" dirty="0"/>
              <a:t> is a loop that never ends because its condition is always true, or the condition never becomes false.</a:t>
            </a:r>
          </a:p>
          <a:p>
            <a:r>
              <a:rPr lang="en-US" dirty="0"/>
              <a:t>Why it happens:</a:t>
            </a:r>
          </a:p>
          <a:p>
            <a:pPr lvl="1"/>
            <a:r>
              <a:rPr lang="en-US" dirty="0"/>
              <a:t>Using a condition that is always true, like while True: without a break.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Make sure the loop condition will eventually become false.</a:t>
            </a:r>
          </a:p>
          <a:p>
            <a:pPr lvl="1"/>
            <a:r>
              <a:rPr lang="en-US" dirty="0"/>
              <a:t>Use Ctrl + C to stop it in the terminal if it runs by mistake.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lvl="1">
              <a:lnSpc>
                <a:spcPts val="1425"/>
              </a:lnSpc>
              <a:buNone/>
            </a:pP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>
              <a:lnSpc>
                <a:spcPts val="1425"/>
              </a:lnSpc>
              <a:buNone/>
            </a:pP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ts val="1425"/>
              </a:lnSpc>
              <a:buNone/>
            </a:pP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Missing: counter += 1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ts val="1425"/>
              </a:lnSpc>
              <a:buNone/>
            </a:pPr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7759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416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Office Theme</vt:lpstr>
      <vt:lpstr>Iteration</vt:lpstr>
      <vt:lpstr>Iteration and Loop</vt:lpstr>
      <vt:lpstr>Why iteration </vt:lpstr>
      <vt:lpstr>PowerPoint Presentation</vt:lpstr>
      <vt:lpstr>Pseudocode and Flowchart</vt:lpstr>
      <vt:lpstr>Pseudocode and Flowchart continue </vt:lpstr>
      <vt:lpstr>While loop</vt:lpstr>
      <vt:lpstr>Infinite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Sherif</dc:creator>
  <cp:lastModifiedBy>Mohammed Sherif</cp:lastModifiedBy>
  <cp:revision>5</cp:revision>
  <dcterms:created xsi:type="dcterms:W3CDTF">2025-05-04T00:12:36Z</dcterms:created>
  <dcterms:modified xsi:type="dcterms:W3CDTF">2025-05-04T03:43:55Z</dcterms:modified>
</cp:coreProperties>
</file>