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6" r:id="rId2"/>
    <p:sldId id="257" r:id="rId3"/>
    <p:sldId id="304" r:id="rId4"/>
    <p:sldId id="305" r:id="rId5"/>
    <p:sldId id="306"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6" d="100"/>
          <a:sy n="136" d="100"/>
        </p:scale>
        <p:origin x="21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81171C-5F2B-4C5B-B345-1D5D52EA0BA4}"/>
              </a:ext>
            </a:extLst>
          </p:cNvPr>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de-DE" sz="1400" b="0" i="0" u="none" strike="noStrike" kern="1200" cap="none" spc="0" baseline="0">
              <a:solidFill>
                <a:srgbClr val="000000"/>
              </a:solidFill>
              <a:uFillTx/>
              <a:latin typeface="Arial" pitchFamily="18"/>
              <a:ea typeface="Droid Sans Fallback" pitchFamily="2"/>
              <a:cs typeface="Lohit Hindi" pitchFamily="2"/>
            </a:endParaRPr>
          </a:p>
        </p:txBody>
      </p:sp>
      <p:sp>
        <p:nvSpPr>
          <p:cNvPr id="3" name="Date Placeholder 2">
            <a:extLst>
              <a:ext uri="{FF2B5EF4-FFF2-40B4-BE49-F238E27FC236}">
                <a16:creationId xmlns:a16="http://schemas.microsoft.com/office/drawing/2014/main" id="{4A1662DC-708F-4740-8F34-2EB0204701E3}"/>
              </a:ext>
            </a:extLst>
          </p:cNvPr>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de-DE" sz="1400" b="0" i="0" u="none" strike="noStrike" kern="1200" cap="none" spc="0" baseline="0">
              <a:solidFill>
                <a:srgbClr val="000000"/>
              </a:solidFill>
              <a:uFillTx/>
              <a:latin typeface="Arial" pitchFamily="18"/>
              <a:ea typeface="Droid Sans Fallback" pitchFamily="2"/>
              <a:cs typeface="Lohit Hindi" pitchFamily="2"/>
            </a:endParaRPr>
          </a:p>
        </p:txBody>
      </p:sp>
      <p:sp>
        <p:nvSpPr>
          <p:cNvPr id="4" name="Footer Placeholder 3">
            <a:extLst>
              <a:ext uri="{FF2B5EF4-FFF2-40B4-BE49-F238E27FC236}">
                <a16:creationId xmlns:a16="http://schemas.microsoft.com/office/drawing/2014/main" id="{BDCDFEB5-F05A-4B7D-B9B9-36A2111E0F34}"/>
              </a:ext>
            </a:extLst>
          </p:cNvPr>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de-DE" sz="1400" b="0" i="0" u="none" strike="noStrike" kern="1200" cap="none" spc="0" baseline="0">
              <a:solidFill>
                <a:srgbClr val="000000"/>
              </a:solidFill>
              <a:uFillTx/>
              <a:latin typeface="Arial" pitchFamily="18"/>
              <a:ea typeface="Droid Sans Fallback" pitchFamily="2"/>
              <a:cs typeface="Lohit Hindi" pitchFamily="2"/>
            </a:endParaRPr>
          </a:p>
        </p:txBody>
      </p:sp>
      <p:sp>
        <p:nvSpPr>
          <p:cNvPr id="5" name="Slide Number Placeholder 4">
            <a:extLst>
              <a:ext uri="{FF2B5EF4-FFF2-40B4-BE49-F238E27FC236}">
                <a16:creationId xmlns:a16="http://schemas.microsoft.com/office/drawing/2014/main" id="{F2A77DE5-B185-4662-8A17-614959DC6997}"/>
              </a:ext>
            </a:extLst>
          </p:cNvPr>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C7CE105C-897D-4115-8F79-F379C5E87B91}" type="slidenum">
              <a:t>‹#›</a:t>
            </a:fld>
            <a:endParaRPr lang="de-DE" sz="1400" b="0" i="0" u="none" strike="noStrike" kern="1200" cap="none" spc="0" baseline="0">
              <a:solidFill>
                <a:srgbClr val="000000"/>
              </a:solidFill>
              <a:uFillTx/>
              <a:latin typeface="Arial" pitchFamily="18"/>
              <a:ea typeface="Droid Sans Fallback" pitchFamily="2"/>
              <a:cs typeface="Lohit Hindi" pitchFamily="2"/>
            </a:endParaRPr>
          </a:p>
        </p:txBody>
      </p:sp>
    </p:spTree>
    <p:extLst>
      <p:ext uri="{BB962C8B-B14F-4D97-AF65-F5344CB8AC3E}">
        <p14:creationId xmlns:p14="http://schemas.microsoft.com/office/powerpoint/2010/main" val="2730222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3894DC-5E85-4E39-B049-00F885AB555F}"/>
              </a:ext>
            </a:extLst>
          </p:cNvPr>
          <p:cNvSpPr>
            <a:spLocks noGrp="1" noRot="1" noChangeAspect="1"/>
          </p:cNvSpPr>
          <p:nvPr>
            <p:ph type="sldImg" idx="2"/>
          </p:nvPr>
        </p:nvSpPr>
        <p:spPr>
          <a:xfrm>
            <a:off x="719998" y="899998"/>
            <a:ext cx="6119996" cy="3441600"/>
          </a:xfrm>
          <a:prstGeom prst="rect">
            <a:avLst/>
          </a:prstGeom>
          <a:noFill/>
          <a:ln>
            <a:noFill/>
            <a:prstDash val="solid"/>
          </a:ln>
        </p:spPr>
      </p:sp>
      <p:sp>
        <p:nvSpPr>
          <p:cNvPr id="3" name="Notes Placeholder 2">
            <a:extLst>
              <a:ext uri="{FF2B5EF4-FFF2-40B4-BE49-F238E27FC236}">
                <a16:creationId xmlns:a16="http://schemas.microsoft.com/office/drawing/2014/main" id="{03BF589C-5389-4A18-886C-5F9FF82921DB}"/>
              </a:ext>
            </a:extLst>
          </p:cNvPr>
          <p:cNvSpPr txBox="1">
            <a:spLocks noGrp="1"/>
          </p:cNvSpPr>
          <p:nvPr>
            <p:ph type="body" sz="quarter" idx="3"/>
          </p:nvPr>
        </p:nvSpPr>
        <p:spPr>
          <a:xfrm>
            <a:off x="719998" y="4679999"/>
            <a:ext cx="6119996" cy="5039999"/>
          </a:xfrm>
          <a:prstGeom prst="rect">
            <a:avLst/>
          </a:prstGeom>
          <a:noFill/>
          <a:ln>
            <a:noFill/>
          </a:ln>
        </p:spPr>
        <p:txBody>
          <a:bodyPr vert="horz" wrap="square" lIns="0" tIns="0" rIns="0" bIns="0" anchor="t" anchorCtr="0" compatLnSpc="1">
            <a:noAutofit/>
          </a:bodyPr>
          <a:lstStyle/>
          <a:p>
            <a:pPr lvl="0"/>
            <a:endParaRPr lang="de-DE"/>
          </a:p>
        </p:txBody>
      </p:sp>
      <p:sp>
        <p:nvSpPr>
          <p:cNvPr id="4" name="Header Placeholder 3">
            <a:extLst>
              <a:ext uri="{FF2B5EF4-FFF2-40B4-BE49-F238E27FC236}">
                <a16:creationId xmlns:a16="http://schemas.microsoft.com/office/drawing/2014/main" id="{BA124D6D-1EC6-49B0-B7CC-729727AB393E}"/>
              </a:ext>
            </a:extLst>
          </p:cNvPr>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de-DE" sz="1400" b="0" i="0" u="none" strike="noStrike" kern="1200" cap="none" spc="0" baseline="0">
                <a:solidFill>
                  <a:srgbClr val="000000"/>
                </a:solidFill>
                <a:uFillTx/>
                <a:latin typeface="Liberation Sans" pitchFamily="34"/>
                <a:ea typeface="DejaVu Sans" pitchFamily="2"/>
                <a:cs typeface="DejaVu Sans" pitchFamily="2"/>
              </a:defRPr>
            </a:lvl1pPr>
          </a:lstStyle>
          <a:p>
            <a:pPr lvl="0"/>
            <a:endParaRPr lang="de-DE"/>
          </a:p>
        </p:txBody>
      </p:sp>
      <p:sp>
        <p:nvSpPr>
          <p:cNvPr id="5" name="Date Placeholder 4">
            <a:extLst>
              <a:ext uri="{FF2B5EF4-FFF2-40B4-BE49-F238E27FC236}">
                <a16:creationId xmlns:a16="http://schemas.microsoft.com/office/drawing/2014/main" id="{F664D58D-7E7B-48C5-A277-11C24FF5549C}"/>
              </a:ext>
            </a:extLst>
          </p:cNvPr>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de-DE" sz="1400" b="0" i="0" u="none" strike="noStrike" kern="1200" cap="none" spc="0" baseline="0">
                <a:solidFill>
                  <a:srgbClr val="000000"/>
                </a:solidFill>
                <a:uFillTx/>
                <a:latin typeface="Liberation Sans" pitchFamily="34"/>
                <a:ea typeface="DejaVu Sans" pitchFamily="2"/>
                <a:cs typeface="DejaVu Sans" pitchFamily="2"/>
              </a:defRPr>
            </a:lvl1pPr>
          </a:lstStyle>
          <a:p>
            <a:pPr lvl="0"/>
            <a:endParaRPr lang="de-DE"/>
          </a:p>
        </p:txBody>
      </p:sp>
      <p:sp>
        <p:nvSpPr>
          <p:cNvPr id="6" name="Footer Placeholder 5">
            <a:extLst>
              <a:ext uri="{FF2B5EF4-FFF2-40B4-BE49-F238E27FC236}">
                <a16:creationId xmlns:a16="http://schemas.microsoft.com/office/drawing/2014/main" id="{1CB58D2D-07A4-4BBE-B765-33ED815178C4}"/>
              </a:ext>
            </a:extLst>
          </p:cNvPr>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de-DE" sz="1400" b="0" i="0" u="none" strike="noStrike" kern="1200" cap="none" spc="0" baseline="0">
                <a:solidFill>
                  <a:srgbClr val="000000"/>
                </a:solidFill>
                <a:uFillTx/>
                <a:latin typeface="Liberation Sans" pitchFamily="34"/>
                <a:ea typeface="DejaVu Sans" pitchFamily="2"/>
                <a:cs typeface="DejaVu Sans" pitchFamily="2"/>
              </a:defRPr>
            </a:lvl1pPr>
          </a:lstStyle>
          <a:p>
            <a:pPr lvl="0"/>
            <a:endParaRPr lang="de-DE"/>
          </a:p>
        </p:txBody>
      </p:sp>
      <p:sp>
        <p:nvSpPr>
          <p:cNvPr id="7" name="Slide Number Placeholder 6">
            <a:extLst>
              <a:ext uri="{FF2B5EF4-FFF2-40B4-BE49-F238E27FC236}">
                <a16:creationId xmlns:a16="http://schemas.microsoft.com/office/drawing/2014/main" id="{0DEAEE1B-0E85-4795-AD94-58C31C70D8C8}"/>
              </a:ext>
            </a:extLst>
          </p:cNvPr>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de-DE" sz="1400" b="0" i="0" u="none" strike="noStrike" kern="1200" cap="none" spc="0" baseline="0">
                <a:solidFill>
                  <a:srgbClr val="000000"/>
                </a:solidFill>
                <a:uFillTx/>
                <a:latin typeface="Liberation Sans" pitchFamily="34"/>
                <a:ea typeface="DejaVu Sans" pitchFamily="2"/>
                <a:cs typeface="DejaVu Sans" pitchFamily="2"/>
              </a:defRPr>
            </a:lvl1pPr>
          </a:lstStyle>
          <a:p>
            <a:pPr lvl="0"/>
            <a:fld id="{E914D5B0-ABA7-4356-8DC6-7771490B91E7}" type="slidenum">
              <a:t>‹#›</a:t>
            </a:fld>
            <a:endParaRPr lang="de-DE"/>
          </a:p>
        </p:txBody>
      </p:sp>
    </p:spTree>
    <p:extLst>
      <p:ext uri="{BB962C8B-B14F-4D97-AF65-F5344CB8AC3E}">
        <p14:creationId xmlns:p14="http://schemas.microsoft.com/office/powerpoint/2010/main" val="1163737751"/>
      </p:ext>
    </p:extLst>
  </p:cSld>
  <p:clrMap bg1="lt1" tx1="dk1" bg2="lt2" tx2="dk2" accent1="accent1" accent2="accent2" accent3="accent3" accent4="accent4" accent5="accent5" accent6="accent6" hlink="hlink" folHlink="folHlink"/>
  <p:notesStyle>
    <a:lvl1pPr marL="215999" marR="0" lvl="0" indent="0" defTabSz="914400" rtl="0" fontAlgn="auto" hangingPunct="0">
      <a:lnSpc>
        <a:spcPct val="100000"/>
      </a:lnSpc>
      <a:spcBef>
        <a:spcPts val="0"/>
      </a:spcBef>
      <a:spcAft>
        <a:spcPts val="0"/>
      </a:spcAft>
      <a:buNone/>
      <a:tabLst/>
      <a:defRPr lang="de-DE" sz="2000" b="0" i="0" u="none" strike="noStrike" kern="1200" cap="none" spc="0" baseline="0">
        <a:solidFill>
          <a:srgbClr val="000000"/>
        </a:solidFill>
        <a:uFillTx/>
        <a:latin typeface="Arial"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E44DBBFB-A814-470F-B218-34CE2C8CBB88}"/>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1BD2D5F-32B9-4A7D-8F4A-5983E4360766}" type="slidenum">
              <a:t>1</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6A371561-3C96-4348-8983-97B0798AD7E8}"/>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D234821C-6E1A-4091-82DF-63956E652B2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DE6B35A1-6FEC-41C9-9FEF-80D3B1657C13}"/>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BD4D3EB-C400-45A2-A601-A5DBE9ABDBF4}" type="slidenum">
              <a:t>10</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61EBFB2D-703A-427F-BE77-12368849E29C}"/>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83A534C4-A31B-425C-BCD3-8FE835B05B8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B0CC13F4-5018-4BF0-A3CF-EDF894966A95}"/>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32E1379-7FAB-47BE-992F-620476F616A7}" type="slidenum">
              <a:t>11</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88AC3938-76AD-4A1F-A6AB-8567A47DD5E8}"/>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C4B5691C-C2E4-43EB-A006-5353C45974A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06C5213F-602E-4C17-A78C-B39AD8A7E0D9}"/>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157AAB4-16B1-4A8C-A58D-857138BCA5F7}" type="slidenum">
              <a:t>12</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64A98BC5-76A6-4133-8B66-7C3A48DB912A}"/>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0A65D5CC-0145-435D-8B5D-4E38775A16E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2C1031B9-ECA4-4114-9F1D-6E4765113850}"/>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9326750-37C2-41AA-87B4-C9A0C05EBBEE}" type="slidenum">
              <a:t>13</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599A1BFA-A175-403B-AB34-4E5B41FA10CD}"/>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7AD1A83C-8B5F-4425-A273-31D60A7F02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DC4B88E3-D413-411F-B72F-682136C5EF1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0AE7A47-B109-4BB3-B9EC-23CCDA636918}" type="slidenum">
              <a:t>14</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4A66A11E-35A2-4BEC-BCA4-C95EBAB2E8C8}"/>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BB257453-74FB-4403-8D09-AE4335499C3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4FC97585-C29D-44B0-BA9E-7CAC26B1FC69}"/>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B172195-9965-4A40-800F-0CFD42E59E6F}" type="slidenum">
              <a:t>15</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B4CF4E43-1078-458D-B9F8-31F2E574B752}"/>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36CDB7A9-1832-487B-93FE-531D89B0F70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0C671D9B-AD2F-46E5-B596-9BC82F46EE6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641C462-D50F-4851-BC5C-A2B07B882DC6}" type="slidenum">
              <a:t>16</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8556DC39-6ED6-4EFF-9496-5F72ACCA7E15}"/>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342D9865-9A05-4934-8050-A182ACB2DFE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A32A5035-561E-4EB2-AC15-82FFBB3CBB1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393A10F-C94A-4495-9B0A-861062893B1E}" type="slidenum">
              <a:t>17</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C474C317-8FE5-4996-9123-EEB9C98A9171}"/>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32201F29-7310-4F11-8572-8A3D14555F0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D7E80A84-6FEE-46B9-9252-99882AD3DC0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9FE2B17-A08F-45BD-A594-F918BA4DEC5F}" type="slidenum">
              <a:t>18</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23BC9AB1-3DBB-49E7-A5D1-10DAC1826E7A}"/>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210EA37F-6FFD-4345-8C3D-AB70BF31766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DD292F56-891D-41CB-A1ED-D818C6B1C41E}"/>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66BEE97-B628-4A03-BC2E-60A12CF60392}" type="slidenum">
              <a:t>19</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E0C33259-625E-4C1D-B516-42A6112F5DE4}"/>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95A34F6C-BA26-4756-9C9B-54C92D1C4BB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D234C818-C7DE-4DCA-A19A-BC465BA40A17}"/>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5C30693-52A0-431C-BEC5-F132001285C4}" type="slidenum">
              <a:t>2</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56F35E78-3F1A-4BBB-9E2F-21BD99CA9B3A}"/>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319E2910-C031-4B15-A5BA-B245266C887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D488E12E-D2E0-4A32-98DE-1611DDB8B70B}"/>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C6617E1-1B41-4B53-8F0B-296BB76FB611}" type="slidenum">
              <a:t>20</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FA4BBBCB-04A8-40E4-A8E1-E8B5968D9D8C}"/>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C98BBA94-FD0B-402F-8D17-44A9D043AC4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515DD67D-15BA-4E88-AB81-07E995C3BA5E}"/>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F321BC3-6BA3-4637-9A8B-D95D32AAD167}" type="slidenum">
              <a:t>21</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DBD6E195-618A-47B0-85AD-A5CAB889E559}"/>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68A1DAE7-9712-4588-A0FA-81FFE8027C8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FE21041F-6CD3-4D05-B87D-09BB42CF9991}"/>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14273C1-7268-4E80-8CAB-A5C6471B1748}" type="slidenum">
              <a:t>22</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602D1C0C-9190-4FF9-8B23-AA502FF938A2}"/>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FF333199-70FF-436F-AFA3-13EBA8E9552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07892520-81F5-41D3-911F-C7E6FE7106D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F7528CA-1D15-491C-8E88-4D7B8E38689C}" type="slidenum">
              <a:t>23</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B670CDC0-B865-49D8-BC04-7A1D99A154A2}"/>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253EB100-109D-49D8-B7B7-BEFF681922F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1ED7CA6B-5309-4AA3-B23D-152E14C4B629}"/>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3D4445E-6121-4E4F-B68F-53A5E4FEAFB2}" type="slidenum">
              <a:t>24</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8152F6EC-C9D2-472B-A321-91B62D169BC1}"/>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8273DFDA-1184-4966-B7F8-AB68991BCDF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1C137A73-D11C-4C4A-9FD9-1F740DFD6425}"/>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211882E-E5A8-44A9-BF29-BF589C679844}" type="slidenum">
              <a:t>25</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AE25DCD3-84C8-4DCD-8D8E-3CCCC8B39CB3}"/>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02ECB83A-A68D-48D4-8832-62A808DD843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5B686D93-DC6E-422C-8A87-D86229A08F1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8B282BF-6754-4086-B3C0-7AB01AD44495}" type="slidenum">
              <a:t>26</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F701FB09-006C-4CE7-B549-C683E3C7A506}"/>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5B80C765-D0D3-4F87-ACD1-F40F35F7B02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6EFF4DA4-DB82-4674-94F7-D165289EFE4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13279D9-D12B-48B1-AC26-DC031D4CA30C}" type="slidenum">
              <a:t>27</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E50506E9-23EB-4A36-9EB9-7B7D15368269}"/>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2E773885-CBEC-4E37-8CE8-ADC45BE980A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3CB4637A-21AE-4388-8DA3-1FA69CE0B15C}"/>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EDDAC09-5355-45CB-9B3E-88DF76010E3D}" type="slidenum">
              <a:t>28</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389C2528-E6BD-49D5-BD2B-27A96E28A7FF}"/>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A1D87195-1298-45DC-A824-FEE0D480289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DCA848B6-C885-4CC0-B000-427F944E1AEF}"/>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514E2D5-A5C8-424D-A86A-DA12B38E1824}" type="slidenum">
              <a:t>29</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895C4EC8-988F-428A-B7EC-46A2F9529C0E}"/>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3A3ADE9C-99A2-4EC8-B406-D7DD93AD85A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E44DBBFB-A814-470F-B218-34CE2C8CBB88}"/>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1BD2D5F-32B9-4A7D-8F4A-5983E4360766}" type="slidenum">
              <a:t>3</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6A371561-3C96-4348-8983-97B0798AD7E8}"/>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D234821C-6E1A-4091-82DF-63956E652B2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903506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C43CF2A1-696B-47E7-B19C-9F606E725A8C}"/>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63E1BC0-6DEC-4075-A966-222A787762C5}" type="slidenum">
              <a:t>30</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8057AC05-DA51-459C-B02F-20FC326A9F82}"/>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807539CC-9D29-45BA-9B7E-7D946ABFA59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8C481CCE-D99C-4E37-9B33-A81302B8408A}"/>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08BF313-1E20-4796-A1AD-AB441CC3803F}" type="slidenum">
              <a:t>31</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50C307CD-C34F-480E-9B47-2BA334EA684C}"/>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6048F852-59D4-44E7-B01E-9881014B0A8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79C15AA9-F441-4954-8E1A-DD5842492102}"/>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B9A6204-DB04-4C49-8CF1-835D659F3E1C}" type="slidenum">
              <a:t>32</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CD3E53A2-A725-46B7-99FB-986F4B304958}"/>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D8DB365D-890B-4587-8606-D412FB47E40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CC475E83-7651-4B18-B7BE-4229FEF30F3E}"/>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31BF194-4A63-49DE-9B94-316C8CEF44CD}" type="slidenum">
              <a:t>33</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42F7BC6B-2D75-47B6-8D7B-CA8D55A1C68F}"/>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68751EA6-F6D4-4B25-A953-58970C57D7C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26C6B240-99C8-4549-AA17-5B394575CEC7}"/>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201681F-0F02-4A4F-8F9A-344A754286AE}" type="slidenum">
              <a:t>34</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2C228D89-EAFA-4BCB-9D2F-3503C02C8B5E}"/>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6C4D5684-0133-4CD1-BFD6-5B1FCCBE423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C5863B9E-B671-4A84-BF59-2BF7AF27E505}"/>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519A7B6-92A3-4070-8FB0-30D73E1DBE9B}" type="slidenum">
              <a:t>35</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FE366489-3A92-4BB3-B8EB-1D46A15ED823}"/>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801566C6-0CFB-4959-ACF1-636BB2C2B14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2D1424D1-2D70-40A9-9C90-8339B34590B3}"/>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D99FF35-5904-49C1-9788-F804CDF92034}" type="slidenum">
              <a:t>36</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5C9DF3F7-3694-4684-9D46-CC2ABEA1822D}"/>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79A12268-FA1D-42A5-8EC3-F2C94920702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1D5C11DB-071D-4568-B6F0-B5763305D3B0}"/>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B200B2-AD20-4DB5-B092-60D347DD4662}" type="slidenum">
              <a:t>37</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970EF371-D43F-4A5F-BCA8-99DAF3817376}"/>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293D0CA1-0082-4D94-800F-BC171519228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273A4E8F-CE83-4E77-AA0E-528BEBE3205F}"/>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C5C637F-1DFA-4431-B1B4-9A2F3AD4381C}" type="slidenum">
              <a:t>38</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F5A5AB2D-9560-4F4F-B40B-2D6C36371899}"/>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EE65958C-39B9-4553-B583-97AE08D876F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2BAFAA38-921D-4A3A-93A4-38B4F30E140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FAB1188-F3F9-409B-BF78-F8CEC895C10D}" type="slidenum">
              <a:t>39</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6BA6EF12-ED18-48AA-B0EF-4088DCA3899A}"/>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0E5595BF-4ECE-4D5B-930B-055E89CE278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E44DBBFB-A814-470F-B218-34CE2C8CBB88}"/>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1BD2D5F-32B9-4A7D-8F4A-5983E4360766}" type="slidenum">
              <a:t>4</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6A371561-3C96-4348-8983-97B0798AD7E8}"/>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D234821C-6E1A-4091-82DF-63956E652B2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2438491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F25B6BDE-D020-4947-84E4-F435C02691DE}"/>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2543241-9C14-4A46-B368-D8C22E932329}" type="slidenum">
              <a:t>40</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E9F599EF-235F-45EE-A6A5-5EEA319C18E0}"/>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E3C0772E-5C99-422F-92AB-2AD3124EC59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1129EA83-6EE9-4083-A726-B3E7BE0E69BC}"/>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B8793A5-9A81-4924-B99C-D7CC64887A28}" type="slidenum">
              <a:t>41</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6BED5E4C-2175-44BB-8448-AC0365E0B02C}"/>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C8406B94-7D0F-4FDD-BEFC-850FB142ADF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004EAAA3-C89A-4EA0-849C-8E9AB22A29D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06A6D5C-EF27-4CED-8071-FA96D90201FC}" type="slidenum">
              <a:t>42</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0557BFE5-AD29-4D6D-8868-F29F7FB9A025}"/>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98B89E5D-A560-4C5D-B324-15F56474EA3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BDE364DD-F05E-418C-ADFF-B0010DC2224A}"/>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095FD3D-756B-47FB-8F22-50D940CF38A7}" type="slidenum">
              <a:t>43</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9C9E0322-EC01-465B-9F55-A735165371A4}"/>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A7FD7788-E655-429B-8434-D4D026092AF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3953027F-AEB4-46A0-BD95-86A2007B214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75F73BD-E704-4ACC-A470-F66F6F73679F}" type="slidenum">
              <a:t>44</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64A75C45-BF2E-4BD1-B3E7-3A3133461CCB}"/>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EA5F44AB-75E4-4F22-A1AB-CA231EB7200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6794459A-5C5F-4CEA-8ABD-5285641E90BF}"/>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2FA8BD9-D8F7-4B5F-9CEF-C59F8D12FE85}" type="slidenum">
              <a:t>45</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75E2E3B9-D559-4CBF-A922-6A4FCCF47BBD}"/>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6E1AAEF3-4EBE-4721-B750-2170DC26323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BC8730F7-A3D4-4F51-9E78-6894DBA7CA17}"/>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27D4EBB-DB25-41A6-A00B-69F6A6493C20}" type="slidenum">
              <a:t>46</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7C5C7366-3E53-4668-961C-96A84C5D7B04}"/>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CBCBFC0E-9549-4686-97D7-22F1258AF9E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925EAE8C-C7AF-43C6-B222-3D8243B5F90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396995B-DA70-44D9-A34F-018EA2352350}" type="slidenum">
              <a:t>47</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33976119-8ABE-4B2B-8EC8-BE8921EA9C92}"/>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238B3E80-F7E2-412E-963C-0440B8BAEA4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4ADD4470-5B38-4A01-8C97-143AB933EAE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F7F48-6291-4400-A467-4684F78B3A74}" type="slidenum">
              <a:t>48</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5FDDDDA5-6D2C-47EE-BA20-7CBB7F43D82F}"/>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EEAE44A4-331C-4488-86B0-04FCA2D6726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E74FD079-9802-40FF-9DE7-3962765BF87F}"/>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AED6D80-F973-40CF-9C98-13DF433E8CB0}" type="slidenum">
              <a:t>49</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EF261A36-AF4A-4835-A550-15D8A8984A9D}"/>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42CC89A8-90D6-4B29-BD16-F04F753B847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E44DBBFB-A814-470F-B218-34CE2C8CBB88}"/>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1BD2D5F-32B9-4A7D-8F4A-5983E4360766}" type="slidenum">
              <a:t>5</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6A371561-3C96-4348-8983-97B0798AD7E8}"/>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D234821C-6E1A-4091-82DF-63956E652B2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036942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09FB336B-0B4D-466E-A23F-02B78E10EBCF}"/>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0785806-7B15-47F5-ACFB-F51490656577}" type="slidenum">
              <a:t>50</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80B92995-289D-4A4F-B9E4-CC6F471F1251}"/>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673F22F1-AA86-4453-B9C4-88AD95FB1FB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DB927E13-0DB3-4011-A68E-D7975CC78E4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24ECF28-5D32-4326-B05B-BA1E41B3F5FB}" type="slidenum">
              <a:t>6</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5741542C-70D8-4BDB-BAFC-62A7DB102A66}"/>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12E9CD43-EE9A-4AC8-A7E4-B16836C6408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80815F16-0F17-4215-9001-675AF88ADFA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A74B58F-F2A7-4F77-A072-630F4D8EF640}" type="slidenum">
              <a:t>7</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C3FE1D2A-816D-40A0-ABA8-D718D2FFDC7E}"/>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7D821BB4-FB93-4BB4-A747-3E07A765A96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320BB7F8-E1AC-4547-8345-16A379816B8F}"/>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D3C0783-CBEF-4564-9840-6995241449FD}" type="slidenum">
              <a:t>8</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6701BB3A-E8A7-4B6B-8053-F01A2C3B0672}"/>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525349D2-6EA7-4DAA-8B50-A95D8C78675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D1D95BA8-F494-4969-92CC-B0E8B070108F}"/>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49AD8E4-882E-404A-822A-0E159841003A}" type="slidenum">
              <a:t>9</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Slide Image Placeholder 1">
            <a:extLst>
              <a:ext uri="{FF2B5EF4-FFF2-40B4-BE49-F238E27FC236}">
                <a16:creationId xmlns:a16="http://schemas.microsoft.com/office/drawing/2014/main" id="{3E0A3423-1CDF-42D9-A11B-A115B1F6771A}"/>
              </a:ext>
            </a:extLst>
          </p:cNvPr>
          <p:cNvSpPr>
            <a:spLocks noGrp="1" noRot="1" noChangeAspect="1"/>
          </p:cNvSpPr>
          <p:nvPr>
            <p:ph type="sldImg"/>
          </p:nvPr>
        </p:nvSpPr>
        <p:spPr>
          <a:xfrm>
            <a:off x="720725" y="900113"/>
            <a:ext cx="6119813" cy="3441700"/>
          </a:xfrm>
          <a:solidFill>
            <a:srgbClr val="CFE7F5"/>
          </a:solidFill>
          <a:ln w="25402">
            <a:solidFill>
              <a:srgbClr val="808080"/>
            </a:solidFill>
            <a:prstDash val="solid"/>
          </a:ln>
        </p:spPr>
      </p:sp>
      <p:sp>
        <p:nvSpPr>
          <p:cNvPr id="4" name="Notes Placeholder 2">
            <a:extLst>
              <a:ext uri="{FF2B5EF4-FFF2-40B4-BE49-F238E27FC236}">
                <a16:creationId xmlns:a16="http://schemas.microsoft.com/office/drawing/2014/main" id="{F98E56D7-48C7-43A8-BAC7-A079367F1623}"/>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CFF0-2F01-4866-A9B1-4A8E2A25C68F}"/>
              </a:ext>
            </a:extLst>
          </p:cNvPr>
          <p:cNvSpPr txBox="1">
            <a:spLocks noGrp="1"/>
          </p:cNvSpPr>
          <p:nvPr>
            <p:ph type="ctrTitle"/>
          </p:nvPr>
        </p:nvSpPr>
        <p:spPr>
          <a:xfrm>
            <a:off x="1260472" y="928692"/>
            <a:ext cx="7559673" cy="1973266"/>
          </a:xfrm>
        </p:spPr>
        <p:txBody>
          <a:bodyPr anchor="b"/>
          <a:lstStyle>
            <a:lvl1pPr>
              <a:defRPr lang="en-US" sz="6000"/>
            </a:lvl1pPr>
          </a:lstStyle>
          <a:p>
            <a:pPr lvl="0"/>
            <a:r>
              <a:rPr lang="en-US"/>
              <a:t>Click to edit Master title style</a:t>
            </a:r>
          </a:p>
        </p:txBody>
      </p:sp>
      <p:sp>
        <p:nvSpPr>
          <p:cNvPr id="3" name="Subtitle 2">
            <a:extLst>
              <a:ext uri="{FF2B5EF4-FFF2-40B4-BE49-F238E27FC236}">
                <a16:creationId xmlns:a16="http://schemas.microsoft.com/office/drawing/2014/main" id="{FAE3B6A4-3393-4692-AE6A-2A558AB56E55}"/>
              </a:ext>
            </a:extLst>
          </p:cNvPr>
          <p:cNvSpPr txBox="1">
            <a:spLocks noGrp="1"/>
          </p:cNvSpPr>
          <p:nvPr>
            <p:ph type="subTitle" idx="1"/>
          </p:nvPr>
        </p:nvSpPr>
        <p:spPr>
          <a:xfrm>
            <a:off x="1260472" y="2978145"/>
            <a:ext cx="7559673" cy="1370008"/>
          </a:xfrm>
        </p:spPr>
        <p:txBody>
          <a:bodyPr anchorCtr="1"/>
          <a:lstStyle>
            <a:lvl1pPr algn="ctr">
              <a:defRPr/>
            </a:lvl1pPr>
          </a:lstStyle>
          <a:p>
            <a:pPr lvl="0"/>
            <a:r>
              <a:rPr lang="en-US"/>
              <a:t>Click to edit Master subtitle style</a:t>
            </a:r>
          </a:p>
        </p:txBody>
      </p:sp>
      <p:sp>
        <p:nvSpPr>
          <p:cNvPr id="4" name="Date Placeholder 3">
            <a:extLst>
              <a:ext uri="{FF2B5EF4-FFF2-40B4-BE49-F238E27FC236}">
                <a16:creationId xmlns:a16="http://schemas.microsoft.com/office/drawing/2014/main" id="{3C468451-A1B9-4DC4-BF29-73D303F4B229}"/>
              </a:ext>
            </a:extLst>
          </p:cNvPr>
          <p:cNvSpPr txBox="1">
            <a:spLocks noGrp="1"/>
          </p:cNvSpPr>
          <p:nvPr>
            <p:ph type="dt" sz="half" idx="7"/>
          </p:nvPr>
        </p:nvSpPr>
        <p:spPr/>
        <p:txBody>
          <a:bodyPr/>
          <a:lstStyle>
            <a:lvl1pPr>
              <a:defRPr/>
            </a:lvl1pPr>
          </a:lstStyle>
          <a:p>
            <a:pPr lvl="0"/>
            <a:endParaRPr lang="de-DE"/>
          </a:p>
        </p:txBody>
      </p:sp>
      <p:sp>
        <p:nvSpPr>
          <p:cNvPr id="5" name="Footer Placeholder 4">
            <a:extLst>
              <a:ext uri="{FF2B5EF4-FFF2-40B4-BE49-F238E27FC236}">
                <a16:creationId xmlns:a16="http://schemas.microsoft.com/office/drawing/2014/main" id="{740919D8-9BFC-47B7-987D-94726702B0C5}"/>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E3219CD6-28AA-426B-A219-8BC74FDA5F54}"/>
              </a:ext>
            </a:extLst>
          </p:cNvPr>
          <p:cNvSpPr txBox="1">
            <a:spLocks noGrp="1"/>
          </p:cNvSpPr>
          <p:nvPr>
            <p:ph type="sldNum" sz="quarter" idx="8"/>
          </p:nvPr>
        </p:nvSpPr>
        <p:spPr/>
        <p:txBody>
          <a:bodyPr/>
          <a:lstStyle>
            <a:lvl1pPr>
              <a:defRPr/>
            </a:lvl1pPr>
          </a:lstStyle>
          <a:p>
            <a:pPr lvl="0"/>
            <a:fld id="{39B174AE-AC62-423B-BA8F-D4D0EF7AFAC1}" type="slidenum">
              <a:t>‹#›</a:t>
            </a:fld>
            <a:endParaRPr lang="de-DE"/>
          </a:p>
        </p:txBody>
      </p:sp>
    </p:spTree>
    <p:extLst>
      <p:ext uri="{BB962C8B-B14F-4D97-AF65-F5344CB8AC3E}">
        <p14:creationId xmlns:p14="http://schemas.microsoft.com/office/powerpoint/2010/main" val="16927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ECDC-468F-4E4B-A062-1288ECF071C2}"/>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Vertical Text Placeholder 2">
            <a:extLst>
              <a:ext uri="{FF2B5EF4-FFF2-40B4-BE49-F238E27FC236}">
                <a16:creationId xmlns:a16="http://schemas.microsoft.com/office/drawing/2014/main" id="{EC9D17A0-207B-4D8F-A3EF-7470FEBB0F09}"/>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B81F2-C6B1-4C8A-9542-ADF05BA3FEAD}"/>
              </a:ext>
            </a:extLst>
          </p:cNvPr>
          <p:cNvSpPr txBox="1">
            <a:spLocks noGrp="1"/>
          </p:cNvSpPr>
          <p:nvPr>
            <p:ph type="dt" sz="half" idx="7"/>
          </p:nvPr>
        </p:nvSpPr>
        <p:spPr/>
        <p:txBody>
          <a:bodyPr/>
          <a:lstStyle>
            <a:lvl1pPr>
              <a:defRPr/>
            </a:lvl1pPr>
          </a:lstStyle>
          <a:p>
            <a:pPr lvl="0"/>
            <a:endParaRPr lang="de-DE"/>
          </a:p>
        </p:txBody>
      </p:sp>
      <p:sp>
        <p:nvSpPr>
          <p:cNvPr id="5" name="Footer Placeholder 4">
            <a:extLst>
              <a:ext uri="{FF2B5EF4-FFF2-40B4-BE49-F238E27FC236}">
                <a16:creationId xmlns:a16="http://schemas.microsoft.com/office/drawing/2014/main" id="{17BD0A77-1CA6-4C68-81C5-91E97C22C067}"/>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C9A0E0EB-F9DE-4A3B-A8B5-35DC894624DB}"/>
              </a:ext>
            </a:extLst>
          </p:cNvPr>
          <p:cNvSpPr txBox="1">
            <a:spLocks noGrp="1"/>
          </p:cNvSpPr>
          <p:nvPr>
            <p:ph type="sldNum" sz="quarter" idx="8"/>
          </p:nvPr>
        </p:nvSpPr>
        <p:spPr/>
        <p:txBody>
          <a:bodyPr/>
          <a:lstStyle>
            <a:lvl1pPr>
              <a:defRPr/>
            </a:lvl1pPr>
          </a:lstStyle>
          <a:p>
            <a:pPr lvl="0"/>
            <a:fld id="{CF4CF6D2-C8A4-499A-8A7B-347ACFBBC685}" type="slidenum">
              <a:t>‹#›</a:t>
            </a:fld>
            <a:endParaRPr lang="de-DE"/>
          </a:p>
        </p:txBody>
      </p:sp>
    </p:spTree>
    <p:extLst>
      <p:ext uri="{BB962C8B-B14F-4D97-AF65-F5344CB8AC3E}">
        <p14:creationId xmlns:p14="http://schemas.microsoft.com/office/powerpoint/2010/main" val="430877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3D0BAE-D0B1-4DEC-9F91-B507DD4108F5}"/>
              </a:ext>
            </a:extLst>
          </p:cNvPr>
          <p:cNvSpPr txBox="1">
            <a:spLocks noGrp="1"/>
          </p:cNvSpPr>
          <p:nvPr>
            <p:ph type="title" orient="vert"/>
          </p:nvPr>
        </p:nvSpPr>
        <p:spPr>
          <a:xfrm>
            <a:off x="7696203" y="215898"/>
            <a:ext cx="2024060" cy="4440234"/>
          </a:xfrm>
        </p:spPr>
        <p:txBody>
          <a:bodyPr vert="eaVert"/>
          <a:lstStyle>
            <a:lvl1pPr>
              <a:defRPr lang="en-US"/>
            </a:lvl1pPr>
          </a:lstStyle>
          <a:p>
            <a:pPr lvl="0"/>
            <a:r>
              <a:rPr lang="en-US"/>
              <a:t>Click to edit Master title style</a:t>
            </a:r>
          </a:p>
        </p:txBody>
      </p:sp>
      <p:sp>
        <p:nvSpPr>
          <p:cNvPr id="3" name="Vertical Text Placeholder 2">
            <a:extLst>
              <a:ext uri="{FF2B5EF4-FFF2-40B4-BE49-F238E27FC236}">
                <a16:creationId xmlns:a16="http://schemas.microsoft.com/office/drawing/2014/main" id="{1A87B5C6-F338-4163-879F-8FA78D1B1853}"/>
              </a:ext>
            </a:extLst>
          </p:cNvPr>
          <p:cNvSpPr txBox="1">
            <a:spLocks noGrp="1"/>
          </p:cNvSpPr>
          <p:nvPr>
            <p:ph type="body" orient="vert" idx="1"/>
          </p:nvPr>
        </p:nvSpPr>
        <p:spPr>
          <a:xfrm>
            <a:off x="1619246" y="215898"/>
            <a:ext cx="5924553" cy="44402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18834-DA8A-4CDB-A5AD-3254BE42E0DE}"/>
              </a:ext>
            </a:extLst>
          </p:cNvPr>
          <p:cNvSpPr txBox="1">
            <a:spLocks noGrp="1"/>
          </p:cNvSpPr>
          <p:nvPr>
            <p:ph type="dt" sz="half" idx="7"/>
          </p:nvPr>
        </p:nvSpPr>
        <p:spPr/>
        <p:txBody>
          <a:bodyPr/>
          <a:lstStyle>
            <a:lvl1pPr>
              <a:defRPr/>
            </a:lvl1pPr>
          </a:lstStyle>
          <a:p>
            <a:pPr lvl="0"/>
            <a:endParaRPr lang="de-DE"/>
          </a:p>
        </p:txBody>
      </p:sp>
      <p:sp>
        <p:nvSpPr>
          <p:cNvPr id="5" name="Footer Placeholder 4">
            <a:extLst>
              <a:ext uri="{FF2B5EF4-FFF2-40B4-BE49-F238E27FC236}">
                <a16:creationId xmlns:a16="http://schemas.microsoft.com/office/drawing/2014/main" id="{B6D33F52-ADC6-4097-8661-E78A492B93F4}"/>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48DDE6C2-4518-4109-8738-F4E1F1E933AE}"/>
              </a:ext>
            </a:extLst>
          </p:cNvPr>
          <p:cNvSpPr txBox="1">
            <a:spLocks noGrp="1"/>
          </p:cNvSpPr>
          <p:nvPr>
            <p:ph type="sldNum" sz="quarter" idx="8"/>
          </p:nvPr>
        </p:nvSpPr>
        <p:spPr/>
        <p:txBody>
          <a:bodyPr/>
          <a:lstStyle>
            <a:lvl1pPr>
              <a:defRPr/>
            </a:lvl1pPr>
          </a:lstStyle>
          <a:p>
            <a:pPr lvl="0"/>
            <a:fld id="{840E8EEE-54D2-4C4F-AB67-BB521605C3AA}" type="slidenum">
              <a:t>‹#›</a:t>
            </a:fld>
            <a:endParaRPr lang="de-DE"/>
          </a:p>
        </p:txBody>
      </p:sp>
    </p:spTree>
    <p:extLst>
      <p:ext uri="{BB962C8B-B14F-4D97-AF65-F5344CB8AC3E}">
        <p14:creationId xmlns:p14="http://schemas.microsoft.com/office/powerpoint/2010/main" val="215945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3DF4-8659-43CF-8FBF-0B1CF5AAF6B0}"/>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a:extLst>
              <a:ext uri="{FF2B5EF4-FFF2-40B4-BE49-F238E27FC236}">
                <a16:creationId xmlns:a16="http://schemas.microsoft.com/office/drawing/2014/main" id="{5ADEB074-D34C-4115-B3A7-FA98392FB4B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59A1D-96DC-4D31-910B-4948C7E4EEE8}"/>
              </a:ext>
            </a:extLst>
          </p:cNvPr>
          <p:cNvSpPr txBox="1">
            <a:spLocks noGrp="1"/>
          </p:cNvSpPr>
          <p:nvPr>
            <p:ph type="dt" sz="half" idx="7"/>
          </p:nvPr>
        </p:nvSpPr>
        <p:spPr/>
        <p:txBody>
          <a:bodyPr/>
          <a:lstStyle>
            <a:lvl1pPr>
              <a:defRPr/>
            </a:lvl1pPr>
          </a:lstStyle>
          <a:p>
            <a:pPr lvl="0"/>
            <a:endParaRPr lang="de-DE"/>
          </a:p>
        </p:txBody>
      </p:sp>
      <p:sp>
        <p:nvSpPr>
          <p:cNvPr id="5" name="Footer Placeholder 4">
            <a:extLst>
              <a:ext uri="{FF2B5EF4-FFF2-40B4-BE49-F238E27FC236}">
                <a16:creationId xmlns:a16="http://schemas.microsoft.com/office/drawing/2014/main" id="{48EF8F74-CBCE-4DFF-BD23-33CC10D31C4B}"/>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FD96DD46-4650-45D3-9467-B0DB4BE8CB4E}"/>
              </a:ext>
            </a:extLst>
          </p:cNvPr>
          <p:cNvSpPr txBox="1">
            <a:spLocks noGrp="1"/>
          </p:cNvSpPr>
          <p:nvPr>
            <p:ph type="sldNum" sz="quarter" idx="8"/>
          </p:nvPr>
        </p:nvSpPr>
        <p:spPr/>
        <p:txBody>
          <a:bodyPr/>
          <a:lstStyle>
            <a:lvl1pPr>
              <a:defRPr/>
            </a:lvl1pPr>
          </a:lstStyle>
          <a:p>
            <a:pPr lvl="0"/>
            <a:fld id="{F05CFE61-0F2E-4C28-9361-8511D7E9FB8E}" type="slidenum">
              <a:t>‹#›</a:t>
            </a:fld>
            <a:endParaRPr lang="de-DE"/>
          </a:p>
        </p:txBody>
      </p:sp>
    </p:spTree>
    <p:extLst>
      <p:ext uri="{BB962C8B-B14F-4D97-AF65-F5344CB8AC3E}">
        <p14:creationId xmlns:p14="http://schemas.microsoft.com/office/powerpoint/2010/main" val="1520161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EAC60-A7F3-4816-990E-E26F18B748C3}"/>
              </a:ext>
            </a:extLst>
          </p:cNvPr>
          <p:cNvSpPr txBox="1">
            <a:spLocks noGrp="1"/>
          </p:cNvSpPr>
          <p:nvPr>
            <p:ph type="title"/>
          </p:nvPr>
        </p:nvSpPr>
        <p:spPr>
          <a:xfrm>
            <a:off x="687391" y="1414467"/>
            <a:ext cx="8694736" cy="2357432"/>
          </a:xfrm>
        </p:spPr>
        <p:txBody>
          <a:bodyPr anchor="b"/>
          <a:lstStyle>
            <a:lvl1pPr>
              <a:defRPr lang="en-US" sz="6000"/>
            </a:lvl1pPr>
          </a:lstStyle>
          <a:p>
            <a:pPr lvl="0"/>
            <a:r>
              <a:rPr lang="en-US"/>
              <a:t>Click to edit Master title style</a:t>
            </a:r>
          </a:p>
        </p:txBody>
      </p:sp>
      <p:sp>
        <p:nvSpPr>
          <p:cNvPr id="3" name="Text Placeholder 2">
            <a:extLst>
              <a:ext uri="{FF2B5EF4-FFF2-40B4-BE49-F238E27FC236}">
                <a16:creationId xmlns:a16="http://schemas.microsoft.com/office/drawing/2014/main" id="{DDDEAC1D-A757-4A86-A4CE-509658E6EF9A}"/>
              </a:ext>
            </a:extLst>
          </p:cNvPr>
          <p:cNvSpPr txBox="1">
            <a:spLocks noGrp="1"/>
          </p:cNvSpPr>
          <p:nvPr>
            <p:ph type="body" idx="1"/>
          </p:nvPr>
        </p:nvSpPr>
        <p:spPr>
          <a:xfrm>
            <a:off x="687391" y="3794129"/>
            <a:ext cx="8694736" cy="1241426"/>
          </a:xfrm>
        </p:spPr>
        <p:txBody>
          <a:bodyPr/>
          <a:lstStyle>
            <a:lvl1pPr>
              <a:defRPr>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E0B476B9-35A7-4481-A9B5-472C272CD9F9}"/>
              </a:ext>
            </a:extLst>
          </p:cNvPr>
          <p:cNvSpPr txBox="1">
            <a:spLocks noGrp="1"/>
          </p:cNvSpPr>
          <p:nvPr>
            <p:ph type="dt" sz="half" idx="7"/>
          </p:nvPr>
        </p:nvSpPr>
        <p:spPr/>
        <p:txBody>
          <a:bodyPr/>
          <a:lstStyle>
            <a:lvl1pPr>
              <a:defRPr/>
            </a:lvl1pPr>
          </a:lstStyle>
          <a:p>
            <a:pPr lvl="0"/>
            <a:endParaRPr lang="de-DE"/>
          </a:p>
        </p:txBody>
      </p:sp>
      <p:sp>
        <p:nvSpPr>
          <p:cNvPr id="5" name="Footer Placeholder 4">
            <a:extLst>
              <a:ext uri="{FF2B5EF4-FFF2-40B4-BE49-F238E27FC236}">
                <a16:creationId xmlns:a16="http://schemas.microsoft.com/office/drawing/2014/main" id="{C72BA497-FAB5-42CB-936C-B2EC9D258DA8}"/>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26073E65-1D2F-4A4F-A2E7-AC18CE81BB7E}"/>
              </a:ext>
            </a:extLst>
          </p:cNvPr>
          <p:cNvSpPr txBox="1">
            <a:spLocks noGrp="1"/>
          </p:cNvSpPr>
          <p:nvPr>
            <p:ph type="sldNum" sz="quarter" idx="8"/>
          </p:nvPr>
        </p:nvSpPr>
        <p:spPr/>
        <p:txBody>
          <a:bodyPr/>
          <a:lstStyle>
            <a:lvl1pPr>
              <a:defRPr/>
            </a:lvl1pPr>
          </a:lstStyle>
          <a:p>
            <a:pPr lvl="0"/>
            <a:fld id="{16776E40-3B14-4276-96A3-968BE9E32A6F}" type="slidenum">
              <a:t>‹#›</a:t>
            </a:fld>
            <a:endParaRPr lang="de-DE"/>
          </a:p>
        </p:txBody>
      </p:sp>
    </p:spTree>
    <p:extLst>
      <p:ext uri="{BB962C8B-B14F-4D97-AF65-F5344CB8AC3E}">
        <p14:creationId xmlns:p14="http://schemas.microsoft.com/office/powerpoint/2010/main" val="200049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2C3A-0A5E-4033-9689-8C233C6E360C}"/>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a:extLst>
              <a:ext uri="{FF2B5EF4-FFF2-40B4-BE49-F238E27FC236}">
                <a16:creationId xmlns:a16="http://schemas.microsoft.com/office/drawing/2014/main" id="{E510E2CD-EA53-42FB-8BD4-378CE5CCA30C}"/>
              </a:ext>
            </a:extLst>
          </p:cNvPr>
          <p:cNvSpPr txBox="1">
            <a:spLocks noGrp="1"/>
          </p:cNvSpPr>
          <p:nvPr>
            <p:ph idx="1"/>
          </p:nvPr>
        </p:nvSpPr>
        <p:spPr>
          <a:xfrm>
            <a:off x="1619246" y="1368427"/>
            <a:ext cx="3973516" cy="328771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3C71FA-C373-4F02-9FBF-DBB41AC3F61D}"/>
              </a:ext>
            </a:extLst>
          </p:cNvPr>
          <p:cNvSpPr txBox="1">
            <a:spLocks noGrp="1"/>
          </p:cNvSpPr>
          <p:nvPr>
            <p:ph idx="2"/>
          </p:nvPr>
        </p:nvSpPr>
        <p:spPr>
          <a:xfrm>
            <a:off x="5745166" y="1368427"/>
            <a:ext cx="3975097" cy="328771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5A2363-58D5-4CA1-ABCF-F3431D491CEE}"/>
              </a:ext>
            </a:extLst>
          </p:cNvPr>
          <p:cNvSpPr txBox="1">
            <a:spLocks noGrp="1"/>
          </p:cNvSpPr>
          <p:nvPr>
            <p:ph type="dt" sz="half" idx="7"/>
          </p:nvPr>
        </p:nvSpPr>
        <p:spPr/>
        <p:txBody>
          <a:bodyPr/>
          <a:lstStyle>
            <a:lvl1pPr>
              <a:defRPr/>
            </a:lvl1pPr>
          </a:lstStyle>
          <a:p>
            <a:pPr lvl="0"/>
            <a:endParaRPr lang="de-DE"/>
          </a:p>
        </p:txBody>
      </p:sp>
      <p:sp>
        <p:nvSpPr>
          <p:cNvPr id="6" name="Footer Placeholder 5">
            <a:extLst>
              <a:ext uri="{FF2B5EF4-FFF2-40B4-BE49-F238E27FC236}">
                <a16:creationId xmlns:a16="http://schemas.microsoft.com/office/drawing/2014/main" id="{1B3D0760-CE86-4056-BABB-98F2901F4807}"/>
              </a:ext>
            </a:extLst>
          </p:cNvPr>
          <p:cNvSpPr txBox="1">
            <a:spLocks noGrp="1"/>
          </p:cNvSpPr>
          <p:nvPr>
            <p:ph type="ftr" sz="quarter" idx="9"/>
          </p:nvPr>
        </p:nvSpPr>
        <p:spPr/>
        <p:txBody>
          <a:bodyPr/>
          <a:lstStyle>
            <a:lvl1pPr>
              <a:defRPr/>
            </a:lvl1pPr>
          </a:lstStyle>
          <a:p>
            <a:pPr lvl="0"/>
            <a:endParaRPr lang="de-DE"/>
          </a:p>
        </p:txBody>
      </p:sp>
      <p:sp>
        <p:nvSpPr>
          <p:cNvPr id="7" name="Slide Number Placeholder 6">
            <a:extLst>
              <a:ext uri="{FF2B5EF4-FFF2-40B4-BE49-F238E27FC236}">
                <a16:creationId xmlns:a16="http://schemas.microsoft.com/office/drawing/2014/main" id="{6850A680-2131-4F21-81C1-E5FDA83E6F6B}"/>
              </a:ext>
            </a:extLst>
          </p:cNvPr>
          <p:cNvSpPr txBox="1">
            <a:spLocks noGrp="1"/>
          </p:cNvSpPr>
          <p:nvPr>
            <p:ph type="sldNum" sz="quarter" idx="8"/>
          </p:nvPr>
        </p:nvSpPr>
        <p:spPr/>
        <p:txBody>
          <a:bodyPr/>
          <a:lstStyle>
            <a:lvl1pPr>
              <a:defRPr/>
            </a:lvl1pPr>
          </a:lstStyle>
          <a:p>
            <a:pPr lvl="0"/>
            <a:fld id="{ECC8F3AC-BF69-4979-BAA7-A672643DB655}" type="slidenum">
              <a:t>‹#›</a:t>
            </a:fld>
            <a:endParaRPr lang="de-DE"/>
          </a:p>
        </p:txBody>
      </p:sp>
    </p:spTree>
    <p:extLst>
      <p:ext uri="{BB962C8B-B14F-4D97-AF65-F5344CB8AC3E}">
        <p14:creationId xmlns:p14="http://schemas.microsoft.com/office/powerpoint/2010/main" val="4190059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6544-B58D-4DEB-AF77-1DCE8F7B39A7}"/>
              </a:ext>
            </a:extLst>
          </p:cNvPr>
          <p:cNvSpPr txBox="1">
            <a:spLocks noGrp="1"/>
          </p:cNvSpPr>
          <p:nvPr>
            <p:ph type="title"/>
          </p:nvPr>
        </p:nvSpPr>
        <p:spPr>
          <a:xfrm>
            <a:off x="693736" y="301623"/>
            <a:ext cx="8694736" cy="1096959"/>
          </a:xfrm>
        </p:spPr>
        <p:txBody>
          <a:bodyPr/>
          <a:lstStyle>
            <a:lvl1pPr>
              <a:defRPr lang="en-US"/>
            </a:lvl1pPr>
          </a:lstStyle>
          <a:p>
            <a:pPr lvl="0"/>
            <a:r>
              <a:rPr lang="en-US"/>
              <a:t>Click to edit Master title style</a:t>
            </a:r>
          </a:p>
        </p:txBody>
      </p:sp>
      <p:sp>
        <p:nvSpPr>
          <p:cNvPr id="3" name="Text Placeholder 2">
            <a:extLst>
              <a:ext uri="{FF2B5EF4-FFF2-40B4-BE49-F238E27FC236}">
                <a16:creationId xmlns:a16="http://schemas.microsoft.com/office/drawing/2014/main" id="{F94AA2C9-B34F-45DC-A142-76CB1A6FF676}"/>
              </a:ext>
            </a:extLst>
          </p:cNvPr>
          <p:cNvSpPr txBox="1">
            <a:spLocks noGrp="1"/>
          </p:cNvSpPr>
          <p:nvPr>
            <p:ph type="body" idx="1"/>
          </p:nvPr>
        </p:nvSpPr>
        <p:spPr>
          <a:xfrm>
            <a:off x="693736" y="1390646"/>
            <a:ext cx="4265611" cy="681035"/>
          </a:xfrm>
        </p:spPr>
        <p:txBody>
          <a:bodyPr anchor="b"/>
          <a:lstStyle>
            <a:lvl1pPr>
              <a:defRPr b="1"/>
            </a:lvl1pPr>
          </a:lstStyle>
          <a:p>
            <a:pPr lvl="0"/>
            <a:r>
              <a:rPr lang="en-US"/>
              <a:t>Click to edit Master text styles</a:t>
            </a:r>
          </a:p>
        </p:txBody>
      </p:sp>
      <p:sp>
        <p:nvSpPr>
          <p:cNvPr id="4" name="Content Placeholder 3">
            <a:extLst>
              <a:ext uri="{FF2B5EF4-FFF2-40B4-BE49-F238E27FC236}">
                <a16:creationId xmlns:a16="http://schemas.microsoft.com/office/drawing/2014/main" id="{B5036278-62CE-49E1-95AB-0CAF509E2C7E}"/>
              </a:ext>
            </a:extLst>
          </p:cNvPr>
          <p:cNvSpPr txBox="1">
            <a:spLocks noGrp="1"/>
          </p:cNvSpPr>
          <p:nvPr>
            <p:ph idx="2"/>
          </p:nvPr>
        </p:nvSpPr>
        <p:spPr>
          <a:xfrm>
            <a:off x="693736" y="2071692"/>
            <a:ext cx="4265611" cy="304641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9DED7-D549-4019-A364-CEC3A74A3602}"/>
              </a:ext>
            </a:extLst>
          </p:cNvPr>
          <p:cNvSpPr txBox="1">
            <a:spLocks noGrp="1"/>
          </p:cNvSpPr>
          <p:nvPr>
            <p:ph type="body" idx="3"/>
          </p:nvPr>
        </p:nvSpPr>
        <p:spPr>
          <a:xfrm>
            <a:off x="5103815" y="1390646"/>
            <a:ext cx="4284658" cy="681035"/>
          </a:xfrm>
        </p:spPr>
        <p:txBody>
          <a:bodyPr anchor="b"/>
          <a:lstStyle>
            <a:lvl1pPr>
              <a:defRPr b="1"/>
            </a:lvl1pPr>
          </a:lstStyle>
          <a:p>
            <a:pPr lvl="0"/>
            <a:r>
              <a:rPr lang="en-US"/>
              <a:t>Click to edit Master text styles</a:t>
            </a:r>
          </a:p>
        </p:txBody>
      </p:sp>
      <p:sp>
        <p:nvSpPr>
          <p:cNvPr id="6" name="Content Placeholder 5">
            <a:extLst>
              <a:ext uri="{FF2B5EF4-FFF2-40B4-BE49-F238E27FC236}">
                <a16:creationId xmlns:a16="http://schemas.microsoft.com/office/drawing/2014/main" id="{A9094CF2-EE73-4E59-B74E-3108952D4E68}"/>
              </a:ext>
            </a:extLst>
          </p:cNvPr>
          <p:cNvSpPr txBox="1">
            <a:spLocks noGrp="1"/>
          </p:cNvSpPr>
          <p:nvPr>
            <p:ph idx="4"/>
          </p:nvPr>
        </p:nvSpPr>
        <p:spPr>
          <a:xfrm>
            <a:off x="5103815" y="2071692"/>
            <a:ext cx="4284658" cy="304641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AFE02D-77FB-400F-869F-B6E864C72D53}"/>
              </a:ext>
            </a:extLst>
          </p:cNvPr>
          <p:cNvSpPr txBox="1">
            <a:spLocks noGrp="1"/>
          </p:cNvSpPr>
          <p:nvPr>
            <p:ph type="dt" sz="half" idx="7"/>
          </p:nvPr>
        </p:nvSpPr>
        <p:spPr/>
        <p:txBody>
          <a:bodyPr/>
          <a:lstStyle>
            <a:lvl1pPr>
              <a:defRPr/>
            </a:lvl1pPr>
          </a:lstStyle>
          <a:p>
            <a:pPr lvl="0"/>
            <a:endParaRPr lang="de-DE"/>
          </a:p>
        </p:txBody>
      </p:sp>
      <p:sp>
        <p:nvSpPr>
          <p:cNvPr id="8" name="Footer Placeholder 7">
            <a:extLst>
              <a:ext uri="{FF2B5EF4-FFF2-40B4-BE49-F238E27FC236}">
                <a16:creationId xmlns:a16="http://schemas.microsoft.com/office/drawing/2014/main" id="{11DB8035-ED82-4F1D-A2FF-E9B256750341}"/>
              </a:ext>
            </a:extLst>
          </p:cNvPr>
          <p:cNvSpPr txBox="1">
            <a:spLocks noGrp="1"/>
          </p:cNvSpPr>
          <p:nvPr>
            <p:ph type="ftr" sz="quarter" idx="9"/>
          </p:nvPr>
        </p:nvSpPr>
        <p:spPr/>
        <p:txBody>
          <a:bodyPr/>
          <a:lstStyle>
            <a:lvl1pPr>
              <a:defRPr/>
            </a:lvl1pPr>
          </a:lstStyle>
          <a:p>
            <a:pPr lvl="0"/>
            <a:endParaRPr lang="de-DE"/>
          </a:p>
        </p:txBody>
      </p:sp>
      <p:sp>
        <p:nvSpPr>
          <p:cNvPr id="9" name="Slide Number Placeholder 8">
            <a:extLst>
              <a:ext uri="{FF2B5EF4-FFF2-40B4-BE49-F238E27FC236}">
                <a16:creationId xmlns:a16="http://schemas.microsoft.com/office/drawing/2014/main" id="{ADC94905-288D-44F6-B776-DDB25ACA73B4}"/>
              </a:ext>
            </a:extLst>
          </p:cNvPr>
          <p:cNvSpPr txBox="1">
            <a:spLocks noGrp="1"/>
          </p:cNvSpPr>
          <p:nvPr>
            <p:ph type="sldNum" sz="quarter" idx="8"/>
          </p:nvPr>
        </p:nvSpPr>
        <p:spPr/>
        <p:txBody>
          <a:bodyPr/>
          <a:lstStyle>
            <a:lvl1pPr>
              <a:defRPr/>
            </a:lvl1pPr>
          </a:lstStyle>
          <a:p>
            <a:pPr lvl="0"/>
            <a:fld id="{5C623453-DCA4-43B7-A981-EFC86A386723}" type="slidenum">
              <a:t>‹#›</a:t>
            </a:fld>
            <a:endParaRPr lang="de-DE"/>
          </a:p>
        </p:txBody>
      </p:sp>
    </p:spTree>
    <p:extLst>
      <p:ext uri="{BB962C8B-B14F-4D97-AF65-F5344CB8AC3E}">
        <p14:creationId xmlns:p14="http://schemas.microsoft.com/office/powerpoint/2010/main" val="352441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F632-3A79-472C-9D61-614EE900AFF3}"/>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Date Placeholder 2">
            <a:extLst>
              <a:ext uri="{FF2B5EF4-FFF2-40B4-BE49-F238E27FC236}">
                <a16:creationId xmlns:a16="http://schemas.microsoft.com/office/drawing/2014/main" id="{E6898D2E-1C47-4FBA-9231-F5B4E94AB6AD}"/>
              </a:ext>
            </a:extLst>
          </p:cNvPr>
          <p:cNvSpPr txBox="1">
            <a:spLocks noGrp="1"/>
          </p:cNvSpPr>
          <p:nvPr>
            <p:ph type="dt" sz="half" idx="7"/>
          </p:nvPr>
        </p:nvSpPr>
        <p:spPr/>
        <p:txBody>
          <a:bodyPr/>
          <a:lstStyle>
            <a:lvl1pPr>
              <a:defRPr/>
            </a:lvl1pPr>
          </a:lstStyle>
          <a:p>
            <a:pPr lvl="0"/>
            <a:endParaRPr lang="de-DE"/>
          </a:p>
        </p:txBody>
      </p:sp>
      <p:sp>
        <p:nvSpPr>
          <p:cNvPr id="4" name="Footer Placeholder 3">
            <a:extLst>
              <a:ext uri="{FF2B5EF4-FFF2-40B4-BE49-F238E27FC236}">
                <a16:creationId xmlns:a16="http://schemas.microsoft.com/office/drawing/2014/main" id="{E91AD918-94AD-4A28-8E50-D41AA834838A}"/>
              </a:ext>
            </a:extLst>
          </p:cNvPr>
          <p:cNvSpPr txBox="1">
            <a:spLocks noGrp="1"/>
          </p:cNvSpPr>
          <p:nvPr>
            <p:ph type="ftr" sz="quarter" idx="9"/>
          </p:nvPr>
        </p:nvSpPr>
        <p:spPr/>
        <p:txBody>
          <a:bodyPr/>
          <a:lstStyle>
            <a:lvl1pPr>
              <a:defRPr/>
            </a:lvl1pPr>
          </a:lstStyle>
          <a:p>
            <a:pPr lvl="0"/>
            <a:endParaRPr lang="de-DE"/>
          </a:p>
        </p:txBody>
      </p:sp>
      <p:sp>
        <p:nvSpPr>
          <p:cNvPr id="5" name="Slide Number Placeholder 4">
            <a:extLst>
              <a:ext uri="{FF2B5EF4-FFF2-40B4-BE49-F238E27FC236}">
                <a16:creationId xmlns:a16="http://schemas.microsoft.com/office/drawing/2014/main" id="{84B14F0A-968F-4067-80D8-6E7D71D5511B}"/>
              </a:ext>
            </a:extLst>
          </p:cNvPr>
          <p:cNvSpPr txBox="1">
            <a:spLocks noGrp="1"/>
          </p:cNvSpPr>
          <p:nvPr>
            <p:ph type="sldNum" sz="quarter" idx="8"/>
          </p:nvPr>
        </p:nvSpPr>
        <p:spPr/>
        <p:txBody>
          <a:bodyPr/>
          <a:lstStyle>
            <a:lvl1pPr>
              <a:defRPr/>
            </a:lvl1pPr>
          </a:lstStyle>
          <a:p>
            <a:pPr lvl="0"/>
            <a:fld id="{3EA57C47-5A23-4B36-A50B-F785B2AF15AC}" type="slidenum">
              <a:t>‹#›</a:t>
            </a:fld>
            <a:endParaRPr lang="de-DE"/>
          </a:p>
        </p:txBody>
      </p:sp>
    </p:spTree>
    <p:extLst>
      <p:ext uri="{BB962C8B-B14F-4D97-AF65-F5344CB8AC3E}">
        <p14:creationId xmlns:p14="http://schemas.microsoft.com/office/powerpoint/2010/main" val="41720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BEBEE5-1F9A-492F-9DF0-FBE749107264}"/>
              </a:ext>
            </a:extLst>
          </p:cNvPr>
          <p:cNvSpPr txBox="1">
            <a:spLocks noGrp="1"/>
          </p:cNvSpPr>
          <p:nvPr>
            <p:ph type="dt" sz="half" idx="7"/>
          </p:nvPr>
        </p:nvSpPr>
        <p:spPr/>
        <p:txBody>
          <a:bodyPr/>
          <a:lstStyle>
            <a:lvl1pPr>
              <a:defRPr/>
            </a:lvl1pPr>
          </a:lstStyle>
          <a:p>
            <a:pPr lvl="0"/>
            <a:endParaRPr lang="de-DE"/>
          </a:p>
        </p:txBody>
      </p:sp>
      <p:sp>
        <p:nvSpPr>
          <p:cNvPr id="3" name="Footer Placeholder 2">
            <a:extLst>
              <a:ext uri="{FF2B5EF4-FFF2-40B4-BE49-F238E27FC236}">
                <a16:creationId xmlns:a16="http://schemas.microsoft.com/office/drawing/2014/main" id="{7C123BD1-D489-4E83-82E7-9305A3DB8422}"/>
              </a:ext>
            </a:extLst>
          </p:cNvPr>
          <p:cNvSpPr txBox="1">
            <a:spLocks noGrp="1"/>
          </p:cNvSpPr>
          <p:nvPr>
            <p:ph type="ftr" sz="quarter" idx="9"/>
          </p:nvPr>
        </p:nvSpPr>
        <p:spPr/>
        <p:txBody>
          <a:bodyPr/>
          <a:lstStyle>
            <a:lvl1pPr>
              <a:defRPr/>
            </a:lvl1pPr>
          </a:lstStyle>
          <a:p>
            <a:pPr lvl="0"/>
            <a:endParaRPr lang="de-DE"/>
          </a:p>
        </p:txBody>
      </p:sp>
      <p:sp>
        <p:nvSpPr>
          <p:cNvPr id="4" name="Slide Number Placeholder 3">
            <a:extLst>
              <a:ext uri="{FF2B5EF4-FFF2-40B4-BE49-F238E27FC236}">
                <a16:creationId xmlns:a16="http://schemas.microsoft.com/office/drawing/2014/main" id="{E4D6CC87-9D83-4B69-875F-38162AE0A527}"/>
              </a:ext>
            </a:extLst>
          </p:cNvPr>
          <p:cNvSpPr txBox="1">
            <a:spLocks noGrp="1"/>
          </p:cNvSpPr>
          <p:nvPr>
            <p:ph type="sldNum" sz="quarter" idx="8"/>
          </p:nvPr>
        </p:nvSpPr>
        <p:spPr/>
        <p:txBody>
          <a:bodyPr/>
          <a:lstStyle>
            <a:lvl1pPr>
              <a:defRPr/>
            </a:lvl1pPr>
          </a:lstStyle>
          <a:p>
            <a:pPr lvl="0"/>
            <a:fld id="{85513B7F-1EF6-469D-872C-B13CE6C1DD33}" type="slidenum">
              <a:t>‹#›</a:t>
            </a:fld>
            <a:endParaRPr lang="de-DE"/>
          </a:p>
        </p:txBody>
      </p:sp>
    </p:spTree>
    <p:extLst>
      <p:ext uri="{BB962C8B-B14F-4D97-AF65-F5344CB8AC3E}">
        <p14:creationId xmlns:p14="http://schemas.microsoft.com/office/powerpoint/2010/main" val="124670896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2FB2-123A-425D-8116-F2BFA364C921}"/>
              </a:ext>
            </a:extLst>
          </p:cNvPr>
          <p:cNvSpPr txBox="1">
            <a:spLocks noGrp="1"/>
          </p:cNvSpPr>
          <p:nvPr>
            <p:ph type="title"/>
          </p:nvPr>
        </p:nvSpPr>
        <p:spPr>
          <a:xfrm>
            <a:off x="693736" y="377820"/>
            <a:ext cx="3251204" cy="1323978"/>
          </a:xfrm>
        </p:spPr>
        <p:txBody>
          <a:bodyPr anchor="b"/>
          <a:lstStyle>
            <a:lvl1pPr>
              <a:defRPr lang="en-US" sz="3200"/>
            </a:lvl1pPr>
          </a:lstStyle>
          <a:p>
            <a:pPr lvl="0"/>
            <a:r>
              <a:rPr lang="en-US"/>
              <a:t>Click to edit Master title style</a:t>
            </a:r>
          </a:p>
        </p:txBody>
      </p:sp>
      <p:sp>
        <p:nvSpPr>
          <p:cNvPr id="3" name="Content Placeholder 2">
            <a:extLst>
              <a:ext uri="{FF2B5EF4-FFF2-40B4-BE49-F238E27FC236}">
                <a16:creationId xmlns:a16="http://schemas.microsoft.com/office/drawing/2014/main" id="{F2B1C99B-D02E-4612-B5D7-1247396BC00A}"/>
              </a:ext>
            </a:extLst>
          </p:cNvPr>
          <p:cNvSpPr txBox="1">
            <a:spLocks noGrp="1"/>
          </p:cNvSpPr>
          <p:nvPr>
            <p:ph idx="1"/>
          </p:nvPr>
        </p:nvSpPr>
        <p:spPr>
          <a:xfrm>
            <a:off x="4286249" y="815973"/>
            <a:ext cx="5102223" cy="4030666"/>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1A5DFE-7835-44AF-A9B1-45AF811CB855}"/>
              </a:ext>
            </a:extLst>
          </p:cNvPr>
          <p:cNvSpPr txBox="1">
            <a:spLocks noGrp="1"/>
          </p:cNvSpPr>
          <p:nvPr>
            <p:ph type="body" idx="2"/>
          </p:nvPr>
        </p:nvSpPr>
        <p:spPr>
          <a:xfrm>
            <a:off x="693736" y="1701798"/>
            <a:ext cx="3251204" cy="3151186"/>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F579AF6F-BC02-4C7C-89C9-D0670B02794B}"/>
              </a:ext>
            </a:extLst>
          </p:cNvPr>
          <p:cNvSpPr txBox="1">
            <a:spLocks noGrp="1"/>
          </p:cNvSpPr>
          <p:nvPr>
            <p:ph type="dt" sz="half" idx="7"/>
          </p:nvPr>
        </p:nvSpPr>
        <p:spPr/>
        <p:txBody>
          <a:bodyPr/>
          <a:lstStyle>
            <a:lvl1pPr>
              <a:defRPr/>
            </a:lvl1pPr>
          </a:lstStyle>
          <a:p>
            <a:pPr lvl="0"/>
            <a:endParaRPr lang="de-DE"/>
          </a:p>
        </p:txBody>
      </p:sp>
      <p:sp>
        <p:nvSpPr>
          <p:cNvPr id="6" name="Footer Placeholder 5">
            <a:extLst>
              <a:ext uri="{FF2B5EF4-FFF2-40B4-BE49-F238E27FC236}">
                <a16:creationId xmlns:a16="http://schemas.microsoft.com/office/drawing/2014/main" id="{3BEA4C8F-EE06-43BD-AE2B-1228A4EB187E}"/>
              </a:ext>
            </a:extLst>
          </p:cNvPr>
          <p:cNvSpPr txBox="1">
            <a:spLocks noGrp="1"/>
          </p:cNvSpPr>
          <p:nvPr>
            <p:ph type="ftr" sz="quarter" idx="9"/>
          </p:nvPr>
        </p:nvSpPr>
        <p:spPr/>
        <p:txBody>
          <a:bodyPr/>
          <a:lstStyle>
            <a:lvl1pPr>
              <a:defRPr/>
            </a:lvl1pPr>
          </a:lstStyle>
          <a:p>
            <a:pPr lvl="0"/>
            <a:endParaRPr lang="de-DE"/>
          </a:p>
        </p:txBody>
      </p:sp>
      <p:sp>
        <p:nvSpPr>
          <p:cNvPr id="7" name="Slide Number Placeholder 6">
            <a:extLst>
              <a:ext uri="{FF2B5EF4-FFF2-40B4-BE49-F238E27FC236}">
                <a16:creationId xmlns:a16="http://schemas.microsoft.com/office/drawing/2014/main" id="{4C7F74D3-59A0-4D3B-976F-1BE0C8FAC2A1}"/>
              </a:ext>
            </a:extLst>
          </p:cNvPr>
          <p:cNvSpPr txBox="1">
            <a:spLocks noGrp="1"/>
          </p:cNvSpPr>
          <p:nvPr>
            <p:ph type="sldNum" sz="quarter" idx="8"/>
          </p:nvPr>
        </p:nvSpPr>
        <p:spPr/>
        <p:txBody>
          <a:bodyPr/>
          <a:lstStyle>
            <a:lvl1pPr>
              <a:defRPr/>
            </a:lvl1pPr>
          </a:lstStyle>
          <a:p>
            <a:pPr lvl="0"/>
            <a:fld id="{82AB51FE-B494-402B-90FC-EE3B2F36B7F3}" type="slidenum">
              <a:t>‹#›</a:t>
            </a:fld>
            <a:endParaRPr lang="de-DE"/>
          </a:p>
        </p:txBody>
      </p:sp>
    </p:spTree>
    <p:extLst>
      <p:ext uri="{BB962C8B-B14F-4D97-AF65-F5344CB8AC3E}">
        <p14:creationId xmlns:p14="http://schemas.microsoft.com/office/powerpoint/2010/main" val="84595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3312-3203-4645-BBA6-863663CF1590}"/>
              </a:ext>
            </a:extLst>
          </p:cNvPr>
          <p:cNvSpPr txBox="1">
            <a:spLocks noGrp="1"/>
          </p:cNvSpPr>
          <p:nvPr>
            <p:ph type="title"/>
          </p:nvPr>
        </p:nvSpPr>
        <p:spPr>
          <a:xfrm>
            <a:off x="693736" y="377820"/>
            <a:ext cx="3251204" cy="1323978"/>
          </a:xfrm>
        </p:spPr>
        <p:txBody>
          <a:bodyPr anchor="b"/>
          <a:lstStyle>
            <a:lvl1pPr>
              <a:defRPr lang="en-US" sz="3200"/>
            </a:lvl1pPr>
          </a:lstStyle>
          <a:p>
            <a:pPr lvl="0"/>
            <a:r>
              <a:rPr lang="en-US"/>
              <a:t>Click to edit Master title style</a:t>
            </a:r>
          </a:p>
        </p:txBody>
      </p:sp>
      <p:sp>
        <p:nvSpPr>
          <p:cNvPr id="3" name="Picture Placeholder 2">
            <a:extLst>
              <a:ext uri="{FF2B5EF4-FFF2-40B4-BE49-F238E27FC236}">
                <a16:creationId xmlns:a16="http://schemas.microsoft.com/office/drawing/2014/main" id="{D20F9F1F-F17F-4465-8CAD-99FC030049A0}"/>
              </a:ext>
            </a:extLst>
          </p:cNvPr>
          <p:cNvSpPr txBox="1">
            <a:spLocks noGrp="1"/>
          </p:cNvSpPr>
          <p:nvPr>
            <p:ph type="pic" idx="1"/>
          </p:nvPr>
        </p:nvSpPr>
        <p:spPr>
          <a:xfrm>
            <a:off x="4286249" y="815973"/>
            <a:ext cx="5102223" cy="4030666"/>
          </a:xfrm>
        </p:spPr>
        <p:txBody>
          <a:bodyPr/>
          <a:lstStyle>
            <a:lvl1pPr>
              <a:defRPr sz="3200"/>
            </a:lvl1pPr>
          </a:lstStyle>
          <a:p>
            <a:pPr lvl="0"/>
            <a:endParaRPr lang="en-US"/>
          </a:p>
        </p:txBody>
      </p:sp>
      <p:sp>
        <p:nvSpPr>
          <p:cNvPr id="4" name="Text Placeholder 3">
            <a:extLst>
              <a:ext uri="{FF2B5EF4-FFF2-40B4-BE49-F238E27FC236}">
                <a16:creationId xmlns:a16="http://schemas.microsoft.com/office/drawing/2014/main" id="{CC3F030B-E0BF-411C-AA57-96967FE8FC55}"/>
              </a:ext>
            </a:extLst>
          </p:cNvPr>
          <p:cNvSpPr txBox="1">
            <a:spLocks noGrp="1"/>
          </p:cNvSpPr>
          <p:nvPr>
            <p:ph type="body" idx="2"/>
          </p:nvPr>
        </p:nvSpPr>
        <p:spPr>
          <a:xfrm>
            <a:off x="693736" y="1701798"/>
            <a:ext cx="3251204" cy="3151186"/>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84C06309-6290-4211-BF11-E4100245A900}"/>
              </a:ext>
            </a:extLst>
          </p:cNvPr>
          <p:cNvSpPr txBox="1">
            <a:spLocks noGrp="1"/>
          </p:cNvSpPr>
          <p:nvPr>
            <p:ph type="dt" sz="half" idx="7"/>
          </p:nvPr>
        </p:nvSpPr>
        <p:spPr/>
        <p:txBody>
          <a:bodyPr/>
          <a:lstStyle>
            <a:lvl1pPr>
              <a:defRPr/>
            </a:lvl1pPr>
          </a:lstStyle>
          <a:p>
            <a:pPr lvl="0"/>
            <a:endParaRPr lang="de-DE"/>
          </a:p>
        </p:txBody>
      </p:sp>
      <p:sp>
        <p:nvSpPr>
          <p:cNvPr id="6" name="Footer Placeholder 5">
            <a:extLst>
              <a:ext uri="{FF2B5EF4-FFF2-40B4-BE49-F238E27FC236}">
                <a16:creationId xmlns:a16="http://schemas.microsoft.com/office/drawing/2014/main" id="{419568FC-9CE7-4201-94A4-DAC468880DEC}"/>
              </a:ext>
            </a:extLst>
          </p:cNvPr>
          <p:cNvSpPr txBox="1">
            <a:spLocks noGrp="1"/>
          </p:cNvSpPr>
          <p:nvPr>
            <p:ph type="ftr" sz="quarter" idx="9"/>
          </p:nvPr>
        </p:nvSpPr>
        <p:spPr/>
        <p:txBody>
          <a:bodyPr/>
          <a:lstStyle>
            <a:lvl1pPr>
              <a:defRPr/>
            </a:lvl1pPr>
          </a:lstStyle>
          <a:p>
            <a:pPr lvl="0"/>
            <a:endParaRPr lang="de-DE"/>
          </a:p>
        </p:txBody>
      </p:sp>
      <p:sp>
        <p:nvSpPr>
          <p:cNvPr id="7" name="Slide Number Placeholder 6">
            <a:extLst>
              <a:ext uri="{FF2B5EF4-FFF2-40B4-BE49-F238E27FC236}">
                <a16:creationId xmlns:a16="http://schemas.microsoft.com/office/drawing/2014/main" id="{9CC29AAE-9769-4239-BA08-DD692B802809}"/>
              </a:ext>
            </a:extLst>
          </p:cNvPr>
          <p:cNvSpPr txBox="1">
            <a:spLocks noGrp="1"/>
          </p:cNvSpPr>
          <p:nvPr>
            <p:ph type="sldNum" sz="quarter" idx="8"/>
          </p:nvPr>
        </p:nvSpPr>
        <p:spPr/>
        <p:txBody>
          <a:bodyPr/>
          <a:lstStyle>
            <a:lvl1pPr>
              <a:defRPr/>
            </a:lvl1pPr>
          </a:lstStyle>
          <a:p>
            <a:pPr lvl="0"/>
            <a:fld id="{C2C1ECCE-91AE-4C00-9BC3-F3D1244807D9}" type="slidenum">
              <a:t>‹#›</a:t>
            </a:fld>
            <a:endParaRPr lang="de-DE"/>
          </a:p>
        </p:txBody>
      </p:sp>
    </p:spTree>
    <p:extLst>
      <p:ext uri="{BB962C8B-B14F-4D97-AF65-F5344CB8AC3E}">
        <p14:creationId xmlns:p14="http://schemas.microsoft.com/office/powerpoint/2010/main" val="1604647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05724EB4-A70D-401E-B794-1080CD12BACA}"/>
              </a:ext>
            </a:extLst>
          </p:cNvPr>
          <p:cNvPicPr>
            <a:picLocks noChangeAspect="1"/>
          </p:cNvPicPr>
          <p:nvPr/>
        </p:nvPicPr>
        <p:blipFill>
          <a:blip r:embed="rId13">
            <a:lum/>
            <a:alphaModFix/>
          </a:blip>
          <a:srcRect/>
          <a:stretch>
            <a:fillRect/>
          </a:stretch>
        </p:blipFill>
        <p:spPr>
          <a:xfrm>
            <a:off x="0" y="0"/>
            <a:ext cx="10085758" cy="5670002"/>
          </a:xfrm>
          <a:prstGeom prst="rect">
            <a:avLst/>
          </a:prstGeom>
          <a:noFill/>
          <a:ln cap="flat">
            <a:noFill/>
          </a:ln>
        </p:spPr>
      </p:pic>
      <p:sp>
        <p:nvSpPr>
          <p:cNvPr id="3" name="Title Placeholder 2">
            <a:extLst>
              <a:ext uri="{FF2B5EF4-FFF2-40B4-BE49-F238E27FC236}">
                <a16:creationId xmlns:a16="http://schemas.microsoft.com/office/drawing/2014/main" id="{840069B2-8D73-48D7-B4F8-47A5ED06B1A5}"/>
              </a:ext>
            </a:extLst>
          </p:cNvPr>
          <p:cNvSpPr txBox="1">
            <a:spLocks noGrp="1"/>
          </p:cNvSpPr>
          <p:nvPr>
            <p:ph type="title"/>
          </p:nvPr>
        </p:nvSpPr>
        <p:spPr>
          <a:xfrm>
            <a:off x="1619996" y="215999"/>
            <a:ext cx="8100002" cy="935998"/>
          </a:xfrm>
          <a:prstGeom prst="rect">
            <a:avLst/>
          </a:prstGeom>
          <a:noFill/>
          <a:ln>
            <a:noFill/>
          </a:ln>
        </p:spPr>
        <p:txBody>
          <a:bodyPr vert="horz" wrap="square" lIns="0" tIns="0" rIns="0" bIns="0" anchor="ctr" anchorCtr="1" compatLnSpc="1">
            <a:normAutofit/>
          </a:bodyPr>
          <a:lstStyle/>
          <a:p>
            <a:pPr lvl="0"/>
            <a:endParaRPr lang="de-DE"/>
          </a:p>
        </p:txBody>
      </p:sp>
      <p:sp>
        <p:nvSpPr>
          <p:cNvPr id="4" name="Text Placeholder 3">
            <a:extLst>
              <a:ext uri="{FF2B5EF4-FFF2-40B4-BE49-F238E27FC236}">
                <a16:creationId xmlns:a16="http://schemas.microsoft.com/office/drawing/2014/main" id="{3E983774-6371-4DBD-A88D-2769268E63B2}"/>
              </a:ext>
            </a:extLst>
          </p:cNvPr>
          <p:cNvSpPr txBox="1">
            <a:spLocks noGrp="1"/>
          </p:cNvSpPr>
          <p:nvPr>
            <p:ph type="body" idx="1"/>
          </p:nvPr>
        </p:nvSpPr>
        <p:spPr>
          <a:xfrm>
            <a:off x="1619996" y="1367997"/>
            <a:ext cx="8100002" cy="3288237"/>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C9833EB3-982C-4F90-A21C-811EEEE21D43}"/>
              </a:ext>
            </a:extLst>
          </p:cNvPr>
          <p:cNvSpPr txBox="1">
            <a:spLocks noGrp="1"/>
          </p:cNvSpPr>
          <p:nvPr>
            <p:ph type="dt" sz="half" idx="2"/>
          </p:nvPr>
        </p:nvSpPr>
        <p:spPr>
          <a:xfrm>
            <a:off x="1583996" y="5164924"/>
            <a:ext cx="2348279" cy="390604"/>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de-DE" sz="1400" b="0" i="0" u="none" strike="noStrike" kern="1200" cap="none" spc="0" baseline="0">
                <a:solidFill>
                  <a:srgbClr val="000000"/>
                </a:solidFill>
                <a:uFillTx/>
                <a:latin typeface="Liberation Sans" pitchFamily="34"/>
                <a:ea typeface="DejaVu Sans" pitchFamily="2"/>
                <a:cs typeface="DejaVu Sans" pitchFamily="2"/>
              </a:defRPr>
            </a:lvl1pPr>
          </a:lstStyle>
          <a:p>
            <a:pPr lvl="0"/>
            <a:endParaRPr lang="de-DE"/>
          </a:p>
        </p:txBody>
      </p:sp>
      <p:sp>
        <p:nvSpPr>
          <p:cNvPr id="6" name="Footer Placeholder 5">
            <a:extLst>
              <a:ext uri="{FF2B5EF4-FFF2-40B4-BE49-F238E27FC236}">
                <a16:creationId xmlns:a16="http://schemas.microsoft.com/office/drawing/2014/main" id="{45957D92-76D1-473C-ABE8-69499B522AE6}"/>
              </a:ext>
            </a:extLst>
          </p:cNvPr>
          <p:cNvSpPr txBox="1">
            <a:spLocks noGrp="1"/>
          </p:cNvSpPr>
          <p:nvPr>
            <p:ph type="ftr" sz="quarter" idx="3"/>
          </p:nvPr>
        </p:nvSpPr>
        <p:spPr>
          <a:xfrm>
            <a:off x="3987003" y="5164924"/>
            <a:ext cx="3194995" cy="390604"/>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de-DE" sz="1400" b="0" i="0" u="none" strike="noStrike" kern="1200" cap="none" spc="0" baseline="0">
                <a:solidFill>
                  <a:srgbClr val="000000"/>
                </a:solidFill>
                <a:uFillTx/>
                <a:latin typeface="Liberation Sans" pitchFamily="34"/>
                <a:ea typeface="DejaVu Sans" pitchFamily="2"/>
                <a:cs typeface="DejaVu Sans" pitchFamily="2"/>
              </a:defRPr>
            </a:lvl1pPr>
          </a:lstStyle>
          <a:p>
            <a:pPr lvl="0"/>
            <a:endParaRPr lang="de-DE"/>
          </a:p>
        </p:txBody>
      </p:sp>
      <p:sp>
        <p:nvSpPr>
          <p:cNvPr id="7" name="Slide Number Placeholder 6">
            <a:extLst>
              <a:ext uri="{FF2B5EF4-FFF2-40B4-BE49-F238E27FC236}">
                <a16:creationId xmlns:a16="http://schemas.microsoft.com/office/drawing/2014/main" id="{32FF2244-0D19-4221-9234-7F8416B1D78B}"/>
              </a:ext>
            </a:extLst>
          </p:cNvPr>
          <p:cNvSpPr txBox="1">
            <a:spLocks noGrp="1"/>
          </p:cNvSpPr>
          <p:nvPr>
            <p:ph type="sldNum" sz="quarter" idx="4"/>
          </p:nvPr>
        </p:nvSpPr>
        <p:spPr>
          <a:xfrm>
            <a:off x="7226996" y="5164924"/>
            <a:ext cx="2348279" cy="390604"/>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de-DE" sz="1400" b="0" i="0" u="none" strike="noStrike" kern="1200" cap="none" spc="0" baseline="0">
                <a:solidFill>
                  <a:srgbClr val="000000"/>
                </a:solidFill>
                <a:uFillTx/>
                <a:latin typeface="Liberation Sans" pitchFamily="34"/>
                <a:ea typeface="DejaVu Sans" pitchFamily="2"/>
                <a:cs typeface="DejaVu Sans" pitchFamily="2"/>
              </a:defRPr>
            </a:lvl1pPr>
          </a:lstStyle>
          <a:p>
            <a:pPr lvl="0"/>
            <a:fld id="{920B2B73-5666-46C7-9A9E-A00B118C81CA}" type="slidenum">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de-DE" sz="3300" b="0" i="0" u="none" strike="noStrike" kern="1200" cap="none" spc="0" baseline="0">
          <a:solidFill>
            <a:srgbClr val="050505"/>
          </a:solidFill>
          <a:uFillTx/>
          <a:latin typeface="Liberation Serif" pitchFamily="18"/>
        </a:defRPr>
      </a:lvl1pPr>
    </p:titleStyle>
    <p:bodyStyle>
      <a:lvl1pPr marL="0" marR="0" lvl="0" indent="0" defTabSz="914400" rtl="0" fontAlgn="auto" hangingPunct="0">
        <a:lnSpc>
          <a:spcPct val="100000"/>
        </a:lnSpc>
        <a:spcBef>
          <a:spcPts val="0"/>
        </a:spcBef>
        <a:spcAft>
          <a:spcPts val="1060"/>
        </a:spcAft>
        <a:buNone/>
        <a:tabLst/>
        <a:defRPr lang="en-US" sz="2400" b="0" i="0" u="none" strike="noStrike" kern="1200" cap="none" spc="0" baseline="0">
          <a:solidFill>
            <a:srgbClr val="050505"/>
          </a:solidFill>
          <a:uFillTx/>
          <a:latin typeface="Liberation Sans" pitchFamily="34"/>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T3K"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github.com/RESKOM326"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T3K/UPM/tree/master/Clases%20de%20Apoyo/Objetos%20-%2024Abril201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ESKOM326"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M-T3K/UPM/blob/master/Clases%20de%20Apoyo/Objetos%20-%2024Abril2018/objects/animals/Humano.java"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hyperlink" Target="https://github.com/M-T3K/UPM/blob/master/Clases%20de%20Apoyo/Objetos%20-%2024Abril2018/objects/animals/HumanoFeo.java"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i.stack.imgur.com/7uiSD.jpg"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math.hws.edu/javanotes/c7/s5.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ACAPPS/Programacion2UPM/tree/master/2M-B/Clases%20de%20Apoyo/Objetos%20-%2024Abril2018/objects/animals"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05CE8BAD-5736-4703-B8E6-52AA3176040E}"/>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F29A0AF-88A5-4D87-8BB6-A7077DB67426}" type="slidenum">
              <a:t>1</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5432A3F6-013F-4F41-B27A-EA8399B4DC2A}"/>
              </a:ext>
            </a:extLst>
          </p:cNvPr>
          <p:cNvSpPr txBox="1">
            <a:spLocks noGrp="1"/>
          </p:cNvSpPr>
          <p:nvPr>
            <p:ph type="title" idx="4294967295"/>
          </p:nvPr>
        </p:nvSpPr>
        <p:spPr/>
        <p:txBody>
          <a:bodyPr/>
          <a:lstStyle/>
          <a:p>
            <a:pPr lvl="0"/>
            <a:r>
              <a:rPr lang="de-DE"/>
              <a:t>Introducción a Orientación a Objetos en Java</a:t>
            </a:r>
          </a:p>
        </p:txBody>
      </p:sp>
      <p:sp>
        <p:nvSpPr>
          <p:cNvPr id="4" name="TextBox 3">
            <a:extLst>
              <a:ext uri="{FF2B5EF4-FFF2-40B4-BE49-F238E27FC236}">
                <a16:creationId xmlns:a16="http://schemas.microsoft.com/office/drawing/2014/main" id="{A93E3DBB-D59F-4A38-AC32-BE371F4477BF}"/>
              </a:ext>
            </a:extLst>
          </p:cNvPr>
          <p:cNvSpPr txBox="1"/>
          <p:nvPr/>
        </p:nvSpPr>
        <p:spPr>
          <a:xfrm>
            <a:off x="2015995" y="1295997"/>
            <a:ext cx="7704002" cy="3276360"/>
          </a:xfrm>
          <a:prstGeom prst="rect">
            <a:avLst/>
          </a:prstGeom>
          <a:noFill/>
          <a:ln cap="flat">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Arial" pitchFamily="18"/>
                <a:ea typeface="Droid Sans Fallback" pitchFamily="2"/>
                <a:cs typeface="Lohit Hindi" pitchFamily="2"/>
              </a:rPr>
              <a:t>- Originalmente hecha para una clase del 24 de Abril de 2018.</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Arial" pitchFamily="18"/>
                <a:ea typeface="Droid Sans Fallback" pitchFamily="2"/>
                <a:cs typeface="Lohit Hindi" pitchFamily="2"/>
              </a:rPr>
              <a:t>- Segunda Revisión: 20 de Febrero del 2020. Se han arreglado errores y añadido un prólogo con arrays y demás.</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Arial" pitchFamily="18"/>
                <a:ea typeface="Droid Sans Fallback" pitchFamily="2"/>
                <a:cs typeface="Lohit Hindi" pitchFamily="2"/>
              </a:rPr>
              <a:t>- Advertencia: En muchas partes del código se usan nombres de variables con ‘_‘ y minúsculas. Esto en Java va en contra de la convención. En Java se sigue el formato ‘camelCase‘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dirty="0">
              <a:solidFill>
                <a:srgbClr val="000000"/>
              </a:solidFill>
              <a:uFillTx/>
              <a:latin typeface="Arial" pitchFamily="18"/>
              <a:ea typeface="Droid Sans Fallback" pitchFamily="2"/>
              <a:cs typeface="Lohit Hindi"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dirty="0">
              <a:solidFill>
                <a:srgbClr val="000000"/>
              </a:solidFill>
              <a:uFillTx/>
              <a:latin typeface="Arial" pitchFamily="18"/>
              <a:ea typeface="Droid Sans Fallback" pitchFamily="2"/>
              <a:cs typeface="Lohit Hindi"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Arial" pitchFamily="18"/>
                <a:ea typeface="Droid Sans Fallback" pitchFamily="2"/>
                <a:cs typeface="Lohit Hindi" pitchFamily="2"/>
              </a:rPr>
              <a:t>Hecho por:</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Arial" pitchFamily="18"/>
                <a:ea typeface="Droid Sans Fallback" pitchFamily="2"/>
                <a:cs typeface="Lohit Hindi" pitchFamily="2"/>
              </a:rPr>
              <a:t>- </a:t>
            </a:r>
            <a:r>
              <a:rPr lang="de-DE" sz="1800" b="0" i="0" u="none" strike="noStrike" kern="1200" cap="none" spc="0" baseline="0" dirty="0">
                <a:solidFill>
                  <a:srgbClr val="000000"/>
                </a:solidFill>
                <a:uFillTx/>
                <a:latin typeface="Arial" pitchFamily="18"/>
                <a:ea typeface="Droid Sans Fallback" pitchFamily="2"/>
                <a:cs typeface="Lohit Hindi" pitchFamily="2"/>
                <a:hlinkClick r:id="rId3"/>
              </a:rPr>
              <a:t>https://github.com/M-T3K</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Arial" pitchFamily="18"/>
                <a:ea typeface="Droid Sans Fallback" pitchFamily="2"/>
                <a:cs typeface="Lohit Hindi" pitchFamily="2"/>
              </a:rPr>
              <a:t>- </a:t>
            </a:r>
            <a:r>
              <a:rPr lang="de-DE" sz="1800" b="0" i="0" u="none" strike="noStrike" kern="1200" cap="none" spc="0" baseline="0" dirty="0">
                <a:solidFill>
                  <a:srgbClr val="000000"/>
                </a:solidFill>
                <a:uFillTx/>
                <a:latin typeface="Arial" pitchFamily="18"/>
                <a:ea typeface="Droid Sans Fallback" pitchFamily="2"/>
                <a:cs typeface="Lohit Hindi" pitchFamily="2"/>
                <a:hlinkClick r:id="rId4"/>
              </a:rPr>
              <a:t>https://github.com/RESKOM326</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dirty="0">
              <a:solidFill>
                <a:srgbClr val="000000"/>
              </a:solidFill>
              <a:uFillTx/>
              <a:latin typeface="Arial" pitchFamily="18"/>
              <a:ea typeface="Droid Sans Fallback" pitchFamily="2"/>
              <a:cs typeface="Lohit Hindi" pitchFamily="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B2F1A415-768D-4B0E-8E7D-349F6B183978}"/>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37F74EA-91EE-4C18-BDC8-64F4E9991439}" type="slidenum">
              <a:t>10</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16F61FAA-9D5A-4660-96A7-FEC08F60C613}"/>
              </a:ext>
            </a:extLst>
          </p:cNvPr>
          <p:cNvSpPr txBox="1">
            <a:spLocks noGrp="1"/>
          </p:cNvSpPr>
          <p:nvPr>
            <p:ph type="title" idx="4294967295"/>
          </p:nvPr>
        </p:nvSpPr>
        <p:spPr/>
        <p:txBody>
          <a:bodyPr/>
          <a:lstStyle/>
          <a:p>
            <a:pPr lvl="0"/>
            <a:r>
              <a:rPr lang="de-DE"/>
              <a:t>Comencemos con la clase Animal</a:t>
            </a:r>
          </a:p>
        </p:txBody>
      </p:sp>
      <p:sp>
        <p:nvSpPr>
          <p:cNvPr id="4" name="Text Placeholder 2">
            <a:extLst>
              <a:ext uri="{FF2B5EF4-FFF2-40B4-BE49-F238E27FC236}">
                <a16:creationId xmlns:a16="http://schemas.microsoft.com/office/drawing/2014/main" id="{5180443C-E443-4B0F-9A03-984AAC8C870C}"/>
              </a:ext>
            </a:extLst>
          </p:cNvPr>
          <p:cNvSpPr txBox="1">
            <a:spLocks noGrp="1"/>
          </p:cNvSpPr>
          <p:nvPr>
            <p:ph type="body" idx="4294967295"/>
          </p:nvPr>
        </p:nvSpPr>
        <p:spPr/>
        <p:txBody>
          <a:bodyPr>
            <a:normAutofit fontScale="55000" lnSpcReduction="20000"/>
          </a:bodyPr>
          <a:lstStyle/>
          <a:p>
            <a:pPr lvl="0"/>
            <a:r>
              <a:rPr lang="de-DE" sz="1400">
                <a:latin typeface="Monospace" pitchFamily="34"/>
              </a:rPr>
              <a:t>Para crear una clase, hacemos esto:</a:t>
            </a:r>
          </a:p>
          <a:p>
            <a:pPr lvl="0"/>
            <a:r>
              <a:rPr lang="de-DE" sz="1400" b="1">
                <a:solidFill>
                  <a:srgbClr val="7F0055"/>
                </a:solidFill>
                <a:latin typeface="Monospace" pitchFamily="34"/>
              </a:rPr>
              <a:t>public</a:t>
            </a:r>
            <a:r>
              <a:rPr lang="de-DE" sz="1400">
                <a:solidFill>
                  <a:srgbClr val="000000"/>
                </a:solidFill>
                <a:latin typeface="Monospace" pitchFamily="34"/>
              </a:rPr>
              <a:t> </a:t>
            </a:r>
            <a:r>
              <a:rPr lang="de-DE" sz="1400" b="1">
                <a:solidFill>
                  <a:srgbClr val="7F0055"/>
                </a:solidFill>
                <a:latin typeface="Monospace" pitchFamily="34"/>
              </a:rPr>
              <a:t>class</a:t>
            </a:r>
            <a:r>
              <a:rPr lang="de-DE" sz="1400">
                <a:solidFill>
                  <a:srgbClr val="000000"/>
                </a:solidFill>
                <a:latin typeface="Monospace" pitchFamily="34"/>
              </a:rPr>
              <a:t> Animal {</a:t>
            </a:r>
          </a:p>
          <a:p>
            <a:pPr lvl="0"/>
            <a:endParaRPr lang="de-DE" sz="1400">
              <a:solidFill>
                <a:srgbClr val="000000"/>
              </a:solidFill>
              <a:latin typeface="Monospace" pitchFamily="34"/>
            </a:endParaRPr>
          </a:p>
          <a:p>
            <a:pPr lvl="0"/>
            <a:r>
              <a:rPr lang="de-DE" sz="1400" u="sng">
                <a:solidFill>
                  <a:srgbClr val="000000"/>
                </a:solidFill>
                <a:latin typeface="Monospace" pitchFamily="34"/>
              </a:rPr>
              <a:t>}</a:t>
            </a:r>
            <a:br>
              <a:rPr lang="de-DE" sz="1400" u="sng">
                <a:solidFill>
                  <a:srgbClr val="000000"/>
                </a:solidFill>
                <a:latin typeface="Monospace" pitchFamily="34"/>
              </a:rPr>
            </a:br>
            <a:br>
              <a:rPr lang="de-DE" sz="1400" u="sng">
                <a:solidFill>
                  <a:srgbClr val="000000"/>
                </a:solidFill>
                <a:latin typeface="Monospace" pitchFamily="34"/>
              </a:rPr>
            </a:br>
            <a:r>
              <a:rPr lang="de-DE" sz="1400">
                <a:solidFill>
                  <a:srgbClr val="000000"/>
                </a:solidFill>
                <a:latin typeface="Monospace" pitchFamily="34"/>
              </a:rPr>
              <a:t>Pero claro, esta clase esta vacia!</a:t>
            </a:r>
          </a:p>
          <a:p>
            <a:pPr lvl="0"/>
            <a:r>
              <a:rPr lang="de-DE" sz="1400">
                <a:solidFill>
                  <a:srgbClr val="000000"/>
                </a:solidFill>
                <a:latin typeface="Monospace" pitchFamily="34"/>
              </a:rPr>
              <a:t>Podemos comenzar por añadir los atributos que hemos determinado antes:</a:t>
            </a:r>
          </a:p>
          <a:p>
            <a:pPr lvl="0"/>
            <a:r>
              <a:rPr lang="de-DE" sz="1400" b="1">
                <a:solidFill>
                  <a:srgbClr val="7F0055"/>
                </a:solidFill>
                <a:latin typeface="Monospace" pitchFamily="34"/>
              </a:rPr>
              <a:t>public</a:t>
            </a:r>
            <a:r>
              <a:rPr lang="de-DE" sz="1400">
                <a:solidFill>
                  <a:srgbClr val="000000"/>
                </a:solidFill>
                <a:latin typeface="Monospace" pitchFamily="34"/>
              </a:rPr>
              <a:t> </a:t>
            </a:r>
            <a:r>
              <a:rPr lang="de-DE" sz="1400" b="1">
                <a:solidFill>
                  <a:srgbClr val="7F0055"/>
                </a:solidFill>
                <a:latin typeface="Monospace" pitchFamily="34"/>
              </a:rPr>
              <a:t>class</a:t>
            </a:r>
            <a:r>
              <a:rPr lang="de-DE" sz="1400">
                <a:solidFill>
                  <a:srgbClr val="000000"/>
                </a:solidFill>
                <a:latin typeface="Monospace" pitchFamily="34"/>
              </a:rPr>
              <a:t> Animal {</a:t>
            </a:r>
          </a:p>
          <a:p>
            <a:pPr lvl="0"/>
            <a:r>
              <a:rPr lang="de-DE" sz="1400">
                <a:solidFill>
                  <a:srgbClr val="3F7F5F"/>
                </a:solidFill>
                <a:latin typeface="Monospace" pitchFamily="34"/>
              </a:rPr>
              <a:t>    // Variables </a:t>
            </a:r>
            <a:r>
              <a:rPr lang="de-DE" sz="1400" u="sng">
                <a:solidFill>
                  <a:srgbClr val="3F7F5F"/>
                </a:solidFill>
                <a:latin typeface="Monospace" pitchFamily="34"/>
              </a:rPr>
              <a:t>de</a:t>
            </a:r>
            <a:r>
              <a:rPr lang="de-DE" sz="1400">
                <a:solidFill>
                  <a:srgbClr val="3F7F5F"/>
                </a:solidFill>
                <a:latin typeface="Monospace" pitchFamily="34"/>
              </a:rPr>
              <a:t> </a:t>
            </a:r>
            <a:r>
              <a:rPr lang="de-DE" sz="1400" u="sng">
                <a:solidFill>
                  <a:srgbClr val="3F7F5F"/>
                </a:solidFill>
                <a:latin typeface="Monospace" pitchFamily="34"/>
              </a:rPr>
              <a:t>Campo</a:t>
            </a:r>
            <a:r>
              <a:rPr lang="de-DE" sz="1400">
                <a:solidFill>
                  <a:srgbClr val="3F7F5F"/>
                </a:solidFill>
                <a:latin typeface="Monospace" pitchFamily="34"/>
              </a:rPr>
              <a:t> / </a:t>
            </a:r>
            <a:r>
              <a:rPr lang="de-DE" sz="1400" u="sng">
                <a:solidFill>
                  <a:srgbClr val="3F7F5F"/>
                </a:solidFill>
                <a:latin typeface="Monospace" pitchFamily="34"/>
              </a:rPr>
              <a:t>Atributos</a:t>
            </a:r>
            <a:r>
              <a:rPr lang="de-DE" sz="1400">
                <a:solidFill>
                  <a:srgbClr val="3F7F5F"/>
                </a:solidFill>
                <a:latin typeface="Monospace" pitchFamily="34"/>
              </a:rPr>
              <a:t> </a:t>
            </a:r>
            <a:r>
              <a:rPr lang="de-DE" sz="1400" u="sng">
                <a:solidFill>
                  <a:srgbClr val="3F7F5F"/>
                </a:solidFill>
                <a:latin typeface="Monospace" pitchFamily="34"/>
              </a:rPr>
              <a:t>del</a:t>
            </a:r>
            <a:r>
              <a:rPr lang="de-DE" sz="1400">
                <a:solidFill>
                  <a:srgbClr val="3F7F5F"/>
                </a:solidFill>
                <a:latin typeface="Monospace" pitchFamily="34"/>
              </a:rPr>
              <a:t> </a:t>
            </a:r>
            <a:r>
              <a:rPr lang="de-DE" sz="1400" u="sng">
                <a:solidFill>
                  <a:srgbClr val="3F7F5F"/>
                </a:solidFill>
                <a:latin typeface="Monospace" pitchFamily="34"/>
              </a:rPr>
              <a:t>Objeto</a:t>
            </a:r>
          </a:p>
          <a:p>
            <a:pPr lvl="0"/>
            <a:r>
              <a:rPr lang="de-DE" sz="1400" b="1">
                <a:solidFill>
                  <a:srgbClr val="7F0055"/>
                </a:solidFill>
                <a:latin typeface="Monospace" pitchFamily="34"/>
              </a:rPr>
              <a:t>    private</a:t>
            </a:r>
            <a:r>
              <a:rPr lang="de-DE" sz="1400">
                <a:solidFill>
                  <a:srgbClr val="000000"/>
                </a:solidFill>
                <a:latin typeface="Monospace" pitchFamily="34"/>
              </a:rPr>
              <a:t> String </a:t>
            </a:r>
            <a:r>
              <a:rPr lang="de-DE" sz="1400">
                <a:solidFill>
                  <a:srgbClr val="0000C0"/>
                </a:solidFill>
                <a:latin typeface="Monospace" pitchFamily="34"/>
              </a:rPr>
              <a:t>especie</a:t>
            </a:r>
            <a:r>
              <a:rPr lang="de-DE" sz="1400">
                <a:solidFill>
                  <a:srgbClr val="000000"/>
                </a:solidFill>
                <a:latin typeface="Monospace" pitchFamily="34"/>
              </a:rPr>
              <a:t>; </a:t>
            </a:r>
            <a:r>
              <a:rPr lang="de-DE" sz="1400">
                <a:solidFill>
                  <a:srgbClr val="3F7F5F"/>
                </a:solidFill>
                <a:latin typeface="Monospace" pitchFamily="34"/>
              </a:rPr>
              <a:t>// </a:t>
            </a:r>
            <a:r>
              <a:rPr lang="de-DE" sz="1400" u="sng">
                <a:solidFill>
                  <a:srgbClr val="3F7F5F"/>
                </a:solidFill>
                <a:latin typeface="Monospace" pitchFamily="34"/>
              </a:rPr>
              <a:t>La</a:t>
            </a:r>
            <a:r>
              <a:rPr lang="de-DE" sz="1400">
                <a:solidFill>
                  <a:srgbClr val="3F7F5F"/>
                </a:solidFill>
                <a:latin typeface="Monospace" pitchFamily="34"/>
              </a:rPr>
              <a:t> </a:t>
            </a:r>
            <a:r>
              <a:rPr lang="de-DE" sz="1400" u="sng">
                <a:solidFill>
                  <a:srgbClr val="3F7F5F"/>
                </a:solidFill>
                <a:latin typeface="Monospace" pitchFamily="34"/>
              </a:rPr>
              <a:t>especie</a:t>
            </a:r>
            <a:r>
              <a:rPr lang="de-DE" sz="1400">
                <a:solidFill>
                  <a:srgbClr val="3F7F5F"/>
                </a:solidFill>
                <a:latin typeface="Monospace" pitchFamily="34"/>
              </a:rPr>
              <a:t> </a:t>
            </a:r>
            <a:r>
              <a:rPr lang="de-DE" sz="1400" u="sng">
                <a:solidFill>
                  <a:srgbClr val="3F7F5F"/>
                </a:solidFill>
                <a:latin typeface="Monospace" pitchFamily="34"/>
              </a:rPr>
              <a:t>de</a:t>
            </a:r>
            <a:r>
              <a:rPr lang="de-DE" sz="1400">
                <a:solidFill>
                  <a:srgbClr val="3F7F5F"/>
                </a:solidFill>
                <a:latin typeface="Monospace" pitchFamily="34"/>
              </a:rPr>
              <a:t> </a:t>
            </a:r>
            <a:r>
              <a:rPr lang="de-DE" sz="1400" u="sng">
                <a:solidFill>
                  <a:srgbClr val="3F7F5F"/>
                </a:solidFill>
                <a:latin typeface="Monospace" pitchFamily="34"/>
              </a:rPr>
              <a:t>nuestro</a:t>
            </a:r>
            <a:r>
              <a:rPr lang="de-DE" sz="1400">
                <a:solidFill>
                  <a:srgbClr val="3F7F5F"/>
                </a:solidFill>
                <a:latin typeface="Monospace" pitchFamily="34"/>
              </a:rPr>
              <a:t> </a:t>
            </a:r>
            <a:r>
              <a:rPr lang="de-DE" sz="1400" u="sng">
                <a:solidFill>
                  <a:srgbClr val="3F7F5F"/>
                </a:solidFill>
                <a:latin typeface="Monospace" pitchFamily="34"/>
              </a:rPr>
              <a:t>animalito</a:t>
            </a:r>
          </a:p>
          <a:p>
            <a:pPr lvl="0"/>
            <a:r>
              <a:rPr lang="de-DE" sz="1400" b="1">
                <a:solidFill>
                  <a:srgbClr val="7F0055"/>
                </a:solidFill>
                <a:latin typeface="Monospace" pitchFamily="34"/>
              </a:rPr>
              <a:t>    private</a:t>
            </a:r>
            <a:r>
              <a:rPr lang="de-DE" sz="1400">
                <a:solidFill>
                  <a:srgbClr val="000000"/>
                </a:solidFill>
                <a:latin typeface="Monospace" pitchFamily="34"/>
              </a:rPr>
              <a:t> </a:t>
            </a:r>
            <a:r>
              <a:rPr lang="de-DE" sz="1400" b="1">
                <a:solidFill>
                  <a:srgbClr val="7F0055"/>
                </a:solidFill>
                <a:latin typeface="Monospace" pitchFamily="34"/>
              </a:rPr>
              <a:t>int</a:t>
            </a:r>
            <a:r>
              <a:rPr lang="de-DE" sz="1400">
                <a:solidFill>
                  <a:srgbClr val="000000"/>
                </a:solidFill>
                <a:latin typeface="Monospace" pitchFamily="34"/>
              </a:rPr>
              <a:t> </a:t>
            </a:r>
            <a:r>
              <a:rPr lang="de-DE" sz="1400">
                <a:solidFill>
                  <a:srgbClr val="0000C0"/>
                </a:solidFill>
                <a:latin typeface="Monospace" pitchFamily="34"/>
              </a:rPr>
              <a:t>edad</a:t>
            </a:r>
            <a:r>
              <a:rPr lang="de-DE" sz="1400">
                <a:solidFill>
                  <a:srgbClr val="000000"/>
                </a:solidFill>
                <a:latin typeface="Monospace" pitchFamily="34"/>
              </a:rPr>
              <a:t>; </a:t>
            </a:r>
            <a:r>
              <a:rPr lang="de-DE" sz="1400">
                <a:solidFill>
                  <a:srgbClr val="3F7F5F"/>
                </a:solidFill>
                <a:latin typeface="Monospace" pitchFamily="34"/>
              </a:rPr>
              <a:t>// </a:t>
            </a:r>
            <a:r>
              <a:rPr lang="de-DE" sz="1400" u="sng">
                <a:solidFill>
                  <a:srgbClr val="3F7F5F"/>
                </a:solidFill>
                <a:latin typeface="Monospace" pitchFamily="34"/>
              </a:rPr>
              <a:t>La</a:t>
            </a:r>
            <a:r>
              <a:rPr lang="de-DE" sz="1400">
                <a:solidFill>
                  <a:srgbClr val="3F7F5F"/>
                </a:solidFill>
                <a:latin typeface="Monospace" pitchFamily="34"/>
              </a:rPr>
              <a:t> </a:t>
            </a:r>
            <a:r>
              <a:rPr lang="de-DE" sz="1400" u="sng">
                <a:solidFill>
                  <a:srgbClr val="3F7F5F"/>
                </a:solidFill>
                <a:latin typeface="Monospace" pitchFamily="34"/>
              </a:rPr>
              <a:t>edad</a:t>
            </a:r>
            <a:r>
              <a:rPr lang="de-DE" sz="1400">
                <a:solidFill>
                  <a:srgbClr val="3F7F5F"/>
                </a:solidFill>
                <a:latin typeface="Monospace" pitchFamily="34"/>
              </a:rPr>
              <a:t> </a:t>
            </a:r>
            <a:r>
              <a:rPr lang="de-DE" sz="1400" u="sng">
                <a:solidFill>
                  <a:srgbClr val="3F7F5F"/>
                </a:solidFill>
                <a:latin typeface="Monospace" pitchFamily="34"/>
              </a:rPr>
              <a:t>de</a:t>
            </a:r>
            <a:r>
              <a:rPr lang="de-DE" sz="1400">
                <a:solidFill>
                  <a:srgbClr val="3F7F5F"/>
                </a:solidFill>
                <a:latin typeface="Monospace" pitchFamily="34"/>
              </a:rPr>
              <a:t> </a:t>
            </a:r>
            <a:r>
              <a:rPr lang="de-DE" sz="1400" u="sng">
                <a:solidFill>
                  <a:srgbClr val="3F7F5F"/>
                </a:solidFill>
                <a:latin typeface="Monospace" pitchFamily="34"/>
              </a:rPr>
              <a:t>nuestro</a:t>
            </a:r>
            <a:r>
              <a:rPr lang="de-DE" sz="1400">
                <a:solidFill>
                  <a:srgbClr val="3F7F5F"/>
                </a:solidFill>
                <a:latin typeface="Monospace" pitchFamily="34"/>
              </a:rPr>
              <a:t> </a:t>
            </a:r>
            <a:r>
              <a:rPr lang="de-DE" sz="1400" u="sng">
                <a:solidFill>
                  <a:srgbClr val="3F7F5F"/>
                </a:solidFill>
                <a:latin typeface="Monospace" pitchFamily="34"/>
              </a:rPr>
              <a:t>animalito</a:t>
            </a:r>
          </a:p>
          <a:p>
            <a:pPr lvl="0"/>
            <a:r>
              <a:rPr lang="de-DE" sz="1400" b="1">
                <a:solidFill>
                  <a:srgbClr val="7F0055"/>
                </a:solidFill>
                <a:latin typeface="Monospace" pitchFamily="34"/>
              </a:rPr>
              <a:t>    private</a:t>
            </a:r>
            <a:r>
              <a:rPr lang="de-DE" sz="1400">
                <a:solidFill>
                  <a:srgbClr val="000000"/>
                </a:solidFill>
                <a:latin typeface="Monospace" pitchFamily="34"/>
              </a:rPr>
              <a:t> </a:t>
            </a:r>
            <a:r>
              <a:rPr lang="de-DE" sz="1400" b="1">
                <a:solidFill>
                  <a:srgbClr val="7F0055"/>
                </a:solidFill>
                <a:latin typeface="Monospace" pitchFamily="34"/>
              </a:rPr>
              <a:t>double</a:t>
            </a:r>
            <a:r>
              <a:rPr lang="de-DE" sz="1400">
                <a:solidFill>
                  <a:srgbClr val="000000"/>
                </a:solidFill>
                <a:latin typeface="Monospace" pitchFamily="34"/>
              </a:rPr>
              <a:t> </a:t>
            </a:r>
            <a:r>
              <a:rPr lang="de-DE" sz="1400">
                <a:solidFill>
                  <a:srgbClr val="0000C0"/>
                </a:solidFill>
                <a:latin typeface="Monospace" pitchFamily="34"/>
              </a:rPr>
              <a:t>peso</a:t>
            </a:r>
            <a:r>
              <a:rPr lang="de-DE" sz="1400">
                <a:solidFill>
                  <a:srgbClr val="000000"/>
                </a:solidFill>
                <a:latin typeface="Monospace" pitchFamily="34"/>
              </a:rPr>
              <a:t>; </a:t>
            </a:r>
            <a:r>
              <a:rPr lang="de-DE" sz="1400">
                <a:solidFill>
                  <a:srgbClr val="3F7F5F"/>
                </a:solidFill>
                <a:latin typeface="Monospace" pitchFamily="34"/>
              </a:rPr>
              <a:t>// El </a:t>
            </a:r>
            <a:r>
              <a:rPr lang="de-DE" sz="1400" u="sng">
                <a:solidFill>
                  <a:srgbClr val="3F7F5F"/>
                </a:solidFill>
                <a:latin typeface="Monospace" pitchFamily="34"/>
              </a:rPr>
              <a:t>peso</a:t>
            </a:r>
            <a:r>
              <a:rPr lang="de-DE" sz="1400">
                <a:solidFill>
                  <a:srgbClr val="3F7F5F"/>
                </a:solidFill>
                <a:latin typeface="Monospace" pitchFamily="34"/>
              </a:rPr>
              <a:t> </a:t>
            </a:r>
            <a:r>
              <a:rPr lang="de-DE" sz="1400" u="sng">
                <a:solidFill>
                  <a:srgbClr val="3F7F5F"/>
                </a:solidFill>
                <a:latin typeface="Monospace" pitchFamily="34"/>
              </a:rPr>
              <a:t>de</a:t>
            </a:r>
            <a:r>
              <a:rPr lang="de-DE" sz="1400">
                <a:solidFill>
                  <a:srgbClr val="3F7F5F"/>
                </a:solidFill>
                <a:latin typeface="Monospace" pitchFamily="34"/>
              </a:rPr>
              <a:t> </a:t>
            </a:r>
            <a:r>
              <a:rPr lang="de-DE" sz="1400" u="sng">
                <a:solidFill>
                  <a:srgbClr val="3F7F5F"/>
                </a:solidFill>
                <a:latin typeface="Monospace" pitchFamily="34"/>
              </a:rPr>
              <a:t>nuestro</a:t>
            </a:r>
            <a:r>
              <a:rPr lang="de-DE" sz="1400">
                <a:solidFill>
                  <a:srgbClr val="3F7F5F"/>
                </a:solidFill>
                <a:latin typeface="Monospace" pitchFamily="34"/>
              </a:rPr>
              <a:t> animal</a:t>
            </a:r>
          </a:p>
          <a:p>
            <a:pPr lvl="0"/>
            <a:r>
              <a:rPr lang="de-DE" sz="1400" b="1">
                <a:solidFill>
                  <a:srgbClr val="7F0055"/>
                </a:solidFill>
                <a:latin typeface="Monospace" pitchFamily="34"/>
              </a:rPr>
              <a:t>    private</a:t>
            </a:r>
            <a:r>
              <a:rPr lang="de-DE" sz="1400">
                <a:solidFill>
                  <a:srgbClr val="000000"/>
                </a:solidFill>
                <a:latin typeface="Monospace" pitchFamily="34"/>
              </a:rPr>
              <a:t> </a:t>
            </a:r>
            <a:r>
              <a:rPr lang="de-DE" sz="1400" b="1">
                <a:solidFill>
                  <a:srgbClr val="7F0055"/>
                </a:solidFill>
                <a:latin typeface="Monospace" pitchFamily="34"/>
              </a:rPr>
              <a:t>double</a:t>
            </a:r>
            <a:r>
              <a:rPr lang="de-DE" sz="1400">
                <a:solidFill>
                  <a:srgbClr val="000000"/>
                </a:solidFill>
                <a:latin typeface="Monospace" pitchFamily="34"/>
              </a:rPr>
              <a:t> </a:t>
            </a:r>
            <a:r>
              <a:rPr lang="de-DE" sz="1400">
                <a:solidFill>
                  <a:srgbClr val="0000C0"/>
                </a:solidFill>
                <a:latin typeface="Monospace" pitchFamily="34"/>
              </a:rPr>
              <a:t>tamano</a:t>
            </a:r>
            <a:r>
              <a:rPr lang="de-DE" sz="1400">
                <a:solidFill>
                  <a:srgbClr val="000000"/>
                </a:solidFill>
                <a:latin typeface="Monospace" pitchFamily="34"/>
              </a:rPr>
              <a:t>; </a:t>
            </a:r>
            <a:r>
              <a:rPr lang="de-DE" sz="1400">
                <a:solidFill>
                  <a:srgbClr val="3F7F5F"/>
                </a:solidFill>
                <a:latin typeface="Monospace" pitchFamily="34"/>
              </a:rPr>
              <a:t>// </a:t>
            </a:r>
            <a:r>
              <a:rPr lang="de-DE" sz="1400" u="sng">
                <a:solidFill>
                  <a:srgbClr val="3F7F5F"/>
                </a:solidFill>
                <a:latin typeface="Monospace" pitchFamily="34"/>
              </a:rPr>
              <a:t>La</a:t>
            </a:r>
            <a:r>
              <a:rPr lang="de-DE" sz="1400">
                <a:solidFill>
                  <a:srgbClr val="3F7F5F"/>
                </a:solidFill>
                <a:latin typeface="Monospace" pitchFamily="34"/>
              </a:rPr>
              <a:t> </a:t>
            </a:r>
            <a:r>
              <a:rPr lang="de-DE" sz="1400" u="sng">
                <a:solidFill>
                  <a:srgbClr val="3F7F5F"/>
                </a:solidFill>
                <a:latin typeface="Monospace" pitchFamily="34"/>
              </a:rPr>
              <a:t>altura</a:t>
            </a:r>
            <a:r>
              <a:rPr lang="de-DE" sz="1400">
                <a:solidFill>
                  <a:srgbClr val="3F7F5F"/>
                </a:solidFill>
                <a:latin typeface="Monospace" pitchFamily="34"/>
              </a:rPr>
              <a:t> </a:t>
            </a:r>
            <a:r>
              <a:rPr lang="de-DE" sz="1400" u="sng">
                <a:solidFill>
                  <a:srgbClr val="3F7F5F"/>
                </a:solidFill>
                <a:latin typeface="Monospace" pitchFamily="34"/>
              </a:rPr>
              <a:t>de</a:t>
            </a:r>
            <a:r>
              <a:rPr lang="de-DE" sz="1400">
                <a:solidFill>
                  <a:srgbClr val="3F7F5F"/>
                </a:solidFill>
                <a:latin typeface="Monospace" pitchFamily="34"/>
              </a:rPr>
              <a:t> </a:t>
            </a:r>
            <a:r>
              <a:rPr lang="de-DE" sz="1400" u="sng">
                <a:solidFill>
                  <a:srgbClr val="3F7F5F"/>
                </a:solidFill>
                <a:latin typeface="Monospace" pitchFamily="34"/>
              </a:rPr>
              <a:t>nuestro</a:t>
            </a:r>
            <a:r>
              <a:rPr lang="de-DE" sz="1400">
                <a:solidFill>
                  <a:srgbClr val="3F7F5F"/>
                </a:solidFill>
                <a:latin typeface="Monospace" pitchFamily="34"/>
              </a:rPr>
              <a:t> animal</a:t>
            </a:r>
          </a:p>
          <a:p>
            <a:pPr lvl="0"/>
            <a:r>
              <a:rPr lang="de-DE" sz="1400">
                <a:solidFill>
                  <a:srgbClr val="000000"/>
                </a:solidFill>
                <a:latin typeface="Monospace" pitchFamily="34"/>
              </a:rPr>
              <a:t>}</a:t>
            </a:r>
          </a:p>
          <a:p>
            <a:pPr lvl="0"/>
            <a:r>
              <a:rPr lang="de-DE" sz="1400">
                <a:solidFill>
                  <a:srgbClr val="000000"/>
                </a:solidFill>
                <a:latin typeface="Monospace" pitchFamily="34"/>
              </a:rPr>
              <a:t>Esto esta muy bien, pero todavia nos falta bastante!!!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6E24928E-9D04-49A2-95E5-2D38BC8484AA}"/>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CEAF335-CA8A-478C-877D-14DB727BED1E}" type="slidenum">
              <a:t>11</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119F3518-2F62-45A2-92ED-973929625BFF}"/>
              </a:ext>
            </a:extLst>
          </p:cNvPr>
          <p:cNvSpPr txBox="1">
            <a:spLocks noGrp="1"/>
          </p:cNvSpPr>
          <p:nvPr>
            <p:ph type="title" idx="4294967295"/>
          </p:nvPr>
        </p:nvSpPr>
        <p:spPr/>
        <p:txBody>
          <a:bodyPr/>
          <a:lstStyle/>
          <a:p>
            <a:pPr lvl="0"/>
            <a:r>
              <a:rPr lang="de-DE"/>
              <a:t>Implementacion</a:t>
            </a:r>
          </a:p>
        </p:txBody>
      </p:sp>
      <p:sp>
        <p:nvSpPr>
          <p:cNvPr id="4" name="Text Placeholder 2">
            <a:extLst>
              <a:ext uri="{FF2B5EF4-FFF2-40B4-BE49-F238E27FC236}">
                <a16:creationId xmlns:a16="http://schemas.microsoft.com/office/drawing/2014/main" id="{A8219FC0-DBA0-450C-AD0A-C7FF187B6B04}"/>
              </a:ext>
            </a:extLst>
          </p:cNvPr>
          <p:cNvSpPr txBox="1">
            <a:spLocks noGrp="1"/>
          </p:cNvSpPr>
          <p:nvPr>
            <p:ph type="body" idx="4294967295"/>
          </p:nvPr>
        </p:nvSpPr>
        <p:spPr/>
        <p:txBody>
          <a:bodyPr>
            <a:normAutofit fontScale="77500" lnSpcReduction="20000"/>
          </a:bodyPr>
          <a:lstStyle/>
          <a:p>
            <a:pPr lvl="0">
              <a:buClr>
                <a:srgbClr val="0066FF"/>
              </a:buClr>
              <a:buSzPct val="40000"/>
              <a:buFont typeface="StarSymbol"/>
              <a:buChar char="●"/>
            </a:pPr>
            <a:r>
              <a:rPr lang="de-DE" sz="1600"/>
              <a:t>Recordemos que nuestro objetivo es crear un objeto que nos permita representar el reino de los animales de manera simple, pero realista.  En esta clase </a:t>
            </a:r>
            <a:r>
              <a:rPr lang="de-DE" sz="1600" b="1"/>
              <a:t>Animal</a:t>
            </a:r>
            <a:r>
              <a:rPr lang="de-DE" sz="1600"/>
              <a:t> nos falta un componente clave de los Objetos: Los Constructores. Un Constructor es un método que instancia la clase. Puede estar vacio, pero normalmente se usa para inicializar los datos dentro de un objeto. Es decir, </a:t>
            </a:r>
            <a:r>
              <a:rPr lang="de-DE" sz="1600" b="1"/>
              <a:t>asignar un valor especificado a uno (o varios) de los atributos del objeto. </a:t>
            </a:r>
            <a:r>
              <a:rPr lang="de-DE" sz="1600"/>
              <a:t>Para la clase </a:t>
            </a:r>
            <a:r>
              <a:rPr lang="de-DE" sz="1600" b="1"/>
              <a:t>Animal</a:t>
            </a:r>
            <a:r>
              <a:rPr lang="de-DE" sz="1600"/>
              <a:t>, debemos crear el siguiente constructor:</a:t>
            </a:r>
          </a:p>
          <a:p>
            <a:pPr lvl="0"/>
            <a:r>
              <a:rPr lang="de-DE" sz="1600">
                <a:solidFill>
                  <a:srgbClr val="3F7F5F"/>
                </a:solidFill>
                <a:latin typeface="Monospace" pitchFamily="34"/>
              </a:rPr>
              <a:t>// </a:t>
            </a:r>
            <a:r>
              <a:rPr lang="de-DE" sz="1400" u="sng">
                <a:solidFill>
                  <a:srgbClr val="3F7F5F"/>
                </a:solidFill>
                <a:latin typeface="Monospace" pitchFamily="34"/>
              </a:rPr>
              <a:t>Esto</a:t>
            </a:r>
            <a:r>
              <a:rPr lang="de-DE" sz="1600">
                <a:solidFill>
                  <a:srgbClr val="3F7F5F"/>
                </a:solidFill>
                <a:latin typeface="Monospace" pitchFamily="34"/>
              </a:rPr>
              <a:t> </a:t>
            </a:r>
            <a:r>
              <a:rPr lang="de-DE" sz="1400" u="sng">
                <a:solidFill>
                  <a:srgbClr val="3F7F5F"/>
                </a:solidFill>
                <a:latin typeface="Monospace" pitchFamily="34"/>
              </a:rPr>
              <a:t>es</a:t>
            </a:r>
            <a:r>
              <a:rPr lang="de-DE" sz="1600">
                <a:solidFill>
                  <a:srgbClr val="3F7F5F"/>
                </a:solidFill>
                <a:latin typeface="Monospace" pitchFamily="34"/>
              </a:rPr>
              <a:t> </a:t>
            </a:r>
            <a:r>
              <a:rPr lang="de-DE" sz="1400" u="sng">
                <a:solidFill>
                  <a:srgbClr val="3F7F5F"/>
                </a:solidFill>
                <a:latin typeface="Monospace" pitchFamily="34"/>
              </a:rPr>
              <a:t>un</a:t>
            </a:r>
            <a:r>
              <a:rPr lang="de-DE" sz="1600">
                <a:solidFill>
                  <a:srgbClr val="3F7F5F"/>
                </a:solidFill>
                <a:latin typeface="Monospace" pitchFamily="34"/>
              </a:rPr>
              <a:t> constructor</a:t>
            </a:r>
          </a:p>
          <a:p>
            <a:pPr lvl="0"/>
            <a:r>
              <a:rPr lang="de-DE" sz="1400" b="1">
                <a:solidFill>
                  <a:srgbClr val="7F0055"/>
                </a:solidFill>
                <a:latin typeface="Monospace" pitchFamily="34"/>
              </a:rPr>
              <a:t>public</a:t>
            </a:r>
            <a:r>
              <a:rPr lang="de-DE" sz="1400">
                <a:solidFill>
                  <a:srgbClr val="000000"/>
                </a:solidFill>
                <a:latin typeface="Monospace" pitchFamily="34"/>
              </a:rPr>
              <a:t> Animal(String </a:t>
            </a:r>
            <a:r>
              <a:rPr lang="de-DE" sz="1400">
                <a:solidFill>
                  <a:srgbClr val="6A3E3E"/>
                </a:solidFill>
                <a:latin typeface="Monospace" pitchFamily="34"/>
              </a:rPr>
              <a:t>especie</a:t>
            </a:r>
            <a:r>
              <a:rPr lang="de-DE" sz="1400">
                <a:solidFill>
                  <a:srgbClr val="000000"/>
                </a:solidFill>
                <a:latin typeface="Monospace" pitchFamily="34"/>
              </a:rPr>
              <a:t>, </a:t>
            </a:r>
            <a:r>
              <a:rPr lang="de-DE" sz="1400" b="1">
                <a:solidFill>
                  <a:srgbClr val="7F0055"/>
                </a:solidFill>
                <a:latin typeface="Monospace" pitchFamily="34"/>
              </a:rPr>
              <a:t>int</a:t>
            </a:r>
            <a:r>
              <a:rPr lang="de-DE" sz="1400">
                <a:solidFill>
                  <a:srgbClr val="000000"/>
                </a:solidFill>
                <a:latin typeface="Monospace" pitchFamily="34"/>
              </a:rPr>
              <a:t> </a:t>
            </a:r>
            <a:r>
              <a:rPr lang="de-DE" sz="1400">
                <a:solidFill>
                  <a:srgbClr val="6A3E3E"/>
                </a:solidFill>
                <a:latin typeface="Monospace" pitchFamily="34"/>
              </a:rPr>
              <a:t>edad</a:t>
            </a:r>
            <a:r>
              <a:rPr lang="de-DE" sz="1400">
                <a:solidFill>
                  <a:srgbClr val="000000"/>
                </a:solidFill>
                <a:latin typeface="Monospace" pitchFamily="34"/>
              </a:rPr>
              <a:t>, </a:t>
            </a:r>
            <a:r>
              <a:rPr lang="de-DE" sz="1400" b="1">
                <a:solidFill>
                  <a:srgbClr val="7F0055"/>
                </a:solidFill>
                <a:latin typeface="Monospace" pitchFamily="34"/>
              </a:rPr>
              <a:t>double</a:t>
            </a:r>
            <a:r>
              <a:rPr lang="de-DE" sz="1400">
                <a:solidFill>
                  <a:srgbClr val="000000"/>
                </a:solidFill>
                <a:latin typeface="Monospace" pitchFamily="34"/>
              </a:rPr>
              <a:t> </a:t>
            </a:r>
            <a:r>
              <a:rPr lang="de-DE" sz="1400">
                <a:solidFill>
                  <a:srgbClr val="6A3E3E"/>
                </a:solidFill>
                <a:latin typeface="Monospace" pitchFamily="34"/>
              </a:rPr>
              <a:t>peso</a:t>
            </a:r>
            <a:r>
              <a:rPr lang="de-DE" sz="1400">
                <a:solidFill>
                  <a:srgbClr val="000000"/>
                </a:solidFill>
                <a:latin typeface="Monospace" pitchFamily="34"/>
              </a:rPr>
              <a:t>, </a:t>
            </a:r>
            <a:r>
              <a:rPr lang="de-DE" sz="1400" b="1">
                <a:solidFill>
                  <a:srgbClr val="7F0055"/>
                </a:solidFill>
                <a:latin typeface="Monospace" pitchFamily="34"/>
              </a:rPr>
              <a:t>double</a:t>
            </a:r>
            <a:r>
              <a:rPr lang="de-DE" sz="1400">
                <a:solidFill>
                  <a:srgbClr val="000000"/>
                </a:solidFill>
                <a:latin typeface="Monospace" pitchFamily="34"/>
              </a:rPr>
              <a:t> </a:t>
            </a:r>
            <a:r>
              <a:rPr lang="de-DE" sz="1400">
                <a:solidFill>
                  <a:srgbClr val="6A3E3E"/>
                </a:solidFill>
                <a:latin typeface="Monospace" pitchFamily="34"/>
              </a:rPr>
              <a:t>tamano</a:t>
            </a:r>
            <a:r>
              <a:rPr lang="de-DE" sz="1400">
                <a:solidFill>
                  <a:srgbClr val="000000"/>
                </a:solidFill>
                <a:latin typeface="Monospace" pitchFamily="34"/>
              </a:rPr>
              <a:t>) {</a:t>
            </a:r>
          </a:p>
          <a:p>
            <a:pPr lvl="0"/>
            <a:r>
              <a:rPr lang="de-DE" sz="1400">
                <a:solidFill>
                  <a:srgbClr val="7F0055"/>
                </a:solidFill>
                <a:latin typeface="Monospace" pitchFamily="34"/>
              </a:rPr>
              <a:t>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especie</a:t>
            </a:r>
            <a:r>
              <a:rPr lang="de-DE" sz="1400">
                <a:solidFill>
                  <a:srgbClr val="000000"/>
                </a:solidFill>
                <a:latin typeface="Monospace" pitchFamily="34"/>
              </a:rPr>
              <a:t> = </a:t>
            </a:r>
            <a:r>
              <a:rPr lang="de-DE" sz="1400">
                <a:solidFill>
                  <a:srgbClr val="6A3E3E"/>
                </a:solidFill>
                <a:latin typeface="Monospace" pitchFamily="34"/>
              </a:rPr>
              <a:t>especie</a:t>
            </a:r>
            <a:r>
              <a:rPr lang="de-DE" sz="1400">
                <a:solidFill>
                  <a:srgbClr val="000000"/>
                </a:solidFill>
                <a:latin typeface="Monospace" pitchFamily="34"/>
              </a:rPr>
              <a:t>;</a:t>
            </a:r>
          </a:p>
          <a:p>
            <a:pPr lvl="0"/>
            <a:r>
              <a:rPr lang="de-DE" sz="1400">
                <a:solidFill>
                  <a:srgbClr val="7F0055"/>
                </a:solidFill>
                <a:latin typeface="Monospace" pitchFamily="34"/>
              </a:rPr>
              <a:t>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edad</a:t>
            </a:r>
            <a:r>
              <a:rPr lang="de-DE" sz="1400">
                <a:solidFill>
                  <a:srgbClr val="000000"/>
                </a:solidFill>
                <a:latin typeface="Monospace" pitchFamily="34"/>
              </a:rPr>
              <a:t> = </a:t>
            </a:r>
            <a:r>
              <a:rPr lang="de-DE" sz="1400">
                <a:solidFill>
                  <a:srgbClr val="6A3E3E"/>
                </a:solidFill>
                <a:latin typeface="Monospace" pitchFamily="34"/>
              </a:rPr>
              <a:t>edad</a:t>
            </a:r>
            <a:r>
              <a:rPr lang="de-DE" sz="1400">
                <a:solidFill>
                  <a:srgbClr val="000000"/>
                </a:solidFill>
                <a:latin typeface="Monospace" pitchFamily="34"/>
              </a:rPr>
              <a:t>;</a:t>
            </a:r>
          </a:p>
          <a:p>
            <a:pPr lvl="0"/>
            <a:r>
              <a:rPr lang="de-DE" sz="1400">
                <a:solidFill>
                  <a:srgbClr val="7F0055"/>
                </a:solidFill>
                <a:latin typeface="Monospace" pitchFamily="34"/>
              </a:rPr>
              <a:t>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peso</a:t>
            </a:r>
            <a:r>
              <a:rPr lang="de-DE" sz="1400">
                <a:solidFill>
                  <a:srgbClr val="000000"/>
                </a:solidFill>
                <a:latin typeface="Monospace" pitchFamily="34"/>
              </a:rPr>
              <a:t> = </a:t>
            </a:r>
            <a:r>
              <a:rPr lang="de-DE" sz="1400">
                <a:solidFill>
                  <a:srgbClr val="6A3E3E"/>
                </a:solidFill>
                <a:latin typeface="Monospace" pitchFamily="34"/>
              </a:rPr>
              <a:t>peso</a:t>
            </a:r>
            <a:r>
              <a:rPr lang="de-DE" sz="1400">
                <a:solidFill>
                  <a:srgbClr val="000000"/>
                </a:solidFill>
                <a:latin typeface="Monospace" pitchFamily="34"/>
              </a:rPr>
              <a:t>;</a:t>
            </a:r>
          </a:p>
          <a:p>
            <a:pPr lvl="0"/>
            <a:r>
              <a:rPr lang="de-DE" sz="1400">
                <a:solidFill>
                  <a:srgbClr val="7F0055"/>
                </a:solidFill>
                <a:latin typeface="Monospace" pitchFamily="34"/>
              </a:rPr>
              <a:t>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tamano</a:t>
            </a:r>
            <a:r>
              <a:rPr lang="de-DE" sz="1400">
                <a:solidFill>
                  <a:srgbClr val="000000"/>
                </a:solidFill>
                <a:latin typeface="Monospace" pitchFamily="34"/>
              </a:rPr>
              <a:t> = </a:t>
            </a:r>
            <a:r>
              <a:rPr lang="de-DE" sz="1400">
                <a:solidFill>
                  <a:srgbClr val="6A3E3E"/>
                </a:solidFill>
                <a:latin typeface="Monospace" pitchFamily="34"/>
              </a:rPr>
              <a:t>tamano</a:t>
            </a:r>
            <a:r>
              <a:rPr lang="de-DE" sz="1400">
                <a:solidFill>
                  <a:srgbClr val="000000"/>
                </a:solidFill>
                <a:latin typeface="Monospace" pitchFamily="34"/>
              </a:rPr>
              <a:t>;</a:t>
            </a:r>
          </a:p>
          <a:p>
            <a:pPr lvl="0"/>
            <a:r>
              <a:rPr lang="de-DE" sz="1600">
                <a:solidFill>
                  <a:srgbClr val="000000"/>
                </a:solidFill>
                <a:latin typeface="Monospace" pitchFamily="34"/>
              </a:rPr>
              <a:t>}</a:t>
            </a:r>
          </a:p>
          <a:p>
            <a:pPr lvl="0"/>
            <a:r>
              <a:rPr lang="de-DE" sz="1400">
                <a:solidFill>
                  <a:srgbClr val="3F7F5F"/>
                </a:solidFill>
                <a:latin typeface="Monospace" pitchFamily="34"/>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12ACE97-A374-4EBC-96B2-DB698FBE1E67}"/>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6B50025-7641-4439-A0EF-DF680D1C3809}" type="slidenum">
              <a:t>12</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E664B45D-6DBA-4D6F-8943-CFCE95A1D911}"/>
              </a:ext>
            </a:extLst>
          </p:cNvPr>
          <p:cNvSpPr txBox="1">
            <a:spLocks noGrp="1"/>
          </p:cNvSpPr>
          <p:nvPr>
            <p:ph type="title" idx="4294967295"/>
          </p:nvPr>
        </p:nvSpPr>
        <p:spPr/>
        <p:txBody>
          <a:bodyPr/>
          <a:lstStyle/>
          <a:p>
            <a:pPr lvl="0"/>
            <a:r>
              <a:rPr lang="de-DE"/>
              <a:t>Getters &amp; Setters</a:t>
            </a:r>
          </a:p>
        </p:txBody>
      </p:sp>
      <p:sp>
        <p:nvSpPr>
          <p:cNvPr id="4" name="Text Placeholder 2">
            <a:extLst>
              <a:ext uri="{FF2B5EF4-FFF2-40B4-BE49-F238E27FC236}">
                <a16:creationId xmlns:a16="http://schemas.microsoft.com/office/drawing/2014/main" id="{44F3600A-1E07-4B32-B96F-4FA7908FEC4F}"/>
              </a:ext>
            </a:extLst>
          </p:cNvPr>
          <p:cNvSpPr txBox="1">
            <a:spLocks noGrp="1"/>
          </p:cNvSpPr>
          <p:nvPr>
            <p:ph type="body" idx="4294967295"/>
          </p:nvPr>
        </p:nvSpPr>
        <p:spPr/>
        <p:txBody>
          <a:bodyPr>
            <a:normAutofit fontScale="92500" lnSpcReduction="20000"/>
          </a:bodyPr>
          <a:lstStyle/>
          <a:p>
            <a:pPr lvl="0">
              <a:buClr>
                <a:srgbClr val="0066FF"/>
              </a:buClr>
              <a:buSzPct val="40000"/>
              <a:buFont typeface="StarSymbol"/>
              <a:buChar char="●"/>
            </a:pPr>
            <a:r>
              <a:rPr lang="de-DE" sz="1600"/>
              <a:t>Si os fijais, vereis que todos los atributos de la clase </a:t>
            </a:r>
            <a:r>
              <a:rPr lang="de-DE" sz="1600" b="1"/>
              <a:t>Animal</a:t>
            </a:r>
            <a:r>
              <a:rPr lang="de-DE" sz="1600"/>
              <a:t> han sido declarados con la palabra </a:t>
            </a:r>
            <a:r>
              <a:rPr lang="de-DE" sz="1600" b="1"/>
              <a:t>private</a:t>
            </a:r>
            <a:r>
              <a:rPr lang="de-DE" sz="1600"/>
              <a:t>. Esto se llama </a:t>
            </a:r>
            <a:r>
              <a:rPr lang="de-DE" sz="1600" b="1"/>
              <a:t>encapsulacion</a:t>
            </a:r>
            <a:r>
              <a:rPr lang="de-DE" sz="1600"/>
              <a:t>, e impide el acceso directo a la variable desde fuera de la </a:t>
            </a:r>
            <a:r>
              <a:rPr lang="de-DE" sz="1600" b="1"/>
              <a:t>instancia de la clase en la que estamos.</a:t>
            </a:r>
            <a:r>
              <a:rPr lang="de-DE" sz="1600"/>
              <a:t> </a:t>
            </a:r>
            <a:br>
              <a:rPr lang="de-DE" sz="1600"/>
            </a:br>
            <a:r>
              <a:rPr lang="de-DE" sz="1600"/>
              <a:t>Para explicar, nada mejor que un ejemplo.</a:t>
            </a:r>
          </a:p>
          <a:p>
            <a:pPr lvl="0">
              <a:buClr>
                <a:srgbClr val="0066FF"/>
              </a:buClr>
              <a:buSzPct val="40000"/>
              <a:buFont typeface="StarSymbol"/>
              <a:buChar char="●"/>
            </a:pPr>
            <a:r>
              <a:rPr lang="de-DE" sz="1600"/>
              <a:t>Imaginaos que la palabra </a:t>
            </a:r>
            <a:r>
              <a:rPr lang="de-DE" sz="1600" b="1"/>
              <a:t>private</a:t>
            </a:r>
            <a:r>
              <a:rPr lang="de-DE" sz="1600"/>
              <a:t> guarda los datos de Juan en un cofre cerrado con llave. Solo Juan tiene la llave, asi que solo Juan puede acceder a los contenidos de forma directa. </a:t>
            </a:r>
            <a:br>
              <a:rPr lang="de-DE" sz="1600"/>
            </a:br>
            <a:r>
              <a:rPr lang="de-DE" sz="1600"/>
              <a:t>Su hermana Juana quiere acceder a esos datos, pero como no tiene la llave, no puede acceder directamente a ellos. Por eso, tiene que pedirle a Juan que le traiga  el dato que ella quiere. Esto en programacion seria un </a:t>
            </a:r>
            <a:r>
              <a:rPr lang="de-DE" sz="1600" b="1"/>
              <a:t>Getter</a:t>
            </a:r>
            <a:r>
              <a:rPr lang="de-DE" sz="1600"/>
              <a:t>: </a:t>
            </a:r>
            <a:br>
              <a:rPr lang="de-DE" sz="1600"/>
            </a:br>
            <a:r>
              <a:rPr lang="de-DE" sz="1600" b="1"/>
              <a:t>Juana→Juan.getDato();</a:t>
            </a:r>
            <a:br>
              <a:rPr lang="de-DE" sz="1600" b="1"/>
            </a:br>
            <a:r>
              <a:rPr lang="de-DE" sz="1600"/>
              <a:t>Supongamos que Juan le ha dado a Juana el dato, y esto ha enfadado a Juana. Tambien podemos suponer que Juan no le ha dado el dato. En cualquier caso, Juana se ha enfadado con Juan, y ahora quiere modificar el dato en cuestion. Juan es un poco tonto, asi que Juana le pide a Juan que modifique un dato. Esto en programacion seria un </a:t>
            </a:r>
            <a:r>
              <a:rPr lang="de-DE" sz="1600" b="1"/>
              <a:t>Setter</a:t>
            </a:r>
            <a:r>
              <a:rPr lang="de-DE" sz="1600"/>
              <a:t>:</a:t>
            </a:r>
          </a:p>
          <a:p>
            <a:pPr lvl="0">
              <a:buClr>
                <a:srgbClr val="0066FF"/>
              </a:buClr>
              <a:buSzPct val="40000"/>
              <a:buFont typeface="StarSymbol"/>
              <a:buChar char="●"/>
            </a:pPr>
            <a:r>
              <a:rPr lang="de-DE" sz="1600" b="1"/>
              <a:t>Juana→Juan.setDato(modificacion_a_llevar_a_cabo);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7102AA4-4A89-43D6-8E5D-156F76B43F37}"/>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FFE81D1-FB88-4517-BF6C-59A2C682FD6F}" type="slidenum">
              <a:t>13</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0A18E62F-FDDB-4EA6-AA40-CC94E232B211}"/>
              </a:ext>
            </a:extLst>
          </p:cNvPr>
          <p:cNvSpPr txBox="1">
            <a:spLocks noGrp="1"/>
          </p:cNvSpPr>
          <p:nvPr>
            <p:ph type="title" idx="4294967295"/>
          </p:nvPr>
        </p:nvSpPr>
        <p:spPr/>
        <p:txBody>
          <a:bodyPr/>
          <a:lstStyle/>
          <a:p>
            <a:pPr lvl="0"/>
            <a:r>
              <a:rPr lang="de-DE"/>
              <a:t>Getters &amp; Setters</a:t>
            </a:r>
          </a:p>
        </p:txBody>
      </p:sp>
      <p:sp>
        <p:nvSpPr>
          <p:cNvPr id="4" name="Text Placeholder 2">
            <a:extLst>
              <a:ext uri="{FF2B5EF4-FFF2-40B4-BE49-F238E27FC236}">
                <a16:creationId xmlns:a16="http://schemas.microsoft.com/office/drawing/2014/main" id="{CD2F927F-B176-4B8E-BE19-1198CC4BFE7F}"/>
              </a:ext>
            </a:extLst>
          </p:cNvPr>
          <p:cNvSpPr txBox="1">
            <a:spLocks noGrp="1"/>
          </p:cNvSpPr>
          <p:nvPr>
            <p:ph type="body" idx="4294967295"/>
          </p:nvPr>
        </p:nvSpPr>
        <p:spPr/>
        <p:txBody>
          <a:bodyPr>
            <a:normAutofit fontScale="77500" lnSpcReduction="20000"/>
          </a:bodyPr>
          <a:lstStyle/>
          <a:p>
            <a:pPr lvl="0">
              <a:buClr>
                <a:srgbClr val="0066FF"/>
              </a:buClr>
              <a:buSzPct val="40000"/>
              <a:buFont typeface="StarSymbol"/>
              <a:buChar char="●"/>
            </a:pPr>
            <a:r>
              <a:rPr lang="de-DE" sz="1600"/>
              <a:t>¿Como se añade esto a la clase Animal? Muy Sencillo:</a:t>
            </a:r>
          </a:p>
          <a:p>
            <a:pPr lvl="0"/>
            <a:r>
              <a:rPr lang="de-DE" sz="1600">
                <a:solidFill>
                  <a:srgbClr val="3F7F5F"/>
                </a:solidFill>
                <a:latin typeface="Monospace" pitchFamily="34"/>
              </a:rPr>
              <a:t>//Getter</a:t>
            </a:r>
          </a:p>
          <a:p>
            <a:pPr lvl="0"/>
            <a:r>
              <a:rPr lang="de-DE" sz="1400" b="1">
                <a:solidFill>
                  <a:srgbClr val="7F0055"/>
                </a:solidFill>
                <a:latin typeface="Monospace" pitchFamily="34"/>
              </a:rPr>
              <a:t>public</a:t>
            </a:r>
            <a:r>
              <a:rPr lang="de-DE" sz="1400">
                <a:solidFill>
                  <a:srgbClr val="000000"/>
                </a:solidFill>
                <a:latin typeface="Monospace" pitchFamily="34"/>
              </a:rPr>
              <a:t> </a:t>
            </a:r>
            <a:r>
              <a:rPr lang="de-DE" sz="1400" b="1">
                <a:solidFill>
                  <a:srgbClr val="7F0055"/>
                </a:solidFill>
                <a:latin typeface="Monospace" pitchFamily="34"/>
              </a:rPr>
              <a:t>int</a:t>
            </a:r>
            <a:r>
              <a:rPr lang="de-DE" sz="1400">
                <a:solidFill>
                  <a:srgbClr val="000000"/>
                </a:solidFill>
                <a:latin typeface="Monospace" pitchFamily="34"/>
              </a:rPr>
              <a:t> getEdad() {</a:t>
            </a:r>
          </a:p>
          <a:p>
            <a:pPr lvl="0"/>
            <a:r>
              <a:rPr lang="de-DE" sz="1400" b="1">
                <a:solidFill>
                  <a:srgbClr val="7F0055"/>
                </a:solidFill>
                <a:latin typeface="Monospace" pitchFamily="34"/>
              </a:rPr>
              <a:t>    return</a:t>
            </a:r>
            <a:r>
              <a:rPr lang="de-DE" sz="1400">
                <a:solidFill>
                  <a:srgbClr val="000000"/>
                </a:solidFill>
                <a:latin typeface="Monospace" pitchFamily="34"/>
              </a:rPr>
              <a:t>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edad</a:t>
            </a:r>
            <a:r>
              <a:rPr lang="de-DE" sz="1400">
                <a:solidFill>
                  <a:srgbClr val="000000"/>
                </a:solidFill>
                <a:latin typeface="Monospace" pitchFamily="34"/>
              </a:rPr>
              <a:t>;</a:t>
            </a:r>
          </a:p>
          <a:p>
            <a:pPr lvl="0"/>
            <a:r>
              <a:rPr lang="de-DE" sz="1600">
                <a:solidFill>
                  <a:srgbClr val="000000"/>
                </a:solidFill>
                <a:latin typeface="Monospace" pitchFamily="34"/>
              </a:rPr>
              <a:t>}</a:t>
            </a:r>
          </a:p>
          <a:p>
            <a:pPr lvl="0"/>
            <a:r>
              <a:rPr lang="de-DE" sz="1400">
                <a:solidFill>
                  <a:srgbClr val="3F7F5F"/>
                </a:solidFill>
                <a:latin typeface="Monospace" pitchFamily="34"/>
              </a:rPr>
              <a:t>//-----------------------------------------</a:t>
            </a:r>
          </a:p>
          <a:p>
            <a:pPr lvl="0"/>
            <a:r>
              <a:rPr lang="de-DE" sz="1600">
                <a:solidFill>
                  <a:srgbClr val="3F7F5F"/>
                </a:solidFill>
                <a:latin typeface="Monospace" pitchFamily="34"/>
              </a:rPr>
              <a:t>//Setter</a:t>
            </a:r>
          </a:p>
          <a:p>
            <a:pPr lvl="0"/>
            <a:r>
              <a:rPr lang="de-DE" sz="1400" b="1">
                <a:solidFill>
                  <a:srgbClr val="7F0055"/>
                </a:solidFill>
                <a:latin typeface="Monospace" pitchFamily="34"/>
              </a:rPr>
              <a:t>public</a:t>
            </a:r>
            <a:r>
              <a:rPr lang="de-DE" sz="1400">
                <a:solidFill>
                  <a:srgbClr val="000000"/>
                </a:solidFill>
                <a:latin typeface="Monospace" pitchFamily="34"/>
              </a:rPr>
              <a:t> </a:t>
            </a:r>
            <a:r>
              <a:rPr lang="de-DE" sz="1400" b="1">
                <a:solidFill>
                  <a:srgbClr val="7F0055"/>
                </a:solidFill>
                <a:latin typeface="Monospace" pitchFamily="34"/>
              </a:rPr>
              <a:t>void</a:t>
            </a:r>
            <a:r>
              <a:rPr lang="de-DE" sz="1400">
                <a:solidFill>
                  <a:srgbClr val="000000"/>
                </a:solidFill>
                <a:latin typeface="Monospace" pitchFamily="34"/>
              </a:rPr>
              <a:t> setEdad(</a:t>
            </a:r>
            <a:r>
              <a:rPr lang="de-DE" sz="1400" b="1">
                <a:solidFill>
                  <a:srgbClr val="7F0055"/>
                </a:solidFill>
                <a:latin typeface="Monospace" pitchFamily="34"/>
              </a:rPr>
              <a:t>int</a:t>
            </a:r>
            <a:r>
              <a:rPr lang="de-DE" sz="1400">
                <a:solidFill>
                  <a:srgbClr val="000000"/>
                </a:solidFill>
                <a:latin typeface="Monospace" pitchFamily="34"/>
              </a:rPr>
              <a:t> </a:t>
            </a:r>
            <a:r>
              <a:rPr lang="de-DE" sz="1400">
                <a:solidFill>
                  <a:srgbClr val="6A3E3E"/>
                </a:solidFill>
                <a:latin typeface="Monospace" pitchFamily="34"/>
              </a:rPr>
              <a:t>edad</a:t>
            </a:r>
            <a:r>
              <a:rPr lang="de-DE" sz="1400">
                <a:solidFill>
                  <a:srgbClr val="000000"/>
                </a:solidFill>
                <a:latin typeface="Monospace" pitchFamily="34"/>
              </a:rPr>
              <a:t>) {</a:t>
            </a:r>
          </a:p>
          <a:p>
            <a:pPr lvl="0"/>
            <a:r>
              <a:rPr lang="de-DE" sz="1400" b="1">
                <a:solidFill>
                  <a:srgbClr val="7F0055"/>
                </a:solidFill>
                <a:latin typeface="Monospace" pitchFamily="34"/>
              </a:rPr>
              <a:t>    this</a:t>
            </a:r>
            <a:r>
              <a:rPr lang="de-DE" sz="1400">
                <a:solidFill>
                  <a:srgbClr val="000000"/>
                </a:solidFill>
                <a:latin typeface="Monospace" pitchFamily="34"/>
              </a:rPr>
              <a:t>.</a:t>
            </a:r>
            <a:r>
              <a:rPr lang="de-DE" sz="1400">
                <a:solidFill>
                  <a:srgbClr val="0000C0"/>
                </a:solidFill>
                <a:latin typeface="Monospace" pitchFamily="34"/>
              </a:rPr>
              <a:t>edad</a:t>
            </a:r>
            <a:r>
              <a:rPr lang="de-DE" sz="1400">
                <a:solidFill>
                  <a:srgbClr val="000000"/>
                </a:solidFill>
                <a:latin typeface="Monospace" pitchFamily="34"/>
              </a:rPr>
              <a:t> = </a:t>
            </a:r>
            <a:r>
              <a:rPr lang="de-DE" sz="1400">
                <a:solidFill>
                  <a:srgbClr val="6A3E3E"/>
                </a:solidFill>
                <a:latin typeface="Monospace" pitchFamily="34"/>
              </a:rPr>
              <a:t>edad</a:t>
            </a:r>
            <a:r>
              <a:rPr lang="de-DE" sz="1400">
                <a:solidFill>
                  <a:srgbClr val="000000"/>
                </a:solidFill>
                <a:latin typeface="Monospace" pitchFamily="34"/>
              </a:rPr>
              <a:t>;</a:t>
            </a:r>
          </a:p>
          <a:p>
            <a:pPr lvl="0"/>
            <a:r>
              <a:rPr lang="de-DE" sz="1600">
                <a:solidFill>
                  <a:srgbClr val="3F7F5F"/>
                </a:solidFill>
                <a:latin typeface="Monospace" pitchFamily="34"/>
              </a:rPr>
              <a:t>}</a:t>
            </a:r>
          </a:p>
          <a:p>
            <a:pPr lvl="0"/>
            <a:r>
              <a:rPr lang="de-DE" sz="1400">
                <a:solidFill>
                  <a:srgbClr val="3F7F5F"/>
                </a:solidFill>
                <a:latin typeface="Monospace" pitchFamily="34"/>
              </a:rPr>
              <a:t>//-----------------------------------------</a:t>
            </a:r>
          </a:p>
          <a:p>
            <a:pPr lvl="0"/>
            <a:r>
              <a:rPr lang="de-DE" sz="1600">
                <a:latin typeface="Monospace" pitchFamily="34"/>
              </a:rPr>
              <a:t>En este caso, solo los he creado para el atributo Edad, pero se hace igual para todos.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72A6FB3-5B56-4120-A072-4ABD3E230536}"/>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3F885B4-0FD0-4A8C-B197-7C48DC36CCA9}" type="slidenum">
              <a:t>14</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9193D234-564D-491E-B691-954AEBD2DCA8}"/>
              </a:ext>
            </a:extLst>
          </p:cNvPr>
          <p:cNvSpPr txBox="1">
            <a:spLocks noGrp="1"/>
          </p:cNvSpPr>
          <p:nvPr>
            <p:ph type="title" idx="4294967295"/>
          </p:nvPr>
        </p:nvSpPr>
        <p:spPr/>
        <p:txBody>
          <a:bodyPr/>
          <a:lstStyle/>
          <a:p>
            <a:pPr lvl="0"/>
            <a:r>
              <a:rPr lang="de-DE"/>
              <a:t>class Animal</a:t>
            </a:r>
          </a:p>
        </p:txBody>
      </p:sp>
      <p:sp>
        <p:nvSpPr>
          <p:cNvPr id="4" name="Text Placeholder 2">
            <a:extLst>
              <a:ext uri="{FF2B5EF4-FFF2-40B4-BE49-F238E27FC236}">
                <a16:creationId xmlns:a16="http://schemas.microsoft.com/office/drawing/2014/main" id="{1A176D2A-BB40-4818-A302-B01AA86FF0FE}"/>
              </a:ext>
            </a:extLst>
          </p:cNvPr>
          <p:cNvSpPr txBox="1">
            <a:spLocks noGrp="1"/>
          </p:cNvSpPr>
          <p:nvPr>
            <p:ph type="body" idx="4294967295"/>
          </p:nvPr>
        </p:nvSpPr>
        <p:spPr/>
        <p:txBody>
          <a:bodyPr/>
          <a:lstStyle/>
          <a:p>
            <a:pPr lvl="0">
              <a:buClr>
                <a:srgbClr val="0066FF"/>
              </a:buClr>
              <a:buSzPct val="40000"/>
              <a:buFont typeface="StarSymbol"/>
              <a:buChar char="●"/>
            </a:pPr>
            <a:r>
              <a:rPr lang="de-DE" sz="1600"/>
              <a:t>La clase ya estaria completada. Ahora nos quedaria añadir metodos a lo que ya tenemos. Un metodo y una funcion no son lo mismo: Un metodo va dentro de un objeto, mientras que una funcion no.</a:t>
            </a:r>
          </a:p>
          <a:p>
            <a:pPr lvl="0">
              <a:buClr>
                <a:srgbClr val="0066FF"/>
              </a:buClr>
              <a:buSzPct val="40000"/>
              <a:buFont typeface="StarSymbol"/>
              <a:buChar char="●"/>
            </a:pPr>
            <a:r>
              <a:rPr lang="de-DE" sz="1600"/>
              <a:t>Para probar, vamos a añadir 2 metodos muy tipicos: </a:t>
            </a:r>
            <a:r>
              <a:rPr lang="de-DE" sz="1600" b="1"/>
              <a:t>.equals(Object Obj) </a:t>
            </a:r>
            <a:r>
              <a:rPr lang="de-DE" sz="1600"/>
              <a:t>y </a:t>
            </a:r>
            <a:r>
              <a:rPr lang="de-DE" sz="1600" b="1"/>
              <a:t>.toString();</a:t>
            </a:r>
          </a:p>
          <a:p>
            <a:pPr lvl="0">
              <a:buClr>
                <a:srgbClr val="0066FF"/>
              </a:buClr>
              <a:buSzPct val="40000"/>
              <a:buFont typeface="StarSymbol"/>
              <a:buChar char="●"/>
            </a:pPr>
            <a:r>
              <a:rPr lang="de-DE" sz="1600" b="1"/>
              <a:t>.equals(Object Obj) </a:t>
            </a:r>
            <a:r>
              <a:rPr lang="de-DE" sz="1600"/>
              <a:t>consiste en comparar los valores de los atributos entre 2 objetos. Devuelve un </a:t>
            </a:r>
            <a:r>
              <a:rPr lang="de-DE" sz="1600" b="1"/>
              <a:t>boolean</a:t>
            </a:r>
            <a:r>
              <a:rPr lang="de-DE" sz="1600"/>
              <a:t>. En este caso, el </a:t>
            </a:r>
            <a:r>
              <a:rPr lang="de-DE" sz="1600" b="1"/>
              <a:t>Object</a:t>
            </a:r>
            <a:r>
              <a:rPr lang="de-DE" sz="1600"/>
              <a:t> es un objeto de tipo </a:t>
            </a:r>
            <a:r>
              <a:rPr lang="de-DE" sz="1600" b="1"/>
              <a:t>Animal</a:t>
            </a:r>
            <a:r>
              <a:rPr lang="de-DE" sz="1600"/>
              <a:t>.</a:t>
            </a:r>
          </a:p>
          <a:p>
            <a:pPr lvl="0">
              <a:buClr>
                <a:srgbClr val="0066FF"/>
              </a:buClr>
              <a:buSzPct val="40000"/>
              <a:buFont typeface="StarSymbol"/>
              <a:buChar char="●"/>
            </a:pPr>
            <a:r>
              <a:rPr lang="de-DE" sz="1600" b="1"/>
              <a:t>.toString() </a:t>
            </a:r>
            <a:r>
              <a:rPr lang="de-DE" sz="1600"/>
              <a:t>consiste en pasar todos los datos contenidos en el objeto a un String, de forma que sea mas legible.</a:t>
            </a:r>
          </a:p>
          <a:p>
            <a:pPr lvl="0">
              <a:buClr>
                <a:srgbClr val="0066FF"/>
              </a:buClr>
              <a:buSzPct val="40000"/>
              <a:buFont typeface="StarSymbol"/>
              <a:buChar char="●"/>
            </a:pPr>
            <a:r>
              <a:rPr lang="de-DE" sz="1600"/>
              <a:t>Empecemos con </a:t>
            </a:r>
            <a:r>
              <a:rPr lang="de-DE" sz="1600" b="1"/>
              <a:t>.toString()</a:t>
            </a:r>
            <a:r>
              <a:rPr lang="de-DE" sz="1600"/>
              <a:t>, pues es el mas simple de los dos.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00F6FA9-D21E-40A7-83B3-ADD81266B1A6}"/>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9B5C1E-99A3-4B00-A032-C58DF78AE98B}" type="slidenum">
              <a:t>15</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230E489C-3991-4BC0-B5BD-67F0C4EFB712}"/>
              </a:ext>
            </a:extLst>
          </p:cNvPr>
          <p:cNvSpPr txBox="1">
            <a:spLocks noGrp="1"/>
          </p:cNvSpPr>
          <p:nvPr>
            <p:ph type="title" idx="4294967295"/>
          </p:nvPr>
        </p:nvSpPr>
        <p:spPr/>
        <p:txBody>
          <a:bodyPr/>
          <a:lstStyle/>
          <a:p>
            <a:pPr lvl="0"/>
            <a:r>
              <a:rPr lang="de-DE"/>
              <a:t>.toString()</a:t>
            </a:r>
          </a:p>
        </p:txBody>
      </p:sp>
      <p:sp>
        <p:nvSpPr>
          <p:cNvPr id="4" name="Text Placeholder 2">
            <a:extLst>
              <a:ext uri="{FF2B5EF4-FFF2-40B4-BE49-F238E27FC236}">
                <a16:creationId xmlns:a16="http://schemas.microsoft.com/office/drawing/2014/main" id="{3041AE56-CF18-4E9E-9BCE-AFF153039F98}"/>
              </a:ext>
            </a:extLst>
          </p:cNvPr>
          <p:cNvSpPr txBox="1">
            <a:spLocks noGrp="1"/>
          </p:cNvSpPr>
          <p:nvPr>
            <p:ph type="body" idx="4294967295"/>
          </p:nvPr>
        </p:nvSpPr>
        <p:spPr/>
        <p:txBody>
          <a:bodyPr/>
          <a:lstStyle/>
          <a:p>
            <a:pPr lvl="0"/>
            <a:r>
              <a:rPr lang="de-DE" sz="1400" b="1">
                <a:solidFill>
                  <a:srgbClr val="7F0055"/>
                </a:solidFill>
                <a:latin typeface="Monospace" pitchFamily="34"/>
              </a:rPr>
              <a:t>public</a:t>
            </a:r>
            <a:r>
              <a:rPr lang="de-DE" sz="1400">
                <a:solidFill>
                  <a:srgbClr val="000000"/>
                </a:solidFill>
                <a:latin typeface="Monospace" pitchFamily="34"/>
              </a:rPr>
              <a:t> String toString() {</a:t>
            </a:r>
          </a:p>
          <a:p>
            <a:pPr lvl="0"/>
            <a:endParaRPr lang="de-DE" sz="1400">
              <a:solidFill>
                <a:srgbClr val="000000"/>
              </a:solidFill>
              <a:latin typeface="Monospace" pitchFamily="34"/>
            </a:endParaRPr>
          </a:p>
          <a:p>
            <a:pPr lvl="0"/>
            <a:r>
              <a:rPr lang="de-DE" sz="1400" b="1">
                <a:solidFill>
                  <a:srgbClr val="000000"/>
                </a:solidFill>
                <a:latin typeface="Monospace" pitchFamily="34"/>
              </a:rPr>
              <a:t>    </a:t>
            </a:r>
            <a:r>
              <a:rPr lang="de-DE" sz="1400" b="1">
                <a:solidFill>
                  <a:srgbClr val="7F0055"/>
                </a:solidFill>
                <a:latin typeface="Monospace" pitchFamily="34"/>
              </a:rPr>
              <a:t>return</a:t>
            </a:r>
            <a:r>
              <a:rPr lang="de-DE" sz="1400">
                <a:solidFill>
                  <a:srgbClr val="000000"/>
                </a:solidFill>
                <a:latin typeface="Monospace" pitchFamily="34"/>
              </a:rPr>
              <a:t> </a:t>
            </a:r>
            <a:r>
              <a:rPr lang="de-DE" sz="1400">
                <a:solidFill>
                  <a:srgbClr val="2A00FF"/>
                </a:solidFill>
                <a:latin typeface="Monospace" pitchFamily="34"/>
              </a:rPr>
              <a:t>"Un Especimen de "</a:t>
            </a:r>
            <a:r>
              <a:rPr lang="de-DE" sz="1400">
                <a:solidFill>
                  <a:srgbClr val="000000"/>
                </a:solidFill>
                <a:latin typeface="Monospace" pitchFamily="34"/>
              </a:rPr>
              <a:t> +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especie</a:t>
            </a:r>
            <a:r>
              <a:rPr lang="de-DE" sz="1400">
                <a:solidFill>
                  <a:srgbClr val="000000"/>
                </a:solidFill>
                <a:latin typeface="Monospace" pitchFamily="34"/>
              </a:rPr>
              <a:t> + </a:t>
            </a:r>
            <a:r>
              <a:rPr lang="de-DE" sz="1400">
                <a:solidFill>
                  <a:srgbClr val="2A00FF"/>
                </a:solidFill>
                <a:latin typeface="Monospace" pitchFamily="34"/>
              </a:rPr>
              <a:t>" de "</a:t>
            </a:r>
            <a:r>
              <a:rPr lang="de-DE" sz="1400">
                <a:solidFill>
                  <a:srgbClr val="000000"/>
                </a:solidFill>
                <a:latin typeface="Monospace" pitchFamily="34"/>
              </a:rPr>
              <a:t> +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edad</a:t>
            </a:r>
          </a:p>
          <a:p>
            <a:pPr lvl="0"/>
            <a:r>
              <a:rPr lang="de-DE" sz="1400">
                <a:solidFill>
                  <a:srgbClr val="000000"/>
                </a:solidFill>
                <a:latin typeface="Monospace" pitchFamily="34"/>
              </a:rPr>
              <a:t>         + </a:t>
            </a:r>
            <a:r>
              <a:rPr lang="de-DE" sz="1400">
                <a:solidFill>
                  <a:srgbClr val="2A00FF"/>
                </a:solidFill>
                <a:latin typeface="Monospace" pitchFamily="34"/>
              </a:rPr>
              <a:t>" años de edad, un peso de "</a:t>
            </a:r>
            <a:r>
              <a:rPr lang="de-DE" sz="1400">
                <a:solidFill>
                  <a:srgbClr val="000000"/>
                </a:solidFill>
                <a:latin typeface="Monospace" pitchFamily="34"/>
              </a:rPr>
              <a:t> +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peso</a:t>
            </a:r>
          </a:p>
          <a:p>
            <a:pPr lvl="0"/>
            <a:r>
              <a:rPr lang="de-DE" sz="1400">
                <a:solidFill>
                  <a:srgbClr val="000000"/>
                </a:solidFill>
                <a:latin typeface="Monospace" pitchFamily="34"/>
              </a:rPr>
              <a:t>         + </a:t>
            </a:r>
            <a:r>
              <a:rPr lang="de-DE" sz="1400">
                <a:solidFill>
                  <a:srgbClr val="2A00FF"/>
                </a:solidFill>
                <a:latin typeface="Monospace" pitchFamily="34"/>
              </a:rPr>
              <a:t>"kg y un tamano de "</a:t>
            </a:r>
            <a:r>
              <a:rPr lang="de-DE" sz="1400">
                <a:solidFill>
                  <a:srgbClr val="000000"/>
                </a:solidFill>
                <a:latin typeface="Monospace" pitchFamily="34"/>
              </a:rPr>
              <a:t> +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tamano</a:t>
            </a:r>
            <a:r>
              <a:rPr lang="de-DE" sz="1400">
                <a:solidFill>
                  <a:srgbClr val="000000"/>
                </a:solidFill>
                <a:latin typeface="Monospace" pitchFamily="34"/>
              </a:rPr>
              <a:t> + </a:t>
            </a:r>
            <a:r>
              <a:rPr lang="de-DE" sz="1400">
                <a:solidFill>
                  <a:srgbClr val="2A00FF"/>
                </a:solidFill>
                <a:latin typeface="Monospace" pitchFamily="34"/>
              </a:rPr>
              <a:t>" metros."</a:t>
            </a:r>
            <a:r>
              <a:rPr lang="de-DE" sz="1400">
                <a:solidFill>
                  <a:srgbClr val="000000"/>
                </a:solidFill>
                <a:latin typeface="Monospace" pitchFamily="34"/>
              </a:rPr>
              <a:t>;</a:t>
            </a:r>
          </a:p>
          <a:p>
            <a:pPr lvl="0"/>
            <a:endParaRPr lang="de-DE" sz="1400">
              <a:solidFill>
                <a:srgbClr val="000000"/>
              </a:solidFill>
              <a:latin typeface="Monospace" pitchFamily="34"/>
            </a:endParaRPr>
          </a:p>
          <a:p>
            <a:pPr lvl="0"/>
            <a:r>
              <a:rPr lang="de-DE" sz="1400">
                <a:solidFill>
                  <a:srgbClr val="000000"/>
                </a:solidFill>
                <a:latin typeface="Monospace" pitchFamily="34"/>
              </a:rPr>
              <a:t>}</a:t>
            </a:r>
          </a:p>
          <a:p>
            <a:pPr lvl="0"/>
            <a:r>
              <a:rPr lang="de-DE" sz="1400">
                <a:solidFill>
                  <a:srgbClr val="3F7F5F"/>
                </a:solidFill>
                <a:latin typeface="Monospace" pitchFamily="34"/>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B83C77B-1D46-4E55-B5FB-1FC8A7C426B5}"/>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6F1EB6B-C6C2-4020-A8C9-0166FF42951F}" type="slidenum">
              <a:t>16</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7D06DFD7-1300-442D-AF88-9C62945DA7BB}"/>
              </a:ext>
            </a:extLst>
          </p:cNvPr>
          <p:cNvSpPr txBox="1">
            <a:spLocks noGrp="1"/>
          </p:cNvSpPr>
          <p:nvPr>
            <p:ph type="title" idx="4294967295"/>
          </p:nvPr>
        </p:nvSpPr>
        <p:spPr/>
        <p:txBody>
          <a:bodyPr/>
          <a:lstStyle/>
          <a:p>
            <a:pPr lvl="0"/>
            <a:r>
              <a:rPr lang="de-DE"/>
              <a:t>.toString()</a:t>
            </a:r>
          </a:p>
        </p:txBody>
      </p:sp>
      <p:sp>
        <p:nvSpPr>
          <p:cNvPr id="4" name="Text Placeholder 2">
            <a:extLst>
              <a:ext uri="{FF2B5EF4-FFF2-40B4-BE49-F238E27FC236}">
                <a16:creationId xmlns:a16="http://schemas.microsoft.com/office/drawing/2014/main" id="{22DD0A34-B6D9-4DC6-B619-90FEC3C318F8}"/>
              </a:ext>
            </a:extLst>
          </p:cNvPr>
          <p:cNvSpPr txBox="1">
            <a:spLocks noGrp="1"/>
          </p:cNvSpPr>
          <p:nvPr>
            <p:ph type="body" idx="4294967295"/>
          </p:nvPr>
        </p:nvSpPr>
        <p:spPr/>
        <p:txBody>
          <a:bodyPr/>
          <a:lstStyle/>
          <a:p>
            <a:pPr lvl="0">
              <a:buClr>
                <a:srgbClr val="0066FF"/>
              </a:buClr>
              <a:buSzPct val="40000"/>
              <a:buFont typeface="StarSymbol"/>
              <a:buChar char="●"/>
            </a:pPr>
            <a:r>
              <a:rPr lang="de-DE" sz="1600"/>
              <a:t>Consiste en retornar los contenidos del Objeto (en este caso Animal) en un formato legible. Esto es util para muchas cosas, desde hacer pruebas hasta imprimir informacion en la pantalla.</a:t>
            </a:r>
          </a:p>
          <a:p>
            <a:pPr lvl="0">
              <a:buClr>
                <a:srgbClr val="0066FF"/>
              </a:buClr>
              <a:buSzPct val="40000"/>
              <a:buFont typeface="StarSymbol"/>
              <a:buChar char="●"/>
            </a:pPr>
            <a:r>
              <a:rPr lang="de-DE" sz="1600"/>
              <a:t>El formato del String que devuelvas es mas bien irrelevante. Tu decides como hacerlo. Yo decidi seguir el formato:</a:t>
            </a:r>
          </a:p>
          <a:p>
            <a:pPr lvl="0">
              <a:buClr>
                <a:srgbClr val="0066FF"/>
              </a:buClr>
              <a:buSzPct val="40000"/>
              <a:buFont typeface="StarSymbol"/>
              <a:buChar char="●"/>
            </a:pPr>
            <a:r>
              <a:rPr lang="de-DE" sz="1600"/>
              <a:t>“Un especimen de </a:t>
            </a:r>
            <a:r>
              <a:rPr lang="de-DE" sz="1600" b="1"/>
              <a:t>nombre_de_especie</a:t>
            </a:r>
            <a:r>
              <a:rPr lang="de-DE" sz="1600"/>
              <a:t> de </a:t>
            </a:r>
            <a:r>
              <a:rPr lang="de-DE" sz="1600" b="1"/>
              <a:t>n </a:t>
            </a:r>
            <a:r>
              <a:rPr lang="de-DE" sz="1600"/>
              <a:t>años de edad, un peso de </a:t>
            </a:r>
            <a:r>
              <a:rPr lang="de-DE" sz="1600" b="1"/>
              <a:t>n </a:t>
            </a:r>
            <a:r>
              <a:rPr lang="de-DE" sz="1600"/>
              <a:t>kg y un tamano de </a:t>
            </a:r>
            <a:r>
              <a:rPr lang="de-DE" sz="1600" b="1"/>
              <a:t>n </a:t>
            </a:r>
            <a:r>
              <a:rPr lang="de-DE" sz="1600"/>
              <a:t>metros.“</a:t>
            </a:r>
          </a:p>
          <a:p>
            <a:pPr lvl="0">
              <a:buClr>
                <a:srgbClr val="0066FF"/>
              </a:buClr>
              <a:buSzPct val="40000"/>
              <a:buFont typeface="StarSymbol"/>
              <a:buChar char="●"/>
            </a:pPr>
            <a:r>
              <a:rPr lang="de-DE" sz="1600"/>
              <a:t>Pasemos ahora a </a:t>
            </a:r>
            <a:r>
              <a:rPr lang="de-DE" sz="1600" b="1"/>
              <a:t>.equals(Object Obj)</a:t>
            </a:r>
            <a:r>
              <a:rPr lang="de-DE" sz="1600"/>
              <a:t>, que es mucho mas interesante.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6AA649D-4E98-4AC0-84B4-D1D15A6E7C7C}"/>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FDFC055-2882-4A4D-BCA8-2CC7FE0842BA}" type="slidenum">
              <a:t>17</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A2D8BFD6-DD8E-456D-8366-B2C78E429A4B}"/>
              </a:ext>
            </a:extLst>
          </p:cNvPr>
          <p:cNvSpPr txBox="1">
            <a:spLocks noGrp="1"/>
          </p:cNvSpPr>
          <p:nvPr>
            <p:ph type="title" idx="4294967295"/>
          </p:nvPr>
        </p:nvSpPr>
        <p:spPr/>
        <p:txBody>
          <a:bodyPr/>
          <a:lstStyle/>
          <a:p>
            <a:pPr lvl="0"/>
            <a:r>
              <a:rPr lang="de-DE"/>
              <a:t>.equals(Object Obj)</a:t>
            </a:r>
          </a:p>
        </p:txBody>
      </p:sp>
      <p:sp>
        <p:nvSpPr>
          <p:cNvPr id="4" name="Text Placeholder 2">
            <a:extLst>
              <a:ext uri="{FF2B5EF4-FFF2-40B4-BE49-F238E27FC236}">
                <a16:creationId xmlns:a16="http://schemas.microsoft.com/office/drawing/2014/main" id="{887EA1FA-B653-4D1E-B5A8-2DB877A23C5F}"/>
              </a:ext>
            </a:extLst>
          </p:cNvPr>
          <p:cNvSpPr txBox="1">
            <a:spLocks noGrp="1"/>
          </p:cNvSpPr>
          <p:nvPr>
            <p:ph type="body" idx="4294967295"/>
          </p:nvPr>
        </p:nvSpPr>
        <p:spPr>
          <a:xfrm>
            <a:off x="1619996" y="1367997"/>
            <a:ext cx="8460001" cy="4104000"/>
          </a:xfrm>
        </p:spPr>
        <p:txBody>
          <a:bodyPr>
            <a:normAutofit fontScale="47500" lnSpcReduction="20000"/>
          </a:bodyPr>
          <a:lstStyle/>
          <a:p>
            <a:pPr lvl="0"/>
            <a:r>
              <a:rPr lang="de-DE" sz="1400" b="1">
                <a:solidFill>
                  <a:srgbClr val="7F0055"/>
                </a:solidFill>
                <a:latin typeface="Monospace" pitchFamily="34"/>
              </a:rPr>
              <a:t>public</a:t>
            </a:r>
            <a:r>
              <a:rPr lang="de-DE" sz="1400">
                <a:solidFill>
                  <a:srgbClr val="000000"/>
                </a:solidFill>
                <a:latin typeface="Monospace" pitchFamily="34"/>
              </a:rPr>
              <a:t> </a:t>
            </a:r>
            <a:r>
              <a:rPr lang="de-DE" sz="1400" b="1">
                <a:solidFill>
                  <a:srgbClr val="7F0055"/>
                </a:solidFill>
                <a:latin typeface="Monospace" pitchFamily="34"/>
              </a:rPr>
              <a:t>boolean</a:t>
            </a:r>
            <a:r>
              <a:rPr lang="de-DE" sz="1400">
                <a:solidFill>
                  <a:srgbClr val="000000"/>
                </a:solidFill>
                <a:latin typeface="Monospace" pitchFamily="34"/>
              </a:rPr>
              <a:t> equals(Object </a:t>
            </a:r>
            <a:r>
              <a:rPr lang="de-DE" sz="1400">
                <a:solidFill>
                  <a:srgbClr val="6A3E3E"/>
                </a:solidFill>
                <a:latin typeface="Monospace" pitchFamily="34"/>
              </a:rPr>
              <a:t>obj</a:t>
            </a:r>
            <a:r>
              <a:rPr lang="de-DE" sz="1400">
                <a:solidFill>
                  <a:srgbClr val="000000"/>
                </a:solidFill>
                <a:latin typeface="Monospace" pitchFamily="34"/>
              </a:rPr>
              <a:t>) {</a:t>
            </a:r>
          </a:p>
          <a:p>
            <a:pPr lvl="0"/>
            <a:endParaRPr lang="de-DE" sz="1400">
              <a:solidFill>
                <a:srgbClr val="000000"/>
              </a:solidFill>
              <a:latin typeface="Monospace" pitchFamily="34"/>
            </a:endParaRPr>
          </a:p>
          <a:p>
            <a:pPr lvl="0"/>
            <a:r>
              <a:rPr lang="de-DE" sz="1400" b="1">
                <a:solidFill>
                  <a:srgbClr val="7F0055"/>
                </a:solidFill>
                <a:latin typeface="Monospace" pitchFamily="34"/>
              </a:rPr>
              <a:t>    if</a:t>
            </a:r>
            <a:r>
              <a:rPr lang="de-DE" sz="1400">
                <a:solidFill>
                  <a:srgbClr val="000000"/>
                </a:solidFill>
                <a:latin typeface="Monospace" pitchFamily="34"/>
              </a:rPr>
              <a:t>(</a:t>
            </a:r>
            <a:r>
              <a:rPr lang="de-DE" sz="1400">
                <a:solidFill>
                  <a:srgbClr val="6A3E3E"/>
                </a:solidFill>
                <a:latin typeface="Monospace" pitchFamily="34"/>
              </a:rPr>
              <a:t>obj</a:t>
            </a:r>
            <a:r>
              <a:rPr lang="de-DE" sz="1400">
                <a:solidFill>
                  <a:srgbClr val="000000"/>
                </a:solidFill>
                <a:latin typeface="Monospace" pitchFamily="34"/>
              </a:rPr>
              <a:t> </a:t>
            </a:r>
            <a:r>
              <a:rPr lang="de-DE" sz="1400" b="1">
                <a:solidFill>
                  <a:srgbClr val="7F0055"/>
                </a:solidFill>
                <a:latin typeface="Monospace" pitchFamily="34"/>
              </a:rPr>
              <a:t>instanceof</a:t>
            </a:r>
            <a:r>
              <a:rPr lang="de-DE" sz="1400">
                <a:solidFill>
                  <a:srgbClr val="000000"/>
                </a:solidFill>
                <a:latin typeface="Monospace" pitchFamily="34"/>
              </a:rPr>
              <a:t> Animal) {</a:t>
            </a:r>
          </a:p>
          <a:p>
            <a:pPr lvl="0"/>
            <a:endParaRPr lang="de-DE" sz="1400">
              <a:solidFill>
                <a:srgbClr val="000000"/>
              </a:solidFill>
              <a:latin typeface="Monospace" pitchFamily="34"/>
            </a:endParaRPr>
          </a:p>
          <a:p>
            <a:pPr lvl="0"/>
            <a:r>
              <a:rPr lang="de-DE" sz="1400">
                <a:solidFill>
                  <a:srgbClr val="000000"/>
                </a:solidFill>
                <a:latin typeface="Monospace" pitchFamily="34"/>
              </a:rPr>
              <a:t>        Animal </a:t>
            </a:r>
            <a:r>
              <a:rPr lang="de-DE" sz="1400">
                <a:solidFill>
                  <a:srgbClr val="6A3E3E"/>
                </a:solidFill>
                <a:latin typeface="Monospace" pitchFamily="34"/>
              </a:rPr>
              <a:t>animal</a:t>
            </a:r>
            <a:r>
              <a:rPr lang="de-DE" sz="1400">
                <a:solidFill>
                  <a:srgbClr val="000000"/>
                </a:solidFill>
                <a:latin typeface="Monospace" pitchFamily="34"/>
              </a:rPr>
              <a:t> = (Animal)(</a:t>
            </a:r>
            <a:r>
              <a:rPr lang="de-DE" sz="1400">
                <a:solidFill>
                  <a:srgbClr val="6A3E3E"/>
                </a:solidFill>
                <a:latin typeface="Monospace" pitchFamily="34"/>
              </a:rPr>
              <a:t>obj</a:t>
            </a:r>
            <a:r>
              <a:rPr lang="de-DE" sz="1400">
                <a:solidFill>
                  <a:srgbClr val="000000"/>
                </a:solidFill>
                <a:latin typeface="Monospace" pitchFamily="34"/>
              </a:rPr>
              <a:t>);</a:t>
            </a:r>
          </a:p>
          <a:p>
            <a:pPr lvl="0"/>
            <a:r>
              <a:rPr lang="de-DE" sz="1400" b="1">
                <a:solidFill>
                  <a:srgbClr val="7F0055"/>
                </a:solidFill>
                <a:latin typeface="Monospace" pitchFamily="34"/>
              </a:rPr>
              <a:t>        return</a:t>
            </a:r>
            <a:r>
              <a:rPr lang="de-DE" sz="1400">
                <a:solidFill>
                  <a:srgbClr val="000000"/>
                </a:solidFill>
                <a:latin typeface="Monospace" pitchFamily="34"/>
              </a:rPr>
              <a:t>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edad</a:t>
            </a:r>
            <a:r>
              <a:rPr lang="de-DE" sz="1400">
                <a:solidFill>
                  <a:srgbClr val="000000"/>
                </a:solidFill>
                <a:latin typeface="Monospace" pitchFamily="34"/>
              </a:rPr>
              <a:t> == </a:t>
            </a:r>
            <a:r>
              <a:rPr lang="de-DE" sz="1400">
                <a:solidFill>
                  <a:srgbClr val="6A3E3E"/>
                </a:solidFill>
                <a:latin typeface="Monospace" pitchFamily="34"/>
              </a:rPr>
              <a:t>animal</a:t>
            </a:r>
            <a:r>
              <a:rPr lang="de-DE" sz="1400">
                <a:solidFill>
                  <a:srgbClr val="000000"/>
                </a:solidFill>
                <a:latin typeface="Monospace" pitchFamily="34"/>
              </a:rPr>
              <a:t>.getEdad())</a:t>
            </a:r>
          </a:p>
          <a:p>
            <a:pPr lvl="0"/>
            <a:r>
              <a:rPr lang="de-DE" sz="1400">
                <a:solidFill>
                  <a:srgbClr val="000000"/>
                </a:solidFill>
                <a:latin typeface="Monospace" pitchFamily="34"/>
              </a:rPr>
              <a:t>            &amp;&amp;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especie</a:t>
            </a:r>
            <a:r>
              <a:rPr lang="de-DE" sz="1400">
                <a:solidFill>
                  <a:srgbClr val="000000"/>
                </a:solidFill>
                <a:latin typeface="Monospace" pitchFamily="34"/>
              </a:rPr>
              <a:t>.equals(</a:t>
            </a:r>
            <a:r>
              <a:rPr lang="de-DE" sz="1400">
                <a:solidFill>
                  <a:srgbClr val="6A3E3E"/>
                </a:solidFill>
                <a:latin typeface="Monospace" pitchFamily="34"/>
              </a:rPr>
              <a:t>animal</a:t>
            </a:r>
            <a:r>
              <a:rPr lang="de-DE" sz="1400">
                <a:solidFill>
                  <a:srgbClr val="000000"/>
                </a:solidFill>
                <a:latin typeface="Monospace" pitchFamily="34"/>
              </a:rPr>
              <a:t>.getEspecie()))</a:t>
            </a:r>
          </a:p>
          <a:p>
            <a:pPr lvl="0"/>
            <a:r>
              <a:rPr lang="de-DE" sz="1400">
                <a:solidFill>
                  <a:srgbClr val="000000"/>
                </a:solidFill>
                <a:latin typeface="Monospace" pitchFamily="34"/>
              </a:rPr>
              <a:t>            &amp;&amp;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peso</a:t>
            </a:r>
            <a:r>
              <a:rPr lang="de-DE" sz="1400">
                <a:solidFill>
                  <a:srgbClr val="000000"/>
                </a:solidFill>
                <a:latin typeface="Monospace" pitchFamily="34"/>
              </a:rPr>
              <a:t> == </a:t>
            </a:r>
            <a:r>
              <a:rPr lang="de-DE" sz="1400">
                <a:solidFill>
                  <a:srgbClr val="6A3E3E"/>
                </a:solidFill>
                <a:latin typeface="Monospace" pitchFamily="34"/>
              </a:rPr>
              <a:t>animal</a:t>
            </a:r>
            <a:r>
              <a:rPr lang="de-DE" sz="1400">
                <a:solidFill>
                  <a:srgbClr val="000000"/>
                </a:solidFill>
                <a:latin typeface="Monospace" pitchFamily="34"/>
              </a:rPr>
              <a:t>.getPeso())</a:t>
            </a:r>
          </a:p>
          <a:p>
            <a:pPr lvl="0"/>
            <a:r>
              <a:rPr lang="de-DE" sz="1400">
                <a:solidFill>
                  <a:srgbClr val="000000"/>
                </a:solidFill>
                <a:latin typeface="Monospace" pitchFamily="34"/>
              </a:rPr>
              <a:t>            &amp;&amp;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tamano</a:t>
            </a:r>
            <a:r>
              <a:rPr lang="de-DE" sz="1400">
                <a:solidFill>
                  <a:srgbClr val="000000"/>
                </a:solidFill>
                <a:latin typeface="Monospace" pitchFamily="34"/>
              </a:rPr>
              <a:t> == </a:t>
            </a:r>
            <a:r>
              <a:rPr lang="de-DE" sz="1400">
                <a:solidFill>
                  <a:srgbClr val="6A3E3E"/>
                </a:solidFill>
                <a:latin typeface="Monospace" pitchFamily="34"/>
              </a:rPr>
              <a:t>animal</a:t>
            </a:r>
            <a:r>
              <a:rPr lang="de-DE" sz="1400">
                <a:solidFill>
                  <a:srgbClr val="000000"/>
                </a:solidFill>
                <a:latin typeface="Monospace" pitchFamily="34"/>
              </a:rPr>
              <a:t>.getTamano());</a:t>
            </a:r>
          </a:p>
          <a:p>
            <a:pPr lvl="0"/>
            <a:endParaRPr lang="de-DE" sz="1400">
              <a:solidFill>
                <a:srgbClr val="000000"/>
              </a:solidFill>
              <a:latin typeface="Monospace" pitchFamily="34"/>
            </a:endParaRPr>
          </a:p>
          <a:p>
            <a:pPr lvl="0"/>
            <a:r>
              <a:rPr lang="de-DE" sz="1400">
                <a:solidFill>
                  <a:srgbClr val="000000"/>
                </a:solidFill>
                <a:latin typeface="Monospace" pitchFamily="34"/>
              </a:rPr>
              <a:t>    }</a:t>
            </a:r>
          </a:p>
          <a:p>
            <a:pPr lvl="0"/>
            <a:r>
              <a:rPr lang="de-DE" sz="1400" b="1">
                <a:solidFill>
                  <a:srgbClr val="7F0055"/>
                </a:solidFill>
                <a:latin typeface="Monospace" pitchFamily="34"/>
              </a:rPr>
              <a:t>    else</a:t>
            </a:r>
            <a:r>
              <a:rPr lang="de-DE" sz="1400">
                <a:solidFill>
                  <a:srgbClr val="000000"/>
                </a:solidFill>
                <a:latin typeface="Monospace" pitchFamily="34"/>
              </a:rPr>
              <a:t> {</a:t>
            </a:r>
          </a:p>
          <a:p>
            <a:pPr lvl="0"/>
            <a:endParaRPr lang="de-DE" sz="1400">
              <a:solidFill>
                <a:srgbClr val="000000"/>
              </a:solidFill>
              <a:latin typeface="Monospace" pitchFamily="34"/>
            </a:endParaRPr>
          </a:p>
          <a:p>
            <a:pPr lvl="0"/>
            <a:r>
              <a:rPr lang="de-DE" sz="1400" b="1">
                <a:solidFill>
                  <a:srgbClr val="7F0055"/>
                </a:solidFill>
                <a:latin typeface="Monospace" pitchFamily="34"/>
              </a:rPr>
              <a:t>        return</a:t>
            </a:r>
            <a:r>
              <a:rPr lang="de-DE" sz="1400">
                <a:solidFill>
                  <a:srgbClr val="000000"/>
                </a:solidFill>
                <a:latin typeface="Monospace" pitchFamily="34"/>
              </a:rPr>
              <a:t> </a:t>
            </a:r>
            <a:r>
              <a:rPr lang="de-DE" sz="1400" b="1">
                <a:solidFill>
                  <a:srgbClr val="7F0055"/>
                </a:solidFill>
                <a:latin typeface="Monospace" pitchFamily="34"/>
              </a:rPr>
              <a:t>false</a:t>
            </a:r>
            <a:r>
              <a:rPr lang="de-DE" sz="1400">
                <a:solidFill>
                  <a:srgbClr val="000000"/>
                </a:solidFill>
                <a:latin typeface="Monospace" pitchFamily="34"/>
              </a:rPr>
              <a:t>;</a:t>
            </a:r>
          </a:p>
          <a:p>
            <a:pPr lvl="0"/>
            <a:endParaRPr lang="de-DE" sz="1400">
              <a:solidFill>
                <a:srgbClr val="000000"/>
              </a:solidFill>
              <a:latin typeface="Monospace" pitchFamily="34"/>
            </a:endParaRPr>
          </a:p>
          <a:p>
            <a:pPr lvl="0"/>
            <a:r>
              <a:rPr lang="de-DE" sz="1400">
                <a:solidFill>
                  <a:srgbClr val="000000"/>
                </a:solidFill>
                <a:latin typeface="Monospace" pitchFamily="34"/>
              </a:rPr>
              <a:t>    }</a:t>
            </a:r>
          </a:p>
          <a:p>
            <a:pPr lvl="0"/>
            <a:endParaRPr lang="de-DE" sz="1400">
              <a:solidFill>
                <a:srgbClr val="000000"/>
              </a:solidFill>
              <a:latin typeface="Monospace" pitchFamily="34"/>
            </a:endParaRPr>
          </a:p>
          <a:p>
            <a:pPr lvl="0"/>
            <a:r>
              <a:rPr lang="de-DE" sz="1400">
                <a:solidFill>
                  <a:srgbClr val="000000"/>
                </a:solidFill>
                <a:latin typeface="Monospace" pitchFamily="34"/>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794FED9B-919E-402B-91C8-E238A33EF51D}"/>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FDD023B-833A-468D-879E-9A938EBB3D15}" type="slidenum">
              <a:t>18</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5AF3E024-E3F5-4293-A187-D5E900B8441F}"/>
              </a:ext>
            </a:extLst>
          </p:cNvPr>
          <p:cNvSpPr txBox="1">
            <a:spLocks noGrp="1"/>
          </p:cNvSpPr>
          <p:nvPr>
            <p:ph type="title" idx="4294967295"/>
          </p:nvPr>
        </p:nvSpPr>
        <p:spPr/>
        <p:txBody>
          <a:bodyPr/>
          <a:lstStyle/>
          <a:p>
            <a:pPr lvl="0"/>
            <a:r>
              <a:rPr lang="de-DE"/>
              <a:t>.equals(Object Obj)</a:t>
            </a:r>
          </a:p>
        </p:txBody>
      </p:sp>
      <p:sp>
        <p:nvSpPr>
          <p:cNvPr id="4" name="Text Placeholder 2">
            <a:extLst>
              <a:ext uri="{FF2B5EF4-FFF2-40B4-BE49-F238E27FC236}">
                <a16:creationId xmlns:a16="http://schemas.microsoft.com/office/drawing/2014/main" id="{5132A102-DAE4-4B2A-B09E-80F82CDB09B9}"/>
              </a:ext>
            </a:extLst>
          </p:cNvPr>
          <p:cNvSpPr txBox="1">
            <a:spLocks noGrp="1"/>
          </p:cNvSpPr>
          <p:nvPr>
            <p:ph type="body" idx="4294967295"/>
          </p:nvPr>
        </p:nvSpPr>
        <p:spPr/>
        <p:txBody>
          <a:bodyPr>
            <a:normAutofit fontScale="92500" lnSpcReduction="10000"/>
          </a:bodyPr>
          <a:lstStyle/>
          <a:p>
            <a:pPr lvl="0">
              <a:buClr>
                <a:srgbClr val="0066FF"/>
              </a:buClr>
              <a:buSzPct val="40000"/>
              <a:buFont typeface="StarSymbol"/>
              <a:buChar char="●"/>
            </a:pPr>
            <a:r>
              <a:rPr lang="de-DE" sz="1600"/>
              <a:t>En este metodo, usamos </a:t>
            </a:r>
            <a:r>
              <a:rPr lang="de-DE" sz="1600" b="1"/>
              <a:t>Object Obj </a:t>
            </a:r>
            <a:r>
              <a:rPr lang="de-DE" sz="1600"/>
              <a:t>(Un objeto de cualquier tipo). No usamos </a:t>
            </a:r>
            <a:r>
              <a:rPr lang="de-DE" sz="1600" b="1"/>
              <a:t>Animal</a:t>
            </a:r>
            <a:r>
              <a:rPr lang="de-DE" sz="1600"/>
              <a:t> porque queremos que ocurra Overriding con el metodo de la clase </a:t>
            </a:r>
            <a:r>
              <a:rPr lang="de-DE" sz="1600" b="1"/>
              <a:t>Object</a:t>
            </a:r>
            <a:r>
              <a:rPr lang="de-DE" sz="1600"/>
              <a:t>.</a:t>
            </a:r>
          </a:p>
          <a:p>
            <a:pPr lvl="0">
              <a:buClr>
                <a:srgbClr val="0066FF"/>
              </a:buClr>
              <a:buSzPct val="40000"/>
              <a:buFont typeface="StarSymbol"/>
              <a:buChar char="●"/>
            </a:pPr>
            <a:r>
              <a:rPr lang="de-DE" sz="1600"/>
              <a:t>Luego, estamos comprobando si </a:t>
            </a:r>
            <a:r>
              <a:rPr lang="de-DE" sz="1600" i="1"/>
              <a:t>Obj </a:t>
            </a:r>
            <a:r>
              <a:rPr lang="de-DE" sz="1600" b="1" i="1"/>
              <a:t>instanceof </a:t>
            </a:r>
            <a:r>
              <a:rPr lang="de-DE" sz="1600" i="1"/>
              <a:t>Animal</a:t>
            </a:r>
            <a:r>
              <a:rPr lang="de-DE" sz="1600"/>
              <a:t>. La utilidad de </a:t>
            </a:r>
            <a:r>
              <a:rPr lang="de-DE" sz="1600" b="1"/>
              <a:t>instanceof</a:t>
            </a:r>
            <a:r>
              <a:rPr lang="de-DE" sz="1600"/>
              <a:t> es comprobar que el objeto de la izquierda (</a:t>
            </a:r>
            <a:r>
              <a:rPr lang="de-DE" sz="1600" b="1"/>
              <a:t>Obj</a:t>
            </a:r>
            <a:r>
              <a:rPr lang="de-DE" sz="1600"/>
              <a:t>) es del mismo tipo que la clase especificada en la derecha (</a:t>
            </a:r>
            <a:r>
              <a:rPr lang="de-DE" sz="1600" b="1"/>
              <a:t>Animal</a:t>
            </a:r>
            <a:r>
              <a:rPr lang="de-DE" sz="1600"/>
              <a:t>). En otras palabras, si </a:t>
            </a:r>
            <a:r>
              <a:rPr lang="de-DE" sz="1600" b="1"/>
              <a:t>Obj </a:t>
            </a:r>
            <a:r>
              <a:rPr lang="de-DE" sz="1600"/>
              <a:t>es un </a:t>
            </a:r>
            <a:r>
              <a:rPr lang="de-DE" sz="1600" b="1"/>
              <a:t>Animal</a:t>
            </a:r>
            <a:r>
              <a:rPr lang="de-DE" sz="1600"/>
              <a:t>.</a:t>
            </a:r>
          </a:p>
          <a:p>
            <a:pPr lvl="0">
              <a:buClr>
                <a:srgbClr val="0066FF"/>
              </a:buClr>
              <a:buSzPct val="40000"/>
              <a:buFont typeface="StarSymbol"/>
              <a:buChar char="●"/>
            </a:pPr>
            <a:r>
              <a:rPr lang="de-DE" sz="1600"/>
              <a:t>Si </a:t>
            </a:r>
            <a:r>
              <a:rPr lang="de-DE" sz="1600" b="1"/>
              <a:t>Obj </a:t>
            </a:r>
            <a:r>
              <a:rPr lang="de-DE" sz="1600"/>
              <a:t>es un </a:t>
            </a:r>
            <a:r>
              <a:rPr lang="de-DE" sz="1600" b="1"/>
              <a:t>Animal</a:t>
            </a:r>
            <a:r>
              <a:rPr lang="de-DE" sz="1600"/>
              <a:t>, entonces tienen los mismos atributos. Por lo tanto, hacemos </a:t>
            </a:r>
            <a:r>
              <a:rPr lang="de-DE" sz="1600" b="1"/>
              <a:t>casting</a:t>
            </a:r>
            <a:r>
              <a:rPr lang="de-DE" sz="1600"/>
              <a:t> del Objeto a uno de tipo </a:t>
            </a:r>
            <a:r>
              <a:rPr lang="de-DE" sz="1600" b="1"/>
              <a:t>Animal</a:t>
            </a:r>
            <a:r>
              <a:rPr lang="de-DE" sz="1600"/>
              <a:t>. Es decir, convertimos </a:t>
            </a:r>
            <a:r>
              <a:rPr lang="de-DE" sz="1600" b="1"/>
              <a:t>Obj</a:t>
            </a:r>
            <a:r>
              <a:rPr lang="de-DE" sz="1600"/>
              <a:t> a un </a:t>
            </a:r>
            <a:r>
              <a:rPr lang="de-DE" sz="1600" b="1"/>
              <a:t>Animal</a:t>
            </a:r>
            <a:r>
              <a:rPr lang="de-DE" sz="1600"/>
              <a:t>. Esto es importante entenderlo, porque si bien llegar a este punto implica que </a:t>
            </a:r>
            <a:r>
              <a:rPr lang="de-DE" sz="1600" b="1"/>
              <a:t>Obj </a:t>
            </a:r>
            <a:r>
              <a:rPr lang="de-DE" sz="1600"/>
              <a:t>es un objeto de tipo </a:t>
            </a:r>
            <a:r>
              <a:rPr lang="de-DE" sz="1600" b="1"/>
              <a:t>Animal</a:t>
            </a:r>
            <a:r>
              <a:rPr lang="de-DE" sz="1600"/>
              <a:t>, el compilador no nos va a dejar acceder a los atributos y metodos de la clase </a:t>
            </a:r>
            <a:r>
              <a:rPr lang="de-DE" sz="1600" b="1"/>
              <a:t>Animal</a:t>
            </a:r>
            <a:r>
              <a:rPr lang="de-DE" sz="1600"/>
              <a:t> desde </a:t>
            </a:r>
            <a:r>
              <a:rPr lang="de-DE" sz="1600" b="1"/>
              <a:t>Obj</a:t>
            </a:r>
            <a:r>
              <a:rPr lang="de-DE" sz="1600"/>
              <a:t>. Por lo que tenemos que hacer al compilador entender esto. Se hace de esta manera: </a:t>
            </a:r>
            <a:r>
              <a:rPr lang="de-DE" sz="1400">
                <a:solidFill>
                  <a:srgbClr val="000000"/>
                </a:solidFill>
                <a:latin typeface="Monospace" pitchFamily="34"/>
              </a:rPr>
              <a:t>Animal </a:t>
            </a:r>
            <a:r>
              <a:rPr lang="de-DE" sz="1400">
                <a:solidFill>
                  <a:srgbClr val="6A3E3E"/>
                </a:solidFill>
                <a:latin typeface="Monospace" pitchFamily="34"/>
              </a:rPr>
              <a:t>animal</a:t>
            </a:r>
            <a:r>
              <a:rPr lang="de-DE" sz="1400">
                <a:solidFill>
                  <a:srgbClr val="000000"/>
                </a:solidFill>
                <a:latin typeface="Monospace" pitchFamily="34"/>
              </a:rPr>
              <a:t> = (Animal)(</a:t>
            </a:r>
            <a:r>
              <a:rPr lang="de-DE" sz="1400">
                <a:solidFill>
                  <a:srgbClr val="6A3E3E"/>
                </a:solidFill>
                <a:latin typeface="Monospace" pitchFamily="34"/>
              </a:rPr>
              <a:t>obj</a:t>
            </a:r>
            <a:r>
              <a:rPr lang="de-DE" sz="1400">
                <a:solidFill>
                  <a:srgbClr val="000000"/>
                </a:solidFill>
                <a:latin typeface="Monospace" pitchFamily="34"/>
              </a:rPr>
              <a:t>);</a:t>
            </a:r>
          </a:p>
          <a:p>
            <a:pPr lvl="0">
              <a:buClr>
                <a:srgbClr val="0066FF"/>
              </a:buClr>
              <a:buSzPct val="40000"/>
              <a:buFont typeface="StarSymbol"/>
              <a:buChar char="●"/>
            </a:pPr>
            <a:r>
              <a:rPr lang="de-DE" sz="1500">
                <a:solidFill>
                  <a:srgbClr val="000000"/>
                </a:solidFill>
              </a:rPr>
              <a:t>Y, finalmente, comparamos todos los atributos de </a:t>
            </a:r>
            <a:r>
              <a:rPr lang="de-DE" sz="1500" b="1">
                <a:solidFill>
                  <a:srgbClr val="000000"/>
                </a:solidFill>
              </a:rPr>
              <a:t>animal</a:t>
            </a:r>
            <a:r>
              <a:rPr lang="de-DE" sz="1500">
                <a:solidFill>
                  <a:srgbClr val="000000"/>
                </a:solidFill>
              </a:rPr>
              <a:t> (el objeto convertido a </a:t>
            </a:r>
            <a:r>
              <a:rPr lang="de-DE" sz="1500" b="1">
                <a:solidFill>
                  <a:srgbClr val="000000"/>
                </a:solidFill>
              </a:rPr>
              <a:t>Animal</a:t>
            </a:r>
            <a:r>
              <a:rPr lang="de-DE" sz="1500">
                <a:solidFill>
                  <a:srgbClr val="000000"/>
                </a:solidFill>
              </a:rPr>
              <a:t>) con los atributos de la clase en la que estamos ahora mismo (tambien del tipo </a:t>
            </a:r>
            <a:r>
              <a:rPr lang="de-DE" sz="1500" b="1">
                <a:solidFill>
                  <a:srgbClr val="000000"/>
                </a:solidFill>
              </a:rPr>
              <a:t>Animal</a:t>
            </a:r>
            <a:r>
              <a:rPr lang="de-DE" sz="1500">
                <a:solidFill>
                  <a:srgbClr val="000000"/>
                </a:solidFill>
              </a:rPr>
              <a:t>). Yo lo hago en el </a:t>
            </a:r>
            <a:r>
              <a:rPr lang="de-DE" sz="1500" b="1">
                <a:solidFill>
                  <a:srgbClr val="000000"/>
                </a:solidFill>
              </a:rPr>
              <a:t>return </a:t>
            </a:r>
            <a:r>
              <a:rPr lang="de-DE" sz="1500">
                <a:solidFill>
                  <a:srgbClr val="000000"/>
                </a:solidFill>
              </a:rPr>
              <a:t>pero se podria hacer con </a:t>
            </a:r>
            <a:r>
              <a:rPr lang="de-DE" sz="1500" b="1">
                <a:solidFill>
                  <a:srgbClr val="000000"/>
                </a:solidFill>
              </a:rPr>
              <a:t>ifs/else</a:t>
            </a:r>
            <a:r>
              <a:rPr lang="de-DE" sz="1500">
                <a:solidFill>
                  <a:srgbClr val="000000"/>
                </a:solidFill>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B95ABC3-159C-43F6-84FC-7E09D19A9ADA}"/>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FA043B9-EE2E-4CE4-A0D7-38F6309FABD1}" type="slidenum">
              <a:t>19</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A1D17D7D-B928-400C-B3B5-83D8B5EE59C1}"/>
              </a:ext>
            </a:extLst>
          </p:cNvPr>
          <p:cNvSpPr txBox="1">
            <a:spLocks noGrp="1"/>
          </p:cNvSpPr>
          <p:nvPr>
            <p:ph type="title" idx="4294967295"/>
          </p:nvPr>
        </p:nvSpPr>
        <p:spPr/>
        <p:txBody>
          <a:bodyPr/>
          <a:lstStyle/>
          <a:p>
            <a:pPr lvl="0"/>
            <a:r>
              <a:rPr lang="de-DE"/>
              <a:t>Clase Animal Completada</a:t>
            </a:r>
          </a:p>
        </p:txBody>
      </p:sp>
      <p:sp>
        <p:nvSpPr>
          <p:cNvPr id="4" name="Text Placeholder 2">
            <a:extLst>
              <a:ext uri="{FF2B5EF4-FFF2-40B4-BE49-F238E27FC236}">
                <a16:creationId xmlns:a16="http://schemas.microsoft.com/office/drawing/2014/main" id="{9F731B4E-95F1-4573-A691-C26B8046D7DF}"/>
              </a:ext>
            </a:extLst>
          </p:cNvPr>
          <p:cNvSpPr txBox="1">
            <a:spLocks noGrp="1"/>
          </p:cNvSpPr>
          <p:nvPr>
            <p:ph type="body" idx="4294967295"/>
          </p:nvPr>
        </p:nvSpPr>
        <p:spPr/>
        <p:txBody>
          <a:bodyPr>
            <a:normAutofit fontScale="92500" lnSpcReduction="20000"/>
          </a:bodyPr>
          <a:lstStyle/>
          <a:p>
            <a:pPr lvl="0">
              <a:buClr>
                <a:srgbClr val="0066FF"/>
              </a:buClr>
              <a:buSzPct val="40000"/>
              <a:buFont typeface="StarSymbol"/>
              <a:buChar char="●"/>
            </a:pPr>
            <a:r>
              <a:rPr lang="de-DE" sz="1600"/>
              <a:t>Nuestra case base </a:t>
            </a:r>
            <a:r>
              <a:rPr lang="de-DE" sz="1600" b="1"/>
              <a:t>Animal</a:t>
            </a:r>
            <a:r>
              <a:rPr lang="de-DE" sz="1600"/>
              <a:t> ya esta completada. Ahora nos toca añadir otras clases que dependan de la clase </a:t>
            </a:r>
            <a:r>
              <a:rPr lang="de-DE" sz="1600" b="1"/>
              <a:t>Animal</a:t>
            </a:r>
            <a:r>
              <a:rPr lang="de-DE" sz="1600"/>
              <a:t> que acabamos de crear.</a:t>
            </a:r>
          </a:p>
          <a:p>
            <a:pPr lvl="0">
              <a:buClr>
                <a:srgbClr val="0066FF"/>
              </a:buClr>
              <a:buSzPct val="40000"/>
              <a:buFont typeface="StarSymbol"/>
              <a:buChar char="●"/>
            </a:pPr>
            <a:r>
              <a:rPr lang="de-DE" sz="1600"/>
              <a:t>Por simplicidad, voy a dedicarme unica y exclusivamente a las </a:t>
            </a:r>
            <a:r>
              <a:rPr lang="de-DE" sz="1600" b="1"/>
              <a:t>Chordata</a:t>
            </a:r>
            <a:r>
              <a:rPr lang="de-DE" sz="1600"/>
              <a:t>, pero os propongo como ejercicio de practica extenderlo tambien a las demas familias, como los </a:t>
            </a:r>
            <a:r>
              <a:rPr lang="de-DE" sz="1600" b="1"/>
              <a:t>artropodos</a:t>
            </a:r>
            <a:r>
              <a:rPr lang="de-DE" sz="1600"/>
              <a:t>.</a:t>
            </a:r>
          </a:p>
          <a:p>
            <a:pPr lvl="0">
              <a:buClr>
                <a:srgbClr val="0066FF"/>
              </a:buClr>
              <a:buSzPct val="40000"/>
              <a:buFont typeface="StarSymbol"/>
              <a:buChar char="●"/>
            </a:pPr>
            <a:r>
              <a:rPr lang="de-DE" sz="1600"/>
              <a:t>Empecemos Creando la clase </a:t>
            </a:r>
            <a:r>
              <a:rPr lang="de-DE" sz="1600" b="1"/>
              <a:t>Chordata</a:t>
            </a:r>
            <a:r>
              <a:rPr lang="de-DE" sz="1600"/>
              <a:t>. Lo Primero, es determinar que cosas tienen todos los miembros de </a:t>
            </a:r>
            <a:r>
              <a:rPr lang="de-DE" sz="1600" b="1"/>
              <a:t>Chordata</a:t>
            </a:r>
            <a:r>
              <a:rPr lang="de-DE" sz="1600"/>
              <a:t> que no tienen todos los miembros de </a:t>
            </a:r>
            <a:r>
              <a:rPr lang="de-DE" sz="1600" b="1"/>
              <a:t>Animal</a:t>
            </a:r>
            <a:r>
              <a:rPr lang="de-DE" sz="1600"/>
              <a:t>. Por ejemplo,</a:t>
            </a:r>
          </a:p>
          <a:p>
            <a:pPr lvl="0">
              <a:buClr>
                <a:srgbClr val="0066FF"/>
              </a:buClr>
              <a:buSzPct val="40000"/>
              <a:buFont typeface="StarSymbol"/>
              <a:buChar char="●"/>
            </a:pPr>
            <a:r>
              <a:rPr lang="de-DE" sz="1600"/>
              <a:t> ¿Que tienen los peces y los mamiferos en común?</a:t>
            </a:r>
          </a:p>
          <a:p>
            <a:pPr lvl="0">
              <a:buClr>
                <a:srgbClr val="0066FF"/>
              </a:buClr>
              <a:buSzPct val="40000"/>
              <a:buFont typeface="StarSymbol"/>
              <a:buChar char="●"/>
            </a:pPr>
            <a:r>
              <a:rPr lang="de-DE" sz="1600"/>
              <a:t>¿Y los mamiferos y los anfibios y las Aves, pero no tienen en comun con todos los animales?</a:t>
            </a:r>
          </a:p>
          <a:p>
            <a:pPr lvl="0">
              <a:buClr>
                <a:srgbClr val="0066FF"/>
              </a:buClr>
              <a:buSzPct val="40000"/>
              <a:buFont typeface="StarSymbol"/>
              <a:buChar char="●"/>
            </a:pPr>
            <a:r>
              <a:rPr lang="de-DE" sz="1600"/>
              <a:t>Pregunas similares a estas son las que os deberiais hacer a la hora de programar un objeto que </a:t>
            </a:r>
            <a:r>
              <a:rPr lang="de-DE" sz="1600" b="1"/>
              <a:t>extienda </a:t>
            </a:r>
            <a:r>
              <a:rPr lang="de-DE" sz="1600"/>
              <a:t>a otro.</a:t>
            </a:r>
          </a:p>
          <a:p>
            <a:pPr lvl="0">
              <a:buClr>
                <a:srgbClr val="0066FF"/>
              </a:buClr>
              <a:buSzPct val="40000"/>
              <a:buFont typeface="StarSymbol"/>
              <a:buChar char="●"/>
            </a:pPr>
            <a:r>
              <a:rPr lang="de-DE" sz="1600"/>
              <a:t>Al usar </a:t>
            </a:r>
            <a:r>
              <a:rPr lang="de-DE" sz="1600" b="1"/>
              <a:t>extends</a:t>
            </a:r>
            <a:r>
              <a:rPr lang="de-DE" sz="1600"/>
              <a:t> en la declaracion de la clase, todos los atributos y metodos de la clase extendida pasan tambien a la clase extensora. Esto incluye atributos ocultos internos de Programación Orientada a Objetos, como las </a:t>
            </a:r>
            <a:r>
              <a:rPr lang="de-DE" sz="1600" b="1"/>
              <a:t>Virtual Tables</a:t>
            </a:r>
            <a:r>
              <a:rPr lang="de-DE" sz="160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897064AB-B647-4CFC-99C2-0248409EE021}"/>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94490A7-BD20-49D7-A7FC-9102F86B3D87}" type="slidenum">
              <a:t>2</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FDE1A6D3-1EE9-4367-ADF1-33F02EF4BFF0}"/>
              </a:ext>
            </a:extLst>
          </p:cNvPr>
          <p:cNvSpPr txBox="1">
            <a:spLocks noGrp="1"/>
          </p:cNvSpPr>
          <p:nvPr>
            <p:ph type="title" idx="4294967295"/>
          </p:nvPr>
        </p:nvSpPr>
        <p:spPr/>
        <p:txBody>
          <a:bodyPr/>
          <a:lstStyle/>
          <a:p>
            <a:pPr lvl="0"/>
            <a:r>
              <a:rPr lang="de-DE"/>
              <a:t>Antes de nada...</a:t>
            </a:r>
          </a:p>
        </p:txBody>
      </p:sp>
      <p:sp>
        <p:nvSpPr>
          <p:cNvPr id="4" name="Text Placeholder 2">
            <a:extLst>
              <a:ext uri="{FF2B5EF4-FFF2-40B4-BE49-F238E27FC236}">
                <a16:creationId xmlns:a16="http://schemas.microsoft.com/office/drawing/2014/main" id="{1744C753-965C-43EA-96AB-F2C0A201004D}"/>
              </a:ext>
            </a:extLst>
          </p:cNvPr>
          <p:cNvSpPr txBox="1">
            <a:spLocks noGrp="1"/>
          </p:cNvSpPr>
          <p:nvPr>
            <p:ph type="body" idx="4294967295"/>
          </p:nvPr>
        </p:nvSpPr>
        <p:spPr/>
        <p:txBody>
          <a:bodyPr>
            <a:normAutofit fontScale="85000" lnSpcReduction="10000"/>
          </a:bodyPr>
          <a:lstStyle/>
          <a:p>
            <a:pPr lvl="0">
              <a:buClr>
                <a:srgbClr val="0066FF"/>
              </a:buClr>
              <a:buSzPct val="40000"/>
              <a:buFont typeface="StarSymbol"/>
              <a:buChar char="●"/>
            </a:pPr>
            <a:r>
              <a:rPr lang="de-DE" dirty="0"/>
              <a:t>Las 3 herramientas clave antes de programar son: la cabeza, un lápiz y un papel.</a:t>
            </a:r>
          </a:p>
          <a:p>
            <a:pPr lvl="0">
              <a:buClr>
                <a:srgbClr val="0066FF"/>
              </a:buClr>
              <a:buSzPct val="40000"/>
              <a:buFont typeface="StarSymbol"/>
              <a:buChar char="●"/>
            </a:pPr>
            <a:r>
              <a:rPr lang="de-DE" dirty="0"/>
              <a:t>No tengais miedo de usarlas, de verdad os hará las cosas más fáciles.</a:t>
            </a:r>
          </a:p>
          <a:p>
            <a:pPr lvl="0">
              <a:buClr>
                <a:srgbClr val="0066FF"/>
              </a:buClr>
              <a:buSzPct val="40000"/>
              <a:buFont typeface="StarSymbol"/>
              <a:buChar char="●"/>
            </a:pPr>
            <a:r>
              <a:rPr lang="de-DE" dirty="0"/>
              <a:t>Dibujad las cosas y usad estos dibujos para guiaros.</a:t>
            </a:r>
          </a:p>
          <a:p>
            <a:pPr lvl="0">
              <a:buClr>
                <a:srgbClr val="0066FF"/>
              </a:buClr>
              <a:buSzPct val="40000"/>
              <a:buFont typeface="StarSymbol"/>
              <a:buChar char="●"/>
            </a:pPr>
            <a:r>
              <a:rPr lang="de-DE" dirty="0"/>
              <a:t>He mencionado ya que useis un lápiz y un papel antes de programar nada?</a:t>
            </a:r>
          </a:p>
          <a:p>
            <a:pPr lvl="0">
              <a:buClr>
                <a:srgbClr val="0066FF"/>
              </a:buClr>
              <a:buSzPct val="40000"/>
              <a:buFont typeface="StarSymbol"/>
              <a:buChar char="●"/>
            </a:pPr>
            <a:r>
              <a:rPr lang="de-DE" dirty="0"/>
              <a:t>En serio, hacedlo. Hay que pensar antes de programar, y el papel y lapiz (o cualquier alternative) ofrece una manera rápida de hacerlo.</a:t>
            </a:r>
          </a:p>
          <a:p>
            <a:pPr lvl="0">
              <a:buClr>
                <a:srgbClr val="0066FF"/>
              </a:buClr>
              <a:buSzPct val="40000"/>
              <a:buFont typeface="StarSymbol"/>
              <a:buChar char="●"/>
            </a:pPr>
            <a:r>
              <a:rPr lang="de-DE" dirty="0"/>
              <a:t>El código de esta presentación está alojado en </a:t>
            </a:r>
            <a:r>
              <a:rPr lang="de-DE" dirty="0">
                <a:hlinkClick r:id="rId3"/>
              </a:rPr>
              <a:t>github.</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6248F07B-3C5F-42E6-9928-599B8E5DD8FF}"/>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AAFC7F1-9A6F-4A8F-8FA3-C9B1A1BA844B}" type="slidenum">
              <a:t>20</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08D50675-F08D-49A4-8764-95105E8DC781}"/>
              </a:ext>
            </a:extLst>
          </p:cNvPr>
          <p:cNvSpPr txBox="1">
            <a:spLocks noGrp="1"/>
          </p:cNvSpPr>
          <p:nvPr>
            <p:ph type="title" idx="4294967295"/>
          </p:nvPr>
        </p:nvSpPr>
        <p:spPr/>
        <p:txBody>
          <a:bodyPr/>
          <a:lstStyle/>
          <a:p>
            <a:pPr lvl="0"/>
            <a:r>
              <a:rPr lang="de-DE" b="1"/>
              <a:t>class Chordata extends Animal</a:t>
            </a:r>
          </a:p>
        </p:txBody>
      </p:sp>
      <p:sp>
        <p:nvSpPr>
          <p:cNvPr id="4" name="Text Placeholder 2">
            <a:extLst>
              <a:ext uri="{FF2B5EF4-FFF2-40B4-BE49-F238E27FC236}">
                <a16:creationId xmlns:a16="http://schemas.microsoft.com/office/drawing/2014/main" id="{619536E0-87AA-426D-82CD-BB4FA470644E}"/>
              </a:ext>
            </a:extLst>
          </p:cNvPr>
          <p:cNvSpPr txBox="1">
            <a:spLocks noGrp="1"/>
          </p:cNvSpPr>
          <p:nvPr>
            <p:ph type="body" idx="4294967295"/>
          </p:nvPr>
        </p:nvSpPr>
        <p:spPr/>
        <p:txBody>
          <a:bodyPr/>
          <a:lstStyle/>
          <a:p>
            <a:pPr lvl="0">
              <a:buClr>
                <a:srgbClr val="0066FF"/>
              </a:buClr>
              <a:buSzPct val="40000"/>
              <a:buFont typeface="StarSymbol"/>
              <a:buChar char="●"/>
            </a:pPr>
            <a:r>
              <a:rPr lang="de-DE" sz="1600"/>
              <a:t>Eso es más fácil de ver con un ejemplo. Creemos la clase Chordata:</a:t>
            </a:r>
          </a:p>
          <a:p>
            <a:pPr lvl="0"/>
            <a:r>
              <a:rPr lang="de-DE" sz="1400" b="1">
                <a:solidFill>
                  <a:srgbClr val="7F0055"/>
                </a:solidFill>
                <a:latin typeface="Monospace" pitchFamily="34"/>
              </a:rPr>
              <a:t>public</a:t>
            </a:r>
            <a:r>
              <a:rPr lang="de-DE" sz="1400">
                <a:solidFill>
                  <a:srgbClr val="000000"/>
                </a:solidFill>
                <a:latin typeface="Monospace" pitchFamily="34"/>
              </a:rPr>
              <a:t> </a:t>
            </a:r>
            <a:r>
              <a:rPr lang="de-DE" sz="1400" b="1">
                <a:solidFill>
                  <a:srgbClr val="7F0055"/>
                </a:solidFill>
                <a:latin typeface="Monospace" pitchFamily="34"/>
              </a:rPr>
              <a:t>class</a:t>
            </a:r>
            <a:r>
              <a:rPr lang="de-DE" sz="1400">
                <a:solidFill>
                  <a:srgbClr val="000000"/>
                </a:solidFill>
                <a:latin typeface="Monospace" pitchFamily="34"/>
              </a:rPr>
              <a:t> Chordata </a:t>
            </a:r>
            <a:r>
              <a:rPr lang="de-DE" sz="1400" b="1">
                <a:solidFill>
                  <a:srgbClr val="7F0055"/>
                </a:solidFill>
                <a:latin typeface="Monospace" pitchFamily="34"/>
              </a:rPr>
              <a:t>extends</a:t>
            </a:r>
            <a:r>
              <a:rPr lang="de-DE" sz="1400">
                <a:solidFill>
                  <a:srgbClr val="000000"/>
                </a:solidFill>
                <a:latin typeface="Monospace" pitchFamily="34"/>
              </a:rPr>
              <a:t> Animal {}</a:t>
            </a:r>
          </a:p>
          <a:p>
            <a:pPr lvl="0">
              <a:buClr>
                <a:srgbClr val="0066FF"/>
              </a:buClr>
              <a:buSzPct val="40000"/>
              <a:buFont typeface="StarSymbol"/>
              <a:buChar char="●"/>
            </a:pPr>
            <a:r>
              <a:rPr lang="de-DE" sz="1600"/>
              <a:t>Aquí estamos haciendo uso de </a:t>
            </a:r>
            <a:r>
              <a:rPr lang="de-DE" sz="1600" b="1"/>
              <a:t>extends</a:t>
            </a:r>
            <a:r>
              <a:rPr lang="de-DE" sz="1600"/>
              <a:t> porque vemos una relacion logica entre todos los </a:t>
            </a:r>
            <a:r>
              <a:rPr lang="de-DE" sz="1600" b="1"/>
              <a:t>Chordata</a:t>
            </a:r>
            <a:r>
              <a:rPr lang="de-DE" sz="1600"/>
              <a:t> y todos los </a:t>
            </a:r>
            <a:r>
              <a:rPr lang="de-DE" sz="1600" b="1"/>
              <a:t>Animal</a:t>
            </a:r>
            <a:r>
              <a:rPr lang="de-DE" sz="1600"/>
              <a:t>, y por lo tanto nos interesa que todos los </a:t>
            </a:r>
            <a:r>
              <a:rPr lang="de-DE" sz="1600" b="1"/>
              <a:t>Chordata</a:t>
            </a:r>
            <a:r>
              <a:rPr lang="de-DE" sz="1600"/>
              <a:t> tengan, como mínimo, todos los datos de los </a:t>
            </a:r>
            <a:r>
              <a:rPr lang="de-DE" sz="1600" b="1"/>
              <a:t>Animal</a:t>
            </a:r>
            <a:r>
              <a:rPr lang="de-DE" sz="1600"/>
              <a:t>. Es decir, al hacer </a:t>
            </a:r>
            <a:r>
              <a:rPr lang="de-DE" sz="1600" i="1"/>
              <a:t>Chordata </a:t>
            </a:r>
            <a:r>
              <a:rPr lang="de-DE" sz="1600" b="1" i="1"/>
              <a:t>extends </a:t>
            </a:r>
            <a:r>
              <a:rPr lang="de-DE" sz="1600" i="1"/>
              <a:t>Animal </a:t>
            </a:r>
            <a:r>
              <a:rPr lang="de-DE" sz="1600"/>
              <a:t>en realidad es como hacer lo que se ve en la siguiente diapositiva.</a:t>
            </a:r>
          </a:p>
          <a:p>
            <a:pPr lvl="0">
              <a:buClr>
                <a:srgbClr val="0066FF"/>
              </a:buClr>
              <a:buSzPct val="40000"/>
              <a:buFont typeface="StarSymbol"/>
              <a:buChar char="●"/>
            </a:pPr>
            <a:r>
              <a:rPr lang="de-DE" sz="1600"/>
              <a:t>Al hacer </a:t>
            </a:r>
            <a:r>
              <a:rPr lang="de-DE" sz="1600" b="1"/>
              <a:t>extends</a:t>
            </a:r>
            <a:r>
              <a:rPr lang="de-DE" sz="1600"/>
              <a:t> no solo somos mas rapidos, sino que nos ahorramos una gran cantidad de codigo duplicado.</a:t>
            </a:r>
          </a:p>
          <a:p>
            <a:pPr lvl="0"/>
            <a:endParaRPr lang="de-DE" sz="1600">
              <a:latin typeface="Monospace" pitchFamily="3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1B7170B-1040-418B-AD5D-E52E15A79111}"/>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2099208-1D20-48B3-8811-CDF935FA3F45}" type="slidenum">
              <a:t>21</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C7352349-4EFE-477B-8413-AB9F0ECCBED3}"/>
              </a:ext>
            </a:extLst>
          </p:cNvPr>
          <p:cNvSpPr txBox="1">
            <a:spLocks noGrp="1"/>
          </p:cNvSpPr>
          <p:nvPr>
            <p:ph type="title" idx="4294967295"/>
          </p:nvPr>
        </p:nvSpPr>
        <p:spPr/>
        <p:txBody>
          <a:bodyPr/>
          <a:lstStyle/>
          <a:p>
            <a:pPr lvl="0"/>
            <a:r>
              <a:rPr lang="de-DE" b="1"/>
              <a:t>extends</a:t>
            </a:r>
          </a:p>
        </p:txBody>
      </p:sp>
      <p:sp>
        <p:nvSpPr>
          <p:cNvPr id="4" name="Text Placeholder 2">
            <a:extLst>
              <a:ext uri="{FF2B5EF4-FFF2-40B4-BE49-F238E27FC236}">
                <a16:creationId xmlns:a16="http://schemas.microsoft.com/office/drawing/2014/main" id="{9FBBC4AD-B67A-45FC-91BF-BD47F3A34037}"/>
              </a:ext>
            </a:extLst>
          </p:cNvPr>
          <p:cNvSpPr txBox="1">
            <a:spLocks noGrp="1"/>
          </p:cNvSpPr>
          <p:nvPr>
            <p:ph type="body" idx="4294967295"/>
          </p:nvPr>
        </p:nvSpPr>
        <p:spPr/>
        <p:txBody>
          <a:bodyPr/>
          <a:lstStyle/>
          <a:p>
            <a:pPr lvl="0">
              <a:lnSpc>
                <a:spcPct val="90000"/>
              </a:lnSpc>
            </a:pPr>
            <a:r>
              <a:rPr lang="de-DE" sz="900" b="1">
                <a:solidFill>
                  <a:srgbClr val="7F0055"/>
                </a:solidFill>
                <a:latin typeface="Monospace" pitchFamily="34"/>
              </a:rPr>
              <a:t>public</a:t>
            </a:r>
            <a:r>
              <a:rPr lang="de-DE" sz="900">
                <a:solidFill>
                  <a:srgbClr val="000000"/>
                </a:solidFill>
                <a:latin typeface="Monospace" pitchFamily="34"/>
              </a:rPr>
              <a:t> </a:t>
            </a:r>
            <a:r>
              <a:rPr lang="de-DE" sz="900" b="1">
                <a:solidFill>
                  <a:srgbClr val="7F0055"/>
                </a:solidFill>
                <a:latin typeface="Monospace" pitchFamily="34"/>
              </a:rPr>
              <a:t>class</a:t>
            </a:r>
            <a:r>
              <a:rPr lang="de-DE" sz="900">
                <a:solidFill>
                  <a:srgbClr val="000000"/>
                </a:solidFill>
                <a:latin typeface="Monospace" pitchFamily="34"/>
              </a:rPr>
              <a:t> Chordata {</a:t>
            </a:r>
          </a:p>
          <a:p>
            <a:pPr lvl="0">
              <a:lnSpc>
                <a:spcPct val="90000"/>
              </a:lnSpc>
            </a:pPr>
            <a:r>
              <a:rPr lang="de-DE" sz="900">
                <a:solidFill>
                  <a:srgbClr val="3F7F5F"/>
                </a:solidFill>
                <a:latin typeface="Monospace" pitchFamily="34"/>
              </a:rPr>
              <a:t>        // Variables </a:t>
            </a:r>
            <a:r>
              <a:rPr lang="de-DE" sz="900" u="sng">
                <a:solidFill>
                  <a:srgbClr val="3F7F5F"/>
                </a:solidFill>
                <a:latin typeface="Monospace" pitchFamily="34"/>
              </a:rPr>
              <a:t>de</a:t>
            </a:r>
            <a:r>
              <a:rPr lang="de-DE" sz="900">
                <a:solidFill>
                  <a:srgbClr val="3F7F5F"/>
                </a:solidFill>
                <a:latin typeface="Monospace" pitchFamily="34"/>
              </a:rPr>
              <a:t> </a:t>
            </a:r>
            <a:r>
              <a:rPr lang="de-DE" sz="900" u="sng">
                <a:solidFill>
                  <a:srgbClr val="3F7F5F"/>
                </a:solidFill>
                <a:latin typeface="Monospace" pitchFamily="34"/>
              </a:rPr>
              <a:t>Campo</a:t>
            </a:r>
            <a:r>
              <a:rPr lang="de-DE" sz="900">
                <a:solidFill>
                  <a:srgbClr val="3F7F5F"/>
                </a:solidFill>
                <a:latin typeface="Monospace" pitchFamily="34"/>
              </a:rPr>
              <a:t> / </a:t>
            </a:r>
            <a:r>
              <a:rPr lang="de-DE" sz="900" u="sng">
                <a:solidFill>
                  <a:srgbClr val="3F7F5F"/>
                </a:solidFill>
                <a:latin typeface="Monospace" pitchFamily="34"/>
              </a:rPr>
              <a:t>Atributos</a:t>
            </a:r>
            <a:r>
              <a:rPr lang="de-DE" sz="900">
                <a:solidFill>
                  <a:srgbClr val="3F7F5F"/>
                </a:solidFill>
                <a:latin typeface="Monospace" pitchFamily="34"/>
              </a:rPr>
              <a:t> </a:t>
            </a:r>
            <a:r>
              <a:rPr lang="de-DE" sz="900" u="sng">
                <a:solidFill>
                  <a:srgbClr val="3F7F5F"/>
                </a:solidFill>
                <a:latin typeface="Monospace" pitchFamily="34"/>
              </a:rPr>
              <a:t>del</a:t>
            </a:r>
            <a:r>
              <a:rPr lang="de-DE" sz="900">
                <a:solidFill>
                  <a:srgbClr val="3F7F5F"/>
                </a:solidFill>
                <a:latin typeface="Monospace" pitchFamily="34"/>
              </a:rPr>
              <a:t> </a:t>
            </a:r>
            <a:r>
              <a:rPr lang="de-DE" sz="900" u="sng">
                <a:solidFill>
                  <a:srgbClr val="3F7F5F"/>
                </a:solidFill>
                <a:latin typeface="Monospace" pitchFamily="34"/>
              </a:rPr>
              <a:t>Objeto</a:t>
            </a:r>
          </a:p>
          <a:p>
            <a:pPr lvl="0">
              <a:lnSpc>
                <a:spcPct val="90000"/>
              </a:lnSpc>
            </a:pPr>
            <a:r>
              <a:rPr lang="de-DE" sz="900" b="1">
                <a:solidFill>
                  <a:srgbClr val="7F0055"/>
                </a:solidFill>
                <a:latin typeface="Monospace" pitchFamily="34"/>
              </a:rPr>
              <a:t>        private</a:t>
            </a:r>
            <a:r>
              <a:rPr lang="de-DE" sz="900">
                <a:solidFill>
                  <a:srgbClr val="000000"/>
                </a:solidFill>
                <a:latin typeface="Monospace" pitchFamily="34"/>
              </a:rPr>
              <a:t> String </a:t>
            </a:r>
            <a:r>
              <a:rPr lang="de-DE" sz="900">
                <a:solidFill>
                  <a:srgbClr val="0000C0"/>
                </a:solidFill>
                <a:latin typeface="Monospace" pitchFamily="34"/>
              </a:rPr>
              <a:t>especie</a:t>
            </a:r>
            <a:r>
              <a:rPr lang="de-DE" sz="900">
                <a:solidFill>
                  <a:srgbClr val="000000"/>
                </a:solidFill>
                <a:latin typeface="Monospace" pitchFamily="34"/>
              </a:rPr>
              <a:t>; </a:t>
            </a:r>
            <a:r>
              <a:rPr lang="de-DE" sz="900">
                <a:solidFill>
                  <a:srgbClr val="3F7F5F"/>
                </a:solidFill>
                <a:latin typeface="Monospace" pitchFamily="34"/>
              </a:rPr>
              <a:t>// </a:t>
            </a:r>
            <a:r>
              <a:rPr lang="de-DE" sz="900" u="sng">
                <a:solidFill>
                  <a:srgbClr val="3F7F5F"/>
                </a:solidFill>
                <a:latin typeface="Monospace" pitchFamily="34"/>
              </a:rPr>
              <a:t>La</a:t>
            </a:r>
            <a:r>
              <a:rPr lang="de-DE" sz="900">
                <a:solidFill>
                  <a:srgbClr val="3F7F5F"/>
                </a:solidFill>
                <a:latin typeface="Monospace" pitchFamily="34"/>
              </a:rPr>
              <a:t> </a:t>
            </a:r>
            <a:r>
              <a:rPr lang="de-DE" sz="900" u="sng">
                <a:solidFill>
                  <a:srgbClr val="3F7F5F"/>
                </a:solidFill>
                <a:latin typeface="Monospace" pitchFamily="34"/>
              </a:rPr>
              <a:t>especie</a:t>
            </a:r>
            <a:r>
              <a:rPr lang="de-DE" sz="900">
                <a:solidFill>
                  <a:srgbClr val="3F7F5F"/>
                </a:solidFill>
                <a:latin typeface="Monospace" pitchFamily="34"/>
              </a:rPr>
              <a:t> </a:t>
            </a:r>
            <a:r>
              <a:rPr lang="de-DE" sz="900" u="sng">
                <a:solidFill>
                  <a:srgbClr val="3F7F5F"/>
                </a:solidFill>
                <a:latin typeface="Monospace" pitchFamily="34"/>
              </a:rPr>
              <a:t>de</a:t>
            </a:r>
            <a:r>
              <a:rPr lang="de-DE" sz="900">
                <a:solidFill>
                  <a:srgbClr val="3F7F5F"/>
                </a:solidFill>
                <a:latin typeface="Monospace" pitchFamily="34"/>
              </a:rPr>
              <a:t> </a:t>
            </a:r>
            <a:r>
              <a:rPr lang="de-DE" sz="900" u="sng">
                <a:solidFill>
                  <a:srgbClr val="3F7F5F"/>
                </a:solidFill>
                <a:latin typeface="Monospace" pitchFamily="34"/>
              </a:rPr>
              <a:t>nuestro</a:t>
            </a:r>
            <a:r>
              <a:rPr lang="de-DE" sz="900">
                <a:solidFill>
                  <a:srgbClr val="3F7F5F"/>
                </a:solidFill>
                <a:latin typeface="Monospace" pitchFamily="34"/>
              </a:rPr>
              <a:t> </a:t>
            </a:r>
            <a:r>
              <a:rPr lang="de-DE" sz="900" u="sng">
                <a:solidFill>
                  <a:srgbClr val="3F7F5F"/>
                </a:solidFill>
                <a:latin typeface="Monospace" pitchFamily="34"/>
              </a:rPr>
              <a:t>animalito</a:t>
            </a:r>
          </a:p>
          <a:p>
            <a:pPr lvl="0">
              <a:lnSpc>
                <a:spcPct val="90000"/>
              </a:lnSpc>
            </a:pPr>
            <a:r>
              <a:rPr lang="de-DE" sz="900" b="1">
                <a:solidFill>
                  <a:srgbClr val="7F0055"/>
                </a:solidFill>
                <a:latin typeface="Monospace" pitchFamily="34"/>
              </a:rPr>
              <a:t>        private</a:t>
            </a:r>
            <a:r>
              <a:rPr lang="de-DE" sz="900">
                <a:solidFill>
                  <a:srgbClr val="000000"/>
                </a:solidFill>
                <a:latin typeface="Monospace" pitchFamily="34"/>
              </a:rPr>
              <a:t> </a:t>
            </a:r>
            <a:r>
              <a:rPr lang="de-DE" sz="900" b="1">
                <a:solidFill>
                  <a:srgbClr val="7F0055"/>
                </a:solidFill>
                <a:latin typeface="Monospace" pitchFamily="34"/>
              </a:rPr>
              <a:t>int</a:t>
            </a:r>
            <a:r>
              <a:rPr lang="de-DE" sz="900">
                <a:solidFill>
                  <a:srgbClr val="000000"/>
                </a:solidFill>
                <a:latin typeface="Monospace" pitchFamily="34"/>
              </a:rPr>
              <a:t> </a:t>
            </a:r>
            <a:r>
              <a:rPr lang="de-DE" sz="900">
                <a:solidFill>
                  <a:srgbClr val="0000C0"/>
                </a:solidFill>
                <a:latin typeface="Monospace" pitchFamily="34"/>
              </a:rPr>
              <a:t>edad</a:t>
            </a:r>
            <a:r>
              <a:rPr lang="de-DE" sz="900">
                <a:solidFill>
                  <a:srgbClr val="000000"/>
                </a:solidFill>
                <a:latin typeface="Monospace" pitchFamily="34"/>
              </a:rPr>
              <a:t>; </a:t>
            </a:r>
            <a:r>
              <a:rPr lang="de-DE" sz="900">
                <a:solidFill>
                  <a:srgbClr val="3F7F5F"/>
                </a:solidFill>
                <a:latin typeface="Monospace" pitchFamily="34"/>
              </a:rPr>
              <a:t>// </a:t>
            </a:r>
            <a:r>
              <a:rPr lang="de-DE" sz="900" u="sng">
                <a:solidFill>
                  <a:srgbClr val="3F7F5F"/>
                </a:solidFill>
                <a:latin typeface="Monospace" pitchFamily="34"/>
              </a:rPr>
              <a:t>La</a:t>
            </a:r>
            <a:r>
              <a:rPr lang="de-DE" sz="900">
                <a:solidFill>
                  <a:srgbClr val="3F7F5F"/>
                </a:solidFill>
                <a:latin typeface="Monospace" pitchFamily="34"/>
              </a:rPr>
              <a:t> </a:t>
            </a:r>
            <a:r>
              <a:rPr lang="de-DE" sz="900" u="sng">
                <a:solidFill>
                  <a:srgbClr val="3F7F5F"/>
                </a:solidFill>
                <a:latin typeface="Monospace" pitchFamily="34"/>
              </a:rPr>
              <a:t>edad</a:t>
            </a:r>
            <a:r>
              <a:rPr lang="de-DE" sz="900">
                <a:solidFill>
                  <a:srgbClr val="3F7F5F"/>
                </a:solidFill>
                <a:latin typeface="Monospace" pitchFamily="34"/>
              </a:rPr>
              <a:t> </a:t>
            </a:r>
            <a:r>
              <a:rPr lang="de-DE" sz="900" u="sng">
                <a:solidFill>
                  <a:srgbClr val="3F7F5F"/>
                </a:solidFill>
                <a:latin typeface="Monospace" pitchFamily="34"/>
              </a:rPr>
              <a:t>de</a:t>
            </a:r>
            <a:r>
              <a:rPr lang="de-DE" sz="900">
                <a:solidFill>
                  <a:srgbClr val="3F7F5F"/>
                </a:solidFill>
                <a:latin typeface="Monospace" pitchFamily="34"/>
              </a:rPr>
              <a:t> </a:t>
            </a:r>
            <a:r>
              <a:rPr lang="de-DE" sz="900" u="sng">
                <a:solidFill>
                  <a:srgbClr val="3F7F5F"/>
                </a:solidFill>
                <a:latin typeface="Monospace" pitchFamily="34"/>
              </a:rPr>
              <a:t>nuestro</a:t>
            </a:r>
            <a:r>
              <a:rPr lang="de-DE" sz="900">
                <a:solidFill>
                  <a:srgbClr val="3F7F5F"/>
                </a:solidFill>
                <a:latin typeface="Monospace" pitchFamily="34"/>
              </a:rPr>
              <a:t> </a:t>
            </a:r>
            <a:r>
              <a:rPr lang="de-DE" sz="900" u="sng">
                <a:solidFill>
                  <a:srgbClr val="3F7F5F"/>
                </a:solidFill>
                <a:latin typeface="Monospace" pitchFamily="34"/>
              </a:rPr>
              <a:t>animalito</a:t>
            </a:r>
          </a:p>
          <a:p>
            <a:pPr lvl="0">
              <a:lnSpc>
                <a:spcPct val="90000"/>
              </a:lnSpc>
            </a:pPr>
            <a:r>
              <a:rPr lang="de-DE" sz="900" b="1">
                <a:solidFill>
                  <a:srgbClr val="7F0055"/>
                </a:solidFill>
                <a:latin typeface="Monospace" pitchFamily="34"/>
              </a:rPr>
              <a:t>        private</a:t>
            </a:r>
            <a:r>
              <a:rPr lang="de-DE" sz="900">
                <a:solidFill>
                  <a:srgbClr val="000000"/>
                </a:solidFill>
                <a:latin typeface="Monospace" pitchFamily="34"/>
              </a:rPr>
              <a:t> </a:t>
            </a:r>
            <a:r>
              <a:rPr lang="de-DE" sz="900" b="1">
                <a:solidFill>
                  <a:srgbClr val="7F0055"/>
                </a:solidFill>
                <a:latin typeface="Monospace" pitchFamily="34"/>
              </a:rPr>
              <a:t>double</a:t>
            </a:r>
            <a:r>
              <a:rPr lang="de-DE" sz="900">
                <a:solidFill>
                  <a:srgbClr val="000000"/>
                </a:solidFill>
                <a:latin typeface="Monospace" pitchFamily="34"/>
              </a:rPr>
              <a:t> </a:t>
            </a:r>
            <a:r>
              <a:rPr lang="de-DE" sz="900">
                <a:solidFill>
                  <a:srgbClr val="0000C0"/>
                </a:solidFill>
                <a:latin typeface="Monospace" pitchFamily="34"/>
              </a:rPr>
              <a:t>peso</a:t>
            </a:r>
            <a:r>
              <a:rPr lang="de-DE" sz="900">
                <a:solidFill>
                  <a:srgbClr val="000000"/>
                </a:solidFill>
                <a:latin typeface="Monospace" pitchFamily="34"/>
              </a:rPr>
              <a:t>; </a:t>
            </a:r>
            <a:r>
              <a:rPr lang="de-DE" sz="900">
                <a:solidFill>
                  <a:srgbClr val="3F7F5F"/>
                </a:solidFill>
                <a:latin typeface="Monospace" pitchFamily="34"/>
              </a:rPr>
              <a:t>// El </a:t>
            </a:r>
            <a:r>
              <a:rPr lang="de-DE" sz="900" u="sng">
                <a:solidFill>
                  <a:srgbClr val="3F7F5F"/>
                </a:solidFill>
                <a:latin typeface="Monospace" pitchFamily="34"/>
              </a:rPr>
              <a:t>peso</a:t>
            </a:r>
            <a:r>
              <a:rPr lang="de-DE" sz="900">
                <a:solidFill>
                  <a:srgbClr val="3F7F5F"/>
                </a:solidFill>
                <a:latin typeface="Monospace" pitchFamily="34"/>
              </a:rPr>
              <a:t> </a:t>
            </a:r>
            <a:r>
              <a:rPr lang="de-DE" sz="900" u="sng">
                <a:solidFill>
                  <a:srgbClr val="3F7F5F"/>
                </a:solidFill>
                <a:latin typeface="Monospace" pitchFamily="34"/>
              </a:rPr>
              <a:t>de</a:t>
            </a:r>
            <a:r>
              <a:rPr lang="de-DE" sz="900">
                <a:solidFill>
                  <a:srgbClr val="3F7F5F"/>
                </a:solidFill>
                <a:latin typeface="Monospace" pitchFamily="34"/>
              </a:rPr>
              <a:t> </a:t>
            </a:r>
            <a:r>
              <a:rPr lang="de-DE" sz="900" u="sng">
                <a:solidFill>
                  <a:srgbClr val="3F7F5F"/>
                </a:solidFill>
                <a:latin typeface="Monospace" pitchFamily="34"/>
              </a:rPr>
              <a:t>nuestro</a:t>
            </a:r>
            <a:r>
              <a:rPr lang="de-DE" sz="900">
                <a:solidFill>
                  <a:srgbClr val="3F7F5F"/>
                </a:solidFill>
                <a:latin typeface="Monospace" pitchFamily="34"/>
              </a:rPr>
              <a:t> animal</a:t>
            </a:r>
          </a:p>
          <a:p>
            <a:pPr lvl="0">
              <a:lnSpc>
                <a:spcPct val="90000"/>
              </a:lnSpc>
            </a:pPr>
            <a:r>
              <a:rPr lang="de-DE" sz="900" b="1">
                <a:solidFill>
                  <a:srgbClr val="7F0055"/>
                </a:solidFill>
                <a:latin typeface="Monospace" pitchFamily="34"/>
              </a:rPr>
              <a:t>        private</a:t>
            </a:r>
            <a:r>
              <a:rPr lang="de-DE" sz="900">
                <a:solidFill>
                  <a:srgbClr val="000000"/>
                </a:solidFill>
                <a:latin typeface="Monospace" pitchFamily="34"/>
              </a:rPr>
              <a:t> </a:t>
            </a:r>
            <a:r>
              <a:rPr lang="de-DE" sz="900" b="1">
                <a:solidFill>
                  <a:srgbClr val="7F0055"/>
                </a:solidFill>
                <a:latin typeface="Monospace" pitchFamily="34"/>
              </a:rPr>
              <a:t>double</a:t>
            </a:r>
            <a:r>
              <a:rPr lang="de-DE" sz="900">
                <a:solidFill>
                  <a:srgbClr val="000000"/>
                </a:solidFill>
                <a:latin typeface="Monospace" pitchFamily="34"/>
              </a:rPr>
              <a:t> </a:t>
            </a:r>
            <a:r>
              <a:rPr lang="de-DE" sz="900">
                <a:solidFill>
                  <a:srgbClr val="0000C0"/>
                </a:solidFill>
                <a:latin typeface="Monospace" pitchFamily="34"/>
              </a:rPr>
              <a:t>tamano</a:t>
            </a:r>
            <a:r>
              <a:rPr lang="de-DE" sz="900">
                <a:solidFill>
                  <a:srgbClr val="000000"/>
                </a:solidFill>
                <a:latin typeface="Monospace" pitchFamily="34"/>
              </a:rPr>
              <a:t>; </a:t>
            </a:r>
            <a:r>
              <a:rPr lang="de-DE" sz="900">
                <a:solidFill>
                  <a:srgbClr val="3F7F5F"/>
                </a:solidFill>
                <a:latin typeface="Monospace" pitchFamily="34"/>
              </a:rPr>
              <a:t>// </a:t>
            </a:r>
            <a:r>
              <a:rPr lang="de-DE" sz="900" u="sng">
                <a:solidFill>
                  <a:srgbClr val="3F7F5F"/>
                </a:solidFill>
                <a:latin typeface="Monospace" pitchFamily="34"/>
              </a:rPr>
              <a:t>La</a:t>
            </a:r>
            <a:r>
              <a:rPr lang="de-DE" sz="900">
                <a:solidFill>
                  <a:srgbClr val="3F7F5F"/>
                </a:solidFill>
                <a:latin typeface="Monospace" pitchFamily="34"/>
              </a:rPr>
              <a:t> </a:t>
            </a:r>
            <a:r>
              <a:rPr lang="de-DE" sz="900" u="sng">
                <a:solidFill>
                  <a:srgbClr val="3F7F5F"/>
                </a:solidFill>
                <a:latin typeface="Monospace" pitchFamily="34"/>
              </a:rPr>
              <a:t>altura</a:t>
            </a:r>
            <a:r>
              <a:rPr lang="de-DE" sz="900">
                <a:solidFill>
                  <a:srgbClr val="3F7F5F"/>
                </a:solidFill>
                <a:latin typeface="Monospace" pitchFamily="34"/>
              </a:rPr>
              <a:t> </a:t>
            </a:r>
            <a:r>
              <a:rPr lang="de-DE" sz="900" u="sng">
                <a:solidFill>
                  <a:srgbClr val="3F7F5F"/>
                </a:solidFill>
                <a:latin typeface="Monospace" pitchFamily="34"/>
              </a:rPr>
              <a:t>de</a:t>
            </a:r>
            <a:r>
              <a:rPr lang="de-DE" sz="900">
                <a:solidFill>
                  <a:srgbClr val="3F7F5F"/>
                </a:solidFill>
                <a:latin typeface="Monospace" pitchFamily="34"/>
              </a:rPr>
              <a:t> </a:t>
            </a:r>
            <a:r>
              <a:rPr lang="de-DE" sz="900" u="sng">
                <a:solidFill>
                  <a:srgbClr val="3F7F5F"/>
                </a:solidFill>
                <a:latin typeface="Monospace" pitchFamily="34"/>
              </a:rPr>
              <a:t>nuestro</a:t>
            </a:r>
            <a:r>
              <a:rPr lang="de-DE" sz="900">
                <a:solidFill>
                  <a:srgbClr val="3F7F5F"/>
                </a:solidFill>
                <a:latin typeface="Monospace" pitchFamily="34"/>
              </a:rPr>
              <a:t> animal</a:t>
            </a:r>
            <a:br>
              <a:rPr lang="de-DE" sz="900">
                <a:solidFill>
                  <a:srgbClr val="3F7F5F"/>
                </a:solidFill>
                <a:latin typeface="Monospace" pitchFamily="34"/>
              </a:rPr>
            </a:br>
            <a:r>
              <a:rPr lang="de-DE" sz="900">
                <a:solidFill>
                  <a:srgbClr val="3F7F5F"/>
                </a:solidFill>
                <a:latin typeface="Monospace" pitchFamily="34"/>
              </a:rPr>
              <a:t>        </a:t>
            </a:r>
            <a:r>
              <a:rPr lang="de-DE" sz="900" b="1">
                <a:solidFill>
                  <a:srgbClr val="7F0055"/>
                </a:solidFill>
                <a:latin typeface="Monospace" pitchFamily="34"/>
              </a:rPr>
              <a:t>public</a:t>
            </a:r>
            <a:r>
              <a:rPr lang="de-DE" sz="900">
                <a:solidFill>
                  <a:srgbClr val="000000"/>
                </a:solidFill>
                <a:latin typeface="Monospace" pitchFamily="34"/>
              </a:rPr>
              <a:t> String toString() {</a:t>
            </a:r>
          </a:p>
          <a:p>
            <a:pPr lvl="0">
              <a:lnSpc>
                <a:spcPct val="90000"/>
              </a:lnSpc>
            </a:pPr>
            <a:r>
              <a:rPr lang="de-DE" sz="900">
                <a:solidFill>
                  <a:srgbClr val="000000"/>
                </a:solidFill>
                <a:latin typeface="Monospace" pitchFamily="34"/>
              </a:rPr>
              <a:t>             //Codigo</a:t>
            </a:r>
          </a:p>
          <a:p>
            <a:pPr lvl="0">
              <a:lnSpc>
                <a:spcPct val="90000"/>
              </a:lnSpc>
            </a:pPr>
            <a:r>
              <a:rPr lang="de-DE" sz="900">
                <a:solidFill>
                  <a:srgbClr val="000000"/>
                </a:solidFill>
                <a:latin typeface="Monospace" pitchFamily="34"/>
              </a:rPr>
              <a:t>        }</a:t>
            </a:r>
            <a:r>
              <a:rPr lang="de-DE" sz="900">
                <a:solidFill>
                  <a:srgbClr val="3F7F5F"/>
                </a:solidFill>
                <a:latin typeface="Monospace" pitchFamily="34"/>
              </a:rPr>
              <a:t>	</a:t>
            </a:r>
          </a:p>
          <a:p>
            <a:pPr lvl="0">
              <a:lnSpc>
                <a:spcPct val="90000"/>
              </a:lnSpc>
            </a:pPr>
            <a:r>
              <a:rPr lang="de-DE" sz="900">
                <a:solidFill>
                  <a:srgbClr val="3F7F5F"/>
                </a:solidFill>
                <a:latin typeface="Monospace" pitchFamily="34"/>
              </a:rPr>
              <a:t>        </a:t>
            </a:r>
            <a:r>
              <a:rPr lang="de-DE" sz="900" b="1">
                <a:solidFill>
                  <a:srgbClr val="7F0055"/>
                </a:solidFill>
                <a:latin typeface="Monospace" pitchFamily="34"/>
              </a:rPr>
              <a:t>public</a:t>
            </a:r>
            <a:r>
              <a:rPr lang="de-DE" sz="900">
                <a:solidFill>
                  <a:srgbClr val="000000"/>
                </a:solidFill>
                <a:latin typeface="Monospace" pitchFamily="34"/>
              </a:rPr>
              <a:t> String equals(Object Obj) {</a:t>
            </a:r>
          </a:p>
          <a:p>
            <a:pPr lvl="0">
              <a:lnSpc>
                <a:spcPct val="90000"/>
              </a:lnSpc>
            </a:pPr>
            <a:r>
              <a:rPr lang="de-DE" sz="900">
                <a:solidFill>
                  <a:srgbClr val="000000"/>
                </a:solidFill>
                <a:latin typeface="Monospace" pitchFamily="34"/>
              </a:rPr>
              <a:t>             //Codigo</a:t>
            </a:r>
          </a:p>
          <a:p>
            <a:pPr lvl="0">
              <a:lnSpc>
                <a:spcPct val="90000"/>
              </a:lnSpc>
            </a:pPr>
            <a:r>
              <a:rPr lang="de-DE" sz="900">
                <a:solidFill>
                  <a:srgbClr val="000000"/>
                </a:solidFill>
                <a:latin typeface="Monospace" pitchFamily="34"/>
              </a:rPr>
              <a:t>        }</a:t>
            </a:r>
            <a:r>
              <a:rPr lang="de-DE" sz="900">
                <a:solidFill>
                  <a:srgbClr val="3F7F5F"/>
                </a:solidFill>
                <a:latin typeface="Monospace" pitchFamily="34"/>
              </a:rPr>
              <a:t>	</a:t>
            </a:r>
          </a:p>
          <a:p>
            <a:pPr lvl="0">
              <a:lnSpc>
                <a:spcPct val="90000"/>
              </a:lnSpc>
            </a:pPr>
            <a:r>
              <a:rPr lang="de-DE" sz="900">
                <a:solidFill>
                  <a:srgbClr val="000000"/>
                </a:solidFill>
                <a:latin typeface="Monospace" pitchFamily="34"/>
              </a:rPr>
              <a:t>    }</a:t>
            </a:r>
          </a:p>
          <a:p>
            <a:pPr lvl="0">
              <a:lnSpc>
                <a:spcPct val="90000"/>
              </a:lnSpc>
            </a:pPr>
            <a:endParaRPr lang="de-DE" sz="1300">
              <a:solidFill>
                <a:srgbClr val="000000"/>
              </a:solidFill>
              <a:latin typeface="Monospace" pitchFamily="3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07A467D-A0B2-43AE-9E3E-18342F6DB33A}"/>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CEA28F3-69B9-4B95-B3C9-CA054247E19F}" type="slidenum">
              <a:t>22</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BEEC6D82-8E51-4106-A1D1-AE325FA03224}"/>
              </a:ext>
            </a:extLst>
          </p:cNvPr>
          <p:cNvSpPr txBox="1">
            <a:spLocks noGrp="1"/>
          </p:cNvSpPr>
          <p:nvPr>
            <p:ph type="title" idx="4294967295"/>
          </p:nvPr>
        </p:nvSpPr>
        <p:spPr/>
        <p:txBody>
          <a:bodyPr/>
          <a:lstStyle/>
          <a:p>
            <a:pPr lvl="0"/>
            <a:r>
              <a:rPr lang="de-DE"/>
              <a:t>class Chordata</a:t>
            </a:r>
          </a:p>
        </p:txBody>
      </p:sp>
      <p:sp>
        <p:nvSpPr>
          <p:cNvPr id="4" name="Text Placeholder 2">
            <a:extLst>
              <a:ext uri="{FF2B5EF4-FFF2-40B4-BE49-F238E27FC236}">
                <a16:creationId xmlns:a16="http://schemas.microsoft.com/office/drawing/2014/main" id="{B3B53E06-BC87-427C-9FCD-9B6A2E4855F8}"/>
              </a:ext>
            </a:extLst>
          </p:cNvPr>
          <p:cNvSpPr txBox="1">
            <a:spLocks noGrp="1"/>
          </p:cNvSpPr>
          <p:nvPr>
            <p:ph type="body" idx="4294967295"/>
          </p:nvPr>
        </p:nvSpPr>
        <p:spPr/>
        <p:txBody>
          <a:bodyPr>
            <a:normAutofit fontScale="85000" lnSpcReduction="10000"/>
          </a:bodyPr>
          <a:lstStyle/>
          <a:p>
            <a:pPr lvl="0">
              <a:buClr>
                <a:srgbClr val="0066FF"/>
              </a:buClr>
              <a:buSzPct val="40000"/>
              <a:buFont typeface="StarSymbol"/>
              <a:buChar char="●"/>
            </a:pPr>
            <a:r>
              <a:rPr lang="de-DE" sz="1600"/>
              <a:t>Ahora tenemos que pensar en cosas que todo los Chordata tienen. Estas son las que se me ocurren:</a:t>
            </a:r>
          </a:p>
          <a:p>
            <a:pPr lvl="0">
              <a:buClr>
                <a:srgbClr val="0066FF"/>
              </a:buClr>
              <a:buSzPct val="40000"/>
              <a:buFont typeface="StarSymbol"/>
              <a:buChar char="●"/>
            </a:pPr>
            <a:r>
              <a:rPr lang="de-DE" sz="1600"/>
              <a:t>Cola (Si, todos durante nuestro desarrollo tenemos una cola en algún momento)</a:t>
            </a:r>
          </a:p>
          <a:p>
            <a:pPr lvl="0">
              <a:buClr>
                <a:srgbClr val="0066FF"/>
              </a:buClr>
              <a:buSzPct val="40000"/>
              <a:buFont typeface="StarSymbol"/>
              <a:buChar char="●"/>
            </a:pPr>
            <a:r>
              <a:rPr lang="de-DE" sz="1600"/>
              <a:t>Espina Dorsal / Notocorda (Por simplicidad, las trataremos como si fueran lo mismo)</a:t>
            </a:r>
          </a:p>
          <a:p>
            <a:pPr lvl="0">
              <a:buClr>
                <a:srgbClr val="0066FF"/>
              </a:buClr>
              <a:buSzPct val="40000"/>
              <a:buFont typeface="StarSymbol"/>
              <a:buChar char="●"/>
            </a:pPr>
            <a:r>
              <a:rPr lang="de-DE" sz="1600"/>
              <a:t>Hendiduras Faringeas / Pulmones (Nos referiremos a ambos como pulmones por simplicidad)</a:t>
            </a:r>
          </a:p>
          <a:p>
            <a:pPr lvl="0">
              <a:buClr>
                <a:srgbClr val="0066FF"/>
              </a:buClr>
              <a:buSzPct val="40000"/>
              <a:buFont typeface="StarSymbol"/>
              <a:buChar char="●"/>
            </a:pPr>
            <a:r>
              <a:rPr lang="de-DE" sz="1600"/>
              <a:t>Seguro que hay alguna más, pero esas son las que se me ocurren. Ahora toca implementar estos:</a:t>
            </a:r>
          </a:p>
          <a:p>
            <a:pPr lvl="0"/>
            <a:r>
              <a:rPr lang="de-DE" sz="1400" b="1">
                <a:solidFill>
                  <a:srgbClr val="7F0055"/>
                </a:solidFill>
                <a:latin typeface="Monospace" pitchFamily="34"/>
              </a:rPr>
              <a:t>public</a:t>
            </a:r>
            <a:r>
              <a:rPr lang="de-DE" sz="1400">
                <a:solidFill>
                  <a:srgbClr val="000000"/>
                </a:solidFill>
                <a:latin typeface="Monospace" pitchFamily="34"/>
              </a:rPr>
              <a:t> </a:t>
            </a:r>
            <a:r>
              <a:rPr lang="de-DE" sz="1400" b="1">
                <a:solidFill>
                  <a:srgbClr val="7F0055"/>
                </a:solidFill>
                <a:latin typeface="Monospace" pitchFamily="34"/>
              </a:rPr>
              <a:t>class</a:t>
            </a:r>
            <a:r>
              <a:rPr lang="de-DE" sz="1400">
                <a:solidFill>
                  <a:srgbClr val="000000"/>
                </a:solidFill>
                <a:latin typeface="Monospace" pitchFamily="34"/>
              </a:rPr>
              <a:t> Chordata </a:t>
            </a:r>
            <a:r>
              <a:rPr lang="de-DE" sz="1400" b="1">
                <a:solidFill>
                  <a:srgbClr val="7F0055"/>
                </a:solidFill>
                <a:latin typeface="Monospace" pitchFamily="34"/>
              </a:rPr>
              <a:t>extends</a:t>
            </a:r>
            <a:r>
              <a:rPr lang="de-DE" sz="1400">
                <a:solidFill>
                  <a:srgbClr val="000000"/>
                </a:solidFill>
                <a:latin typeface="Monospace" pitchFamily="34"/>
              </a:rPr>
              <a:t> Animal {</a:t>
            </a:r>
          </a:p>
          <a:p>
            <a:pPr lvl="0"/>
            <a:r>
              <a:rPr lang="de-DE" sz="1400" b="1">
                <a:solidFill>
                  <a:srgbClr val="7F0055"/>
                </a:solidFill>
                <a:latin typeface="Monospace" pitchFamily="34"/>
              </a:rPr>
              <a:t>    private</a:t>
            </a:r>
            <a:r>
              <a:rPr lang="de-DE" sz="1400">
                <a:solidFill>
                  <a:srgbClr val="000000"/>
                </a:solidFill>
                <a:latin typeface="Monospace" pitchFamily="34"/>
              </a:rPr>
              <a:t> </a:t>
            </a:r>
            <a:r>
              <a:rPr lang="de-DE" sz="1400" b="1">
                <a:solidFill>
                  <a:srgbClr val="7F0055"/>
                </a:solidFill>
                <a:latin typeface="Monospace" pitchFamily="34"/>
              </a:rPr>
              <a:t>boolean</a:t>
            </a:r>
            <a:r>
              <a:rPr lang="de-DE" sz="1400">
                <a:solidFill>
                  <a:srgbClr val="000000"/>
                </a:solidFill>
                <a:latin typeface="Monospace" pitchFamily="34"/>
              </a:rPr>
              <a:t> </a:t>
            </a:r>
            <a:r>
              <a:rPr lang="de-DE" sz="1400" u="sng">
                <a:solidFill>
                  <a:srgbClr val="0000C0"/>
                </a:solidFill>
                <a:latin typeface="Monospace" pitchFamily="34"/>
              </a:rPr>
              <a:t>cola</a:t>
            </a:r>
            <a:r>
              <a:rPr lang="de-DE" sz="1400">
                <a:solidFill>
                  <a:srgbClr val="000000"/>
                </a:solidFill>
                <a:latin typeface="Monospace" pitchFamily="34"/>
              </a:rPr>
              <a:t>;</a:t>
            </a:r>
          </a:p>
          <a:p>
            <a:pPr lvl="0"/>
            <a:r>
              <a:rPr lang="de-DE" sz="1400" b="1">
                <a:solidFill>
                  <a:srgbClr val="7F0055"/>
                </a:solidFill>
                <a:latin typeface="Monospace" pitchFamily="34"/>
              </a:rPr>
              <a:t>    private</a:t>
            </a:r>
            <a:r>
              <a:rPr lang="de-DE" sz="1400">
                <a:solidFill>
                  <a:srgbClr val="000000"/>
                </a:solidFill>
                <a:latin typeface="Monospace" pitchFamily="34"/>
              </a:rPr>
              <a:t> </a:t>
            </a:r>
            <a:r>
              <a:rPr lang="de-DE" sz="1400" b="1">
                <a:solidFill>
                  <a:srgbClr val="7F0055"/>
                </a:solidFill>
                <a:latin typeface="Monospace" pitchFamily="34"/>
              </a:rPr>
              <a:t>boolean</a:t>
            </a:r>
            <a:r>
              <a:rPr lang="de-DE" sz="1400">
                <a:solidFill>
                  <a:srgbClr val="000000"/>
                </a:solidFill>
                <a:latin typeface="Monospace" pitchFamily="34"/>
              </a:rPr>
              <a:t> </a:t>
            </a:r>
            <a:r>
              <a:rPr lang="de-DE" sz="1400" u="sng">
                <a:solidFill>
                  <a:srgbClr val="0000C0"/>
                </a:solidFill>
                <a:latin typeface="Monospace" pitchFamily="34"/>
              </a:rPr>
              <a:t>pulmones</a:t>
            </a:r>
            <a:r>
              <a:rPr lang="de-DE" sz="1400">
                <a:solidFill>
                  <a:srgbClr val="000000"/>
                </a:solidFill>
                <a:latin typeface="Monospace" pitchFamily="34"/>
              </a:rPr>
              <a:t>;</a:t>
            </a:r>
          </a:p>
          <a:p>
            <a:pPr lvl="0"/>
            <a:r>
              <a:rPr lang="de-DE" sz="1400" b="1">
                <a:solidFill>
                  <a:srgbClr val="7F0055"/>
                </a:solidFill>
                <a:latin typeface="Monospace" pitchFamily="34"/>
              </a:rPr>
              <a:t>    private</a:t>
            </a:r>
            <a:r>
              <a:rPr lang="de-DE" sz="1400">
                <a:solidFill>
                  <a:srgbClr val="000000"/>
                </a:solidFill>
                <a:latin typeface="Monospace" pitchFamily="34"/>
              </a:rPr>
              <a:t> </a:t>
            </a:r>
            <a:r>
              <a:rPr lang="de-DE" sz="1400" b="1">
                <a:solidFill>
                  <a:srgbClr val="7F0055"/>
                </a:solidFill>
                <a:latin typeface="Monospace" pitchFamily="34"/>
              </a:rPr>
              <a:t>boolean</a:t>
            </a:r>
            <a:r>
              <a:rPr lang="de-DE" sz="1400">
                <a:solidFill>
                  <a:srgbClr val="000000"/>
                </a:solidFill>
                <a:latin typeface="Monospace" pitchFamily="34"/>
              </a:rPr>
              <a:t> </a:t>
            </a:r>
            <a:r>
              <a:rPr lang="de-DE" sz="1400" u="sng">
                <a:solidFill>
                  <a:srgbClr val="0000C0"/>
                </a:solidFill>
                <a:latin typeface="Monospace" pitchFamily="34"/>
              </a:rPr>
              <a:t>espina_dorsal</a:t>
            </a:r>
            <a:r>
              <a:rPr lang="de-DE" sz="1400">
                <a:solidFill>
                  <a:srgbClr val="000000"/>
                </a:solidFill>
                <a:latin typeface="Monospace" pitchFamily="34"/>
              </a:rPr>
              <a:t>;</a:t>
            </a:r>
          </a:p>
          <a:p>
            <a:pPr lvl="0"/>
            <a:r>
              <a:rPr lang="de-DE" sz="1600">
                <a:solidFill>
                  <a:srgbClr val="000000"/>
                </a:solidFill>
                <a:latin typeface="Monospace" pitchFamily="34"/>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6487387-115A-48BF-9119-6FA7BECB9DE7}"/>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C199CBC-ABFB-49D5-AAE3-62E3C8E395A9}" type="slidenum">
              <a:t>23</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A1041195-FE22-456A-B08E-14749572A574}"/>
              </a:ext>
            </a:extLst>
          </p:cNvPr>
          <p:cNvSpPr txBox="1">
            <a:spLocks noGrp="1"/>
          </p:cNvSpPr>
          <p:nvPr>
            <p:ph type="title" idx="4294967295"/>
          </p:nvPr>
        </p:nvSpPr>
        <p:spPr/>
        <p:txBody>
          <a:bodyPr/>
          <a:lstStyle/>
          <a:p>
            <a:pPr lvl="0"/>
            <a:r>
              <a:rPr lang="de-DE"/>
              <a:t>class Chordata extends Animal</a:t>
            </a:r>
          </a:p>
        </p:txBody>
      </p:sp>
      <p:sp>
        <p:nvSpPr>
          <p:cNvPr id="4" name="Text Placeholder 2">
            <a:extLst>
              <a:ext uri="{FF2B5EF4-FFF2-40B4-BE49-F238E27FC236}">
                <a16:creationId xmlns:a16="http://schemas.microsoft.com/office/drawing/2014/main" id="{AC961120-6BC7-4BC2-97B2-EDF182E71B9A}"/>
              </a:ext>
            </a:extLst>
          </p:cNvPr>
          <p:cNvSpPr txBox="1">
            <a:spLocks noGrp="1"/>
          </p:cNvSpPr>
          <p:nvPr>
            <p:ph type="body" idx="4294967295"/>
          </p:nvPr>
        </p:nvSpPr>
        <p:spPr/>
        <p:txBody>
          <a:bodyPr>
            <a:normAutofit fontScale="92500" lnSpcReduction="10000"/>
          </a:bodyPr>
          <a:lstStyle/>
          <a:p>
            <a:pPr lvl="0">
              <a:buClr>
                <a:srgbClr val="0066FF"/>
              </a:buClr>
              <a:buSzPct val="40000"/>
              <a:buFont typeface="StarSymbol"/>
              <a:buChar char="●"/>
            </a:pPr>
            <a:r>
              <a:rPr lang="de-DE" sz="1600"/>
              <a:t>Ahora os sorprendereis de que haya puesto los 3 como </a:t>
            </a:r>
            <a:r>
              <a:rPr lang="de-DE" sz="1600" b="1"/>
              <a:t>boolean</a:t>
            </a:r>
            <a:r>
              <a:rPr lang="de-DE" sz="1600"/>
              <a:t>. ¿Alguien sabe porqué?</a:t>
            </a:r>
          </a:p>
          <a:p>
            <a:pPr lvl="0">
              <a:buClr>
                <a:srgbClr val="0066FF"/>
              </a:buClr>
              <a:buSzPct val="40000"/>
              <a:buFont typeface="StarSymbol"/>
              <a:buChar char="●"/>
            </a:pPr>
            <a:r>
              <a:rPr lang="de-DE" sz="1600" b="1"/>
              <a:t>Cola: </a:t>
            </a:r>
            <a:r>
              <a:rPr lang="de-DE" sz="1600"/>
              <a:t>Puse Cola como boolean porque, si bien en algún punto de nuestro desarrollo todos los Chordata tenemos cola, hay especies (como los humanos) que, por lo general, la perdemos antes de nacer.</a:t>
            </a:r>
          </a:p>
          <a:p>
            <a:pPr lvl="0">
              <a:buClr>
                <a:srgbClr val="0066FF"/>
              </a:buClr>
              <a:buSzPct val="40000"/>
              <a:buFont typeface="StarSymbol"/>
              <a:buChar char="●"/>
            </a:pPr>
            <a:r>
              <a:rPr lang="de-DE" sz="1600" b="1"/>
              <a:t>Pulmones</a:t>
            </a:r>
            <a:r>
              <a:rPr lang="de-DE" sz="1600"/>
              <a:t>: Puse Pulmones como boolean porque sabemos que un Chordata tiene pulmones o branquias. Los anfibios son un poco raretes, porque tambien poseen respiracion cutanea y demas, pero no tienen los dos. Dependiendo de la especie, tienen uno u otro. </a:t>
            </a:r>
            <a:r>
              <a:rPr lang="de-DE" sz="1600" b="1"/>
              <a:t>False </a:t>
            </a:r>
            <a:r>
              <a:rPr lang="de-DE" sz="1600"/>
              <a:t>representará branquias, mientras que </a:t>
            </a:r>
            <a:r>
              <a:rPr lang="de-DE" sz="1600" b="1"/>
              <a:t>True</a:t>
            </a:r>
            <a:r>
              <a:rPr lang="de-DE" sz="1600"/>
              <a:t> representará pulmones.</a:t>
            </a:r>
          </a:p>
          <a:p>
            <a:pPr lvl="0">
              <a:buClr>
                <a:srgbClr val="0066FF"/>
              </a:buClr>
              <a:buSzPct val="40000"/>
              <a:buFont typeface="StarSymbol"/>
              <a:buChar char="●"/>
            </a:pPr>
            <a:r>
              <a:rPr lang="de-DE" sz="1600" b="1"/>
              <a:t>Espina Dorsal:</a:t>
            </a:r>
            <a:r>
              <a:rPr lang="de-DE" sz="1600"/>
              <a:t> Igual que todos tenemos Pulmones o Branquias, tambien tenemos Espina Dorsal o Notocorda. Los humanos, por ejemplo, tenemos Notocorda en el estado de embrion, y luego pasamos a tener Espina Dorsal cuando nos salven vertebras. </a:t>
            </a:r>
            <a:r>
              <a:rPr lang="de-DE" sz="1600" b="1"/>
              <a:t>False </a:t>
            </a:r>
            <a:r>
              <a:rPr lang="de-DE" sz="1600"/>
              <a:t>representará Notocorda y </a:t>
            </a:r>
            <a:r>
              <a:rPr lang="de-DE" sz="1600" b="1"/>
              <a:t>True</a:t>
            </a:r>
            <a:r>
              <a:rPr lang="de-DE" sz="1600"/>
              <a:t> representará la posesión de una Espina Dorsal.</a:t>
            </a:r>
          </a:p>
          <a:p>
            <a:pPr lvl="0">
              <a:buClr>
                <a:srgbClr val="0066FF"/>
              </a:buClr>
              <a:buSzPct val="40000"/>
              <a:buFont typeface="StarSymbol"/>
              <a:buChar char="●"/>
            </a:pPr>
            <a:r>
              <a:rPr lang="de-DE" sz="1600"/>
              <a:t>Ahora debemos actualizar Los metodos de dentr de la clase Chordata.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D6A9A6B-BF5E-4182-A1E7-D5429CE4CBEB}"/>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A6D6473-EEA8-40A1-95F7-F26CB569D05D}" type="slidenum">
              <a:t>24</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14EC5AAC-36DA-4A71-8FED-1590B332ECDF}"/>
              </a:ext>
            </a:extLst>
          </p:cNvPr>
          <p:cNvSpPr txBox="1">
            <a:spLocks noGrp="1"/>
          </p:cNvSpPr>
          <p:nvPr>
            <p:ph type="title" idx="4294967295"/>
          </p:nvPr>
        </p:nvSpPr>
        <p:spPr/>
        <p:txBody>
          <a:bodyPr/>
          <a:lstStyle/>
          <a:p>
            <a:pPr lvl="0"/>
            <a:r>
              <a:rPr lang="de-DE"/>
              <a:t>Constructor de Chordata</a:t>
            </a:r>
          </a:p>
        </p:txBody>
      </p:sp>
      <p:sp>
        <p:nvSpPr>
          <p:cNvPr id="4" name="Text Placeholder 2">
            <a:extLst>
              <a:ext uri="{FF2B5EF4-FFF2-40B4-BE49-F238E27FC236}">
                <a16:creationId xmlns:a16="http://schemas.microsoft.com/office/drawing/2014/main" id="{AACE956E-70AE-4855-9D3C-68620DF47FC4}"/>
              </a:ext>
            </a:extLst>
          </p:cNvPr>
          <p:cNvSpPr txBox="1">
            <a:spLocks noGrp="1"/>
          </p:cNvSpPr>
          <p:nvPr>
            <p:ph type="body" idx="4294967295"/>
          </p:nvPr>
        </p:nvSpPr>
        <p:spPr/>
        <p:txBody>
          <a:bodyPr>
            <a:normAutofit fontScale="85000" lnSpcReduction="20000"/>
          </a:bodyPr>
          <a:lstStyle/>
          <a:p>
            <a:pPr lvl="0"/>
            <a:r>
              <a:rPr lang="de-DE" sz="1400" b="1">
                <a:solidFill>
                  <a:srgbClr val="7F0055"/>
                </a:solidFill>
                <a:latin typeface="Monospace" pitchFamily="34"/>
              </a:rPr>
              <a:t>public</a:t>
            </a:r>
            <a:r>
              <a:rPr lang="de-DE" sz="1400">
                <a:solidFill>
                  <a:srgbClr val="000000"/>
                </a:solidFill>
                <a:latin typeface="Monospace" pitchFamily="34"/>
              </a:rPr>
              <a:t> Chordata(String </a:t>
            </a:r>
            <a:r>
              <a:rPr lang="de-DE" sz="1400">
                <a:solidFill>
                  <a:srgbClr val="6A3E3E"/>
                </a:solidFill>
                <a:latin typeface="Monospace" pitchFamily="34"/>
              </a:rPr>
              <a:t>especie</a:t>
            </a:r>
            <a:r>
              <a:rPr lang="de-DE" sz="1400">
                <a:solidFill>
                  <a:srgbClr val="000000"/>
                </a:solidFill>
                <a:latin typeface="Monospace" pitchFamily="34"/>
              </a:rPr>
              <a:t>, </a:t>
            </a:r>
            <a:r>
              <a:rPr lang="de-DE" sz="1400" b="1">
                <a:solidFill>
                  <a:srgbClr val="7F0055"/>
                </a:solidFill>
                <a:latin typeface="Monospace" pitchFamily="34"/>
              </a:rPr>
              <a:t>int</a:t>
            </a:r>
            <a:r>
              <a:rPr lang="de-DE" sz="1400">
                <a:solidFill>
                  <a:srgbClr val="000000"/>
                </a:solidFill>
                <a:latin typeface="Monospace" pitchFamily="34"/>
              </a:rPr>
              <a:t> </a:t>
            </a:r>
            <a:r>
              <a:rPr lang="de-DE" sz="1400">
                <a:solidFill>
                  <a:srgbClr val="6A3E3E"/>
                </a:solidFill>
                <a:latin typeface="Monospace" pitchFamily="34"/>
              </a:rPr>
              <a:t>edad</a:t>
            </a:r>
            <a:r>
              <a:rPr lang="de-DE" sz="1400">
                <a:solidFill>
                  <a:srgbClr val="000000"/>
                </a:solidFill>
                <a:latin typeface="Monospace" pitchFamily="34"/>
              </a:rPr>
              <a:t>, </a:t>
            </a:r>
            <a:r>
              <a:rPr lang="de-DE" sz="1400" b="1">
                <a:solidFill>
                  <a:srgbClr val="7F0055"/>
                </a:solidFill>
                <a:latin typeface="Monospace" pitchFamily="34"/>
              </a:rPr>
              <a:t>double</a:t>
            </a:r>
            <a:r>
              <a:rPr lang="de-DE" sz="1400">
                <a:solidFill>
                  <a:srgbClr val="000000"/>
                </a:solidFill>
                <a:latin typeface="Monospace" pitchFamily="34"/>
              </a:rPr>
              <a:t> </a:t>
            </a:r>
            <a:r>
              <a:rPr lang="de-DE" sz="1400">
                <a:solidFill>
                  <a:srgbClr val="6A3E3E"/>
                </a:solidFill>
                <a:latin typeface="Monospace" pitchFamily="34"/>
              </a:rPr>
              <a:t>peso</a:t>
            </a:r>
            <a:r>
              <a:rPr lang="de-DE" sz="1400">
                <a:solidFill>
                  <a:srgbClr val="000000"/>
                </a:solidFill>
                <a:latin typeface="Monospace" pitchFamily="34"/>
              </a:rPr>
              <a:t>, </a:t>
            </a:r>
            <a:r>
              <a:rPr lang="de-DE" sz="1400" b="1">
                <a:solidFill>
                  <a:srgbClr val="7F0055"/>
                </a:solidFill>
                <a:latin typeface="Monospace" pitchFamily="34"/>
              </a:rPr>
              <a:t>double</a:t>
            </a:r>
            <a:r>
              <a:rPr lang="de-DE" sz="1400">
                <a:solidFill>
                  <a:srgbClr val="000000"/>
                </a:solidFill>
                <a:latin typeface="Monospace" pitchFamily="34"/>
              </a:rPr>
              <a:t> </a:t>
            </a:r>
            <a:r>
              <a:rPr lang="de-DE" sz="1400">
                <a:solidFill>
                  <a:srgbClr val="6A3E3E"/>
                </a:solidFill>
                <a:latin typeface="Monospace" pitchFamily="34"/>
              </a:rPr>
              <a:t>tamano</a:t>
            </a:r>
            <a:r>
              <a:rPr lang="de-DE" sz="1400">
                <a:solidFill>
                  <a:srgbClr val="000000"/>
                </a:solidFill>
                <a:latin typeface="Monospace" pitchFamily="34"/>
              </a:rPr>
              <a:t>,</a:t>
            </a:r>
          </a:p>
          <a:p>
            <a:pPr lvl="0"/>
            <a:r>
              <a:rPr lang="de-DE" sz="1400" b="1">
                <a:solidFill>
                  <a:srgbClr val="000000"/>
                </a:solidFill>
                <a:latin typeface="Monospace" pitchFamily="34"/>
              </a:rPr>
              <a:t>                </a:t>
            </a:r>
            <a:r>
              <a:rPr lang="de-DE" sz="1400" b="1">
                <a:solidFill>
                  <a:srgbClr val="7F0055"/>
                </a:solidFill>
                <a:latin typeface="Monospace" pitchFamily="34"/>
              </a:rPr>
              <a:t>boolean</a:t>
            </a:r>
            <a:r>
              <a:rPr lang="de-DE" sz="1400">
                <a:solidFill>
                  <a:srgbClr val="000000"/>
                </a:solidFill>
                <a:latin typeface="Monospace" pitchFamily="34"/>
              </a:rPr>
              <a:t> </a:t>
            </a:r>
            <a:r>
              <a:rPr lang="de-DE" sz="1400">
                <a:solidFill>
                  <a:srgbClr val="6A3E3E"/>
                </a:solidFill>
                <a:latin typeface="Monospace" pitchFamily="34"/>
              </a:rPr>
              <a:t>cola</a:t>
            </a:r>
            <a:r>
              <a:rPr lang="de-DE" sz="1400">
                <a:solidFill>
                  <a:srgbClr val="000000"/>
                </a:solidFill>
                <a:latin typeface="Monospace" pitchFamily="34"/>
              </a:rPr>
              <a:t>, </a:t>
            </a:r>
            <a:r>
              <a:rPr lang="de-DE" sz="1400" b="1">
                <a:solidFill>
                  <a:srgbClr val="7F0055"/>
                </a:solidFill>
                <a:latin typeface="Monospace" pitchFamily="34"/>
              </a:rPr>
              <a:t>boolean</a:t>
            </a:r>
            <a:r>
              <a:rPr lang="de-DE" sz="1400">
                <a:solidFill>
                  <a:srgbClr val="000000"/>
                </a:solidFill>
                <a:latin typeface="Monospace" pitchFamily="34"/>
              </a:rPr>
              <a:t> </a:t>
            </a:r>
            <a:r>
              <a:rPr lang="de-DE" sz="1400">
                <a:solidFill>
                  <a:srgbClr val="6A3E3E"/>
                </a:solidFill>
                <a:latin typeface="Monospace" pitchFamily="34"/>
              </a:rPr>
              <a:t>pulmones</a:t>
            </a:r>
            <a:r>
              <a:rPr lang="de-DE" sz="1400">
                <a:solidFill>
                  <a:srgbClr val="000000"/>
                </a:solidFill>
                <a:latin typeface="Monospace" pitchFamily="34"/>
              </a:rPr>
              <a:t>, </a:t>
            </a:r>
            <a:r>
              <a:rPr lang="de-DE" sz="1400" b="1">
                <a:solidFill>
                  <a:srgbClr val="7F0055"/>
                </a:solidFill>
                <a:latin typeface="Monospace" pitchFamily="34"/>
              </a:rPr>
              <a:t>boolean</a:t>
            </a:r>
            <a:r>
              <a:rPr lang="de-DE" sz="1400">
                <a:solidFill>
                  <a:srgbClr val="000000"/>
                </a:solidFill>
                <a:latin typeface="Monospace" pitchFamily="34"/>
              </a:rPr>
              <a:t> </a:t>
            </a:r>
            <a:r>
              <a:rPr lang="de-DE" sz="1400">
                <a:solidFill>
                  <a:srgbClr val="6A3E3E"/>
                </a:solidFill>
                <a:latin typeface="Monospace" pitchFamily="34"/>
              </a:rPr>
              <a:t>espina_dorsal</a:t>
            </a:r>
            <a:r>
              <a:rPr lang="de-DE" sz="1400">
                <a:solidFill>
                  <a:srgbClr val="000000"/>
                </a:solidFill>
                <a:latin typeface="Monospace" pitchFamily="34"/>
              </a:rPr>
              <a:t>) {</a:t>
            </a:r>
          </a:p>
          <a:p>
            <a:pPr lvl="0"/>
            <a:endParaRPr lang="de-DE" sz="1400">
              <a:solidFill>
                <a:srgbClr val="000000"/>
              </a:solidFill>
              <a:latin typeface="Monospace" pitchFamily="34"/>
            </a:endParaRPr>
          </a:p>
          <a:p>
            <a:pPr lvl="0"/>
            <a:r>
              <a:rPr lang="de-DE" sz="1400" b="1">
                <a:solidFill>
                  <a:srgbClr val="7F0055"/>
                </a:solidFill>
                <a:latin typeface="Monospace" pitchFamily="34"/>
              </a:rPr>
              <a:t>       super</a:t>
            </a:r>
            <a:r>
              <a:rPr lang="de-DE" sz="1400">
                <a:solidFill>
                  <a:srgbClr val="000000"/>
                </a:solidFill>
                <a:latin typeface="Monospace" pitchFamily="34"/>
              </a:rPr>
              <a:t>(</a:t>
            </a:r>
            <a:r>
              <a:rPr lang="de-DE" sz="1400">
                <a:solidFill>
                  <a:srgbClr val="6A3E3E"/>
                </a:solidFill>
                <a:latin typeface="Monospace" pitchFamily="34"/>
              </a:rPr>
              <a:t>especie</a:t>
            </a:r>
            <a:r>
              <a:rPr lang="de-DE" sz="1400">
                <a:solidFill>
                  <a:srgbClr val="000000"/>
                </a:solidFill>
                <a:latin typeface="Monospace" pitchFamily="34"/>
              </a:rPr>
              <a:t>, </a:t>
            </a:r>
            <a:r>
              <a:rPr lang="de-DE" sz="1400">
                <a:solidFill>
                  <a:srgbClr val="6A3E3E"/>
                </a:solidFill>
                <a:latin typeface="Monospace" pitchFamily="34"/>
              </a:rPr>
              <a:t>edad</a:t>
            </a:r>
            <a:r>
              <a:rPr lang="de-DE" sz="1400">
                <a:solidFill>
                  <a:srgbClr val="000000"/>
                </a:solidFill>
                <a:latin typeface="Monospace" pitchFamily="34"/>
              </a:rPr>
              <a:t>, </a:t>
            </a:r>
            <a:r>
              <a:rPr lang="de-DE" sz="1400">
                <a:solidFill>
                  <a:srgbClr val="6A3E3E"/>
                </a:solidFill>
                <a:latin typeface="Monospace" pitchFamily="34"/>
              </a:rPr>
              <a:t>peso</a:t>
            </a:r>
            <a:r>
              <a:rPr lang="de-DE" sz="1400">
                <a:solidFill>
                  <a:srgbClr val="000000"/>
                </a:solidFill>
                <a:latin typeface="Monospace" pitchFamily="34"/>
              </a:rPr>
              <a:t>, </a:t>
            </a:r>
            <a:r>
              <a:rPr lang="de-DE" sz="1400">
                <a:solidFill>
                  <a:srgbClr val="6A3E3E"/>
                </a:solidFill>
                <a:latin typeface="Monospace" pitchFamily="34"/>
              </a:rPr>
              <a:t>tamano</a:t>
            </a:r>
            <a:r>
              <a:rPr lang="de-DE" sz="1400">
                <a:solidFill>
                  <a:srgbClr val="000000"/>
                </a:solidFill>
                <a:latin typeface="Monospace" pitchFamily="34"/>
              </a:rPr>
              <a:t>);</a:t>
            </a:r>
          </a:p>
          <a:p>
            <a:pPr lvl="0"/>
            <a:r>
              <a:rPr lang="de-DE" sz="1400" b="1">
                <a:solidFill>
                  <a:srgbClr val="000000"/>
                </a:solidFill>
                <a:latin typeface="Monospace" pitchFamily="34"/>
              </a:rPr>
              <a:t>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cola</a:t>
            </a:r>
            <a:r>
              <a:rPr lang="de-DE" sz="1400">
                <a:solidFill>
                  <a:srgbClr val="000000"/>
                </a:solidFill>
                <a:latin typeface="Monospace" pitchFamily="34"/>
              </a:rPr>
              <a:t> = </a:t>
            </a:r>
            <a:r>
              <a:rPr lang="de-DE" sz="1400">
                <a:solidFill>
                  <a:srgbClr val="6A3E3E"/>
                </a:solidFill>
                <a:latin typeface="Monospace" pitchFamily="34"/>
              </a:rPr>
              <a:t>cola</a:t>
            </a:r>
            <a:r>
              <a:rPr lang="de-DE" sz="1400">
                <a:solidFill>
                  <a:srgbClr val="000000"/>
                </a:solidFill>
                <a:latin typeface="Monospace" pitchFamily="34"/>
              </a:rPr>
              <a:t>;</a:t>
            </a:r>
          </a:p>
          <a:p>
            <a:pPr lvl="0"/>
            <a:r>
              <a:rPr lang="de-DE" sz="1400" b="1">
                <a:solidFill>
                  <a:srgbClr val="000000"/>
                </a:solidFill>
                <a:latin typeface="Monospace" pitchFamily="34"/>
              </a:rPr>
              <a:t>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pulmones</a:t>
            </a:r>
            <a:r>
              <a:rPr lang="de-DE" sz="1400">
                <a:solidFill>
                  <a:srgbClr val="000000"/>
                </a:solidFill>
                <a:latin typeface="Monospace" pitchFamily="34"/>
              </a:rPr>
              <a:t> = </a:t>
            </a:r>
            <a:r>
              <a:rPr lang="de-DE" sz="1400">
                <a:solidFill>
                  <a:srgbClr val="6A3E3E"/>
                </a:solidFill>
                <a:latin typeface="Monospace" pitchFamily="34"/>
              </a:rPr>
              <a:t>pulmones</a:t>
            </a:r>
            <a:r>
              <a:rPr lang="de-DE" sz="1400">
                <a:solidFill>
                  <a:srgbClr val="000000"/>
                </a:solidFill>
                <a:latin typeface="Monospace" pitchFamily="34"/>
              </a:rPr>
              <a:t>;</a:t>
            </a:r>
          </a:p>
          <a:p>
            <a:pPr lvl="0"/>
            <a:r>
              <a:rPr lang="de-DE" sz="1400" b="1">
                <a:solidFill>
                  <a:srgbClr val="000000"/>
                </a:solidFill>
                <a:latin typeface="Monospace" pitchFamily="34"/>
              </a:rPr>
              <a:t>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espina_dorsal</a:t>
            </a:r>
            <a:r>
              <a:rPr lang="de-DE" sz="1400">
                <a:solidFill>
                  <a:srgbClr val="000000"/>
                </a:solidFill>
                <a:latin typeface="Monospace" pitchFamily="34"/>
              </a:rPr>
              <a:t> = </a:t>
            </a:r>
            <a:r>
              <a:rPr lang="de-DE" sz="1400">
                <a:solidFill>
                  <a:srgbClr val="6A3E3E"/>
                </a:solidFill>
                <a:latin typeface="Monospace" pitchFamily="34"/>
              </a:rPr>
              <a:t>espina_dorsal</a:t>
            </a:r>
            <a:r>
              <a:rPr lang="de-DE" sz="1400">
                <a:solidFill>
                  <a:srgbClr val="000000"/>
                </a:solidFill>
                <a:latin typeface="Monospace" pitchFamily="34"/>
              </a:rPr>
              <a:t>;</a:t>
            </a:r>
          </a:p>
          <a:p>
            <a:pPr lvl="0"/>
            <a:endParaRPr lang="de-DE" sz="1400">
              <a:solidFill>
                <a:srgbClr val="000000"/>
              </a:solidFill>
              <a:latin typeface="Monospace" pitchFamily="34"/>
            </a:endParaRPr>
          </a:p>
          <a:p>
            <a:pPr lvl="0"/>
            <a:r>
              <a:rPr lang="de-DE" sz="1400">
                <a:solidFill>
                  <a:srgbClr val="000000"/>
                </a:solidFill>
                <a:latin typeface="Monospace" pitchFamily="34"/>
              </a:rPr>
              <a:t>}</a:t>
            </a:r>
          </a:p>
          <a:p>
            <a:pPr lvl="0"/>
            <a:r>
              <a:rPr lang="de-DE" sz="1400">
                <a:solidFill>
                  <a:srgbClr val="000000"/>
                </a:solidFill>
                <a:latin typeface="Monospace" pitchFamily="34"/>
              </a:rPr>
              <a:t>La palabra clave aqui es </a:t>
            </a:r>
            <a:r>
              <a:rPr lang="de-DE" sz="1400" b="1">
                <a:solidFill>
                  <a:srgbClr val="000000"/>
                </a:solidFill>
                <a:latin typeface="Monospace" pitchFamily="34"/>
              </a:rPr>
              <a:t>super</a:t>
            </a:r>
            <a:r>
              <a:rPr lang="de-DE" sz="1400">
                <a:solidFill>
                  <a:srgbClr val="000000"/>
                </a:solidFill>
                <a:latin typeface="Monospace" pitchFamily="34"/>
              </a:rPr>
              <a:t>. </a:t>
            </a:r>
            <a:r>
              <a:rPr lang="de-DE" sz="1400" b="1">
                <a:solidFill>
                  <a:srgbClr val="000000"/>
                </a:solidFill>
                <a:latin typeface="Monospace" pitchFamily="34"/>
              </a:rPr>
              <a:t>Super</a:t>
            </a:r>
            <a:r>
              <a:rPr lang="de-DE" sz="1400">
                <a:solidFill>
                  <a:srgbClr val="000000"/>
                </a:solidFill>
                <a:latin typeface="Monospace" pitchFamily="34"/>
              </a:rPr>
              <a:t> sirve para referirse a la superclase (la clase madre o extendida, por asi decirlo), que en este caso seria </a:t>
            </a:r>
            <a:r>
              <a:rPr lang="de-DE" sz="1400" b="1">
                <a:solidFill>
                  <a:srgbClr val="000000"/>
                </a:solidFill>
                <a:latin typeface="Monospace" pitchFamily="34"/>
              </a:rPr>
              <a:t>Animal</a:t>
            </a:r>
            <a:r>
              <a:rPr lang="de-DE" sz="1400">
                <a:solidFill>
                  <a:srgbClr val="000000"/>
                </a:solidFill>
                <a:latin typeface="Monospace" pitchFamily="34"/>
              </a:rPr>
              <a:t>.</a:t>
            </a:r>
          </a:p>
          <a:p>
            <a:pPr lvl="0"/>
            <a:r>
              <a:rPr lang="de-DE" sz="1400" b="1">
                <a:solidFill>
                  <a:srgbClr val="000000"/>
                </a:solidFill>
                <a:latin typeface="Monospace" pitchFamily="34"/>
              </a:rPr>
              <a:t>super(cosas_aqui) </a:t>
            </a:r>
            <a:r>
              <a:rPr lang="de-DE" sz="1400">
                <a:solidFill>
                  <a:srgbClr val="000000"/>
                </a:solidFill>
                <a:latin typeface="Monospace" pitchFamily="34"/>
              </a:rPr>
              <a:t>esta llamando al constructor de la superclase. Es esencialmente lo mismo que si hicieras </a:t>
            </a:r>
            <a:r>
              <a:rPr lang="de-DE" sz="1400" b="1">
                <a:solidFill>
                  <a:srgbClr val="000000"/>
                </a:solidFill>
                <a:latin typeface="Monospace" pitchFamily="34"/>
              </a:rPr>
              <a:t>Animal(cosas_aqui)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B37D3EF9-A37E-4CFD-80D8-69CAA380AFFA}"/>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A57E63B-3B1E-4CA8-A31A-A3E4028A405E}" type="slidenum">
              <a:t>25</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B5A29833-A25A-40E9-925A-F52D21A38390}"/>
              </a:ext>
            </a:extLst>
          </p:cNvPr>
          <p:cNvSpPr txBox="1">
            <a:spLocks noGrp="1"/>
          </p:cNvSpPr>
          <p:nvPr>
            <p:ph type="title" idx="4294967295"/>
          </p:nvPr>
        </p:nvSpPr>
        <p:spPr/>
        <p:txBody>
          <a:bodyPr/>
          <a:lstStyle/>
          <a:p>
            <a:pPr lvl="0"/>
            <a:r>
              <a:rPr lang="de-DE"/>
              <a:t>Getters</a:t>
            </a:r>
          </a:p>
        </p:txBody>
      </p:sp>
      <p:sp>
        <p:nvSpPr>
          <p:cNvPr id="4" name="Text Placeholder 2">
            <a:extLst>
              <a:ext uri="{FF2B5EF4-FFF2-40B4-BE49-F238E27FC236}">
                <a16:creationId xmlns:a16="http://schemas.microsoft.com/office/drawing/2014/main" id="{8F971AE0-2018-44E4-8881-23853D7AD76D}"/>
              </a:ext>
            </a:extLst>
          </p:cNvPr>
          <p:cNvSpPr txBox="1">
            <a:spLocks noGrp="1"/>
          </p:cNvSpPr>
          <p:nvPr>
            <p:ph type="body" idx="4294967295"/>
          </p:nvPr>
        </p:nvSpPr>
        <p:spPr/>
        <p:txBody>
          <a:bodyPr>
            <a:normAutofit lnSpcReduction="10000"/>
          </a:bodyPr>
          <a:lstStyle/>
          <a:p>
            <a:pPr lvl="0"/>
            <a:r>
              <a:rPr lang="de-DE" sz="1400">
                <a:solidFill>
                  <a:srgbClr val="3F7F5F"/>
                </a:solidFill>
                <a:latin typeface="Monospace" pitchFamily="34"/>
              </a:rPr>
              <a:t>// Getters</a:t>
            </a:r>
          </a:p>
          <a:p>
            <a:pPr lvl="0"/>
            <a:r>
              <a:rPr lang="de-DE" sz="1400" b="1">
                <a:solidFill>
                  <a:srgbClr val="7F0055"/>
                </a:solidFill>
                <a:latin typeface="Monospace" pitchFamily="34"/>
              </a:rPr>
              <a:t>public</a:t>
            </a:r>
            <a:r>
              <a:rPr lang="de-DE" sz="1400">
                <a:solidFill>
                  <a:srgbClr val="000000"/>
                </a:solidFill>
                <a:latin typeface="Monospace" pitchFamily="34"/>
              </a:rPr>
              <a:t> </a:t>
            </a:r>
            <a:r>
              <a:rPr lang="de-DE" sz="1400" b="1">
                <a:solidFill>
                  <a:srgbClr val="7F0055"/>
                </a:solidFill>
                <a:latin typeface="Monospace" pitchFamily="34"/>
              </a:rPr>
              <a:t>boolean</a:t>
            </a:r>
            <a:r>
              <a:rPr lang="de-DE" sz="1400">
                <a:solidFill>
                  <a:srgbClr val="000000"/>
                </a:solidFill>
                <a:latin typeface="Monospace" pitchFamily="34"/>
              </a:rPr>
              <a:t> getCola() {</a:t>
            </a:r>
          </a:p>
          <a:p>
            <a:pPr lvl="0"/>
            <a:r>
              <a:rPr lang="de-DE" sz="1400" b="1">
                <a:solidFill>
                  <a:srgbClr val="7F0055"/>
                </a:solidFill>
                <a:latin typeface="Monospace" pitchFamily="34"/>
              </a:rPr>
              <a:t>    return</a:t>
            </a:r>
            <a:r>
              <a:rPr lang="de-DE" sz="1400">
                <a:solidFill>
                  <a:srgbClr val="000000"/>
                </a:solidFill>
                <a:latin typeface="Monospace" pitchFamily="34"/>
              </a:rPr>
              <a:t>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cola</a:t>
            </a:r>
            <a:r>
              <a:rPr lang="de-DE" sz="1400">
                <a:solidFill>
                  <a:srgbClr val="000000"/>
                </a:solidFill>
                <a:latin typeface="Monospace" pitchFamily="34"/>
              </a:rPr>
              <a:t>;</a:t>
            </a:r>
          </a:p>
          <a:p>
            <a:pPr lvl="0"/>
            <a:r>
              <a:rPr lang="de-DE" sz="1400">
                <a:solidFill>
                  <a:srgbClr val="000000"/>
                </a:solidFill>
                <a:latin typeface="Monospace" pitchFamily="34"/>
              </a:rPr>
              <a:t>}</a:t>
            </a:r>
          </a:p>
          <a:p>
            <a:pPr lvl="0"/>
            <a:r>
              <a:rPr lang="de-DE" sz="1400" b="1">
                <a:solidFill>
                  <a:srgbClr val="7F0055"/>
                </a:solidFill>
                <a:latin typeface="Monospace" pitchFamily="34"/>
              </a:rPr>
              <a:t>public</a:t>
            </a:r>
            <a:r>
              <a:rPr lang="de-DE" sz="1400">
                <a:solidFill>
                  <a:srgbClr val="000000"/>
                </a:solidFill>
                <a:latin typeface="Monospace" pitchFamily="34"/>
              </a:rPr>
              <a:t> </a:t>
            </a:r>
            <a:r>
              <a:rPr lang="de-DE" sz="1400" b="1">
                <a:solidFill>
                  <a:srgbClr val="7F0055"/>
                </a:solidFill>
                <a:latin typeface="Monospace" pitchFamily="34"/>
              </a:rPr>
              <a:t>boolean</a:t>
            </a:r>
            <a:r>
              <a:rPr lang="de-DE" sz="1400">
                <a:solidFill>
                  <a:srgbClr val="000000"/>
                </a:solidFill>
                <a:latin typeface="Monospace" pitchFamily="34"/>
              </a:rPr>
              <a:t> getPulmones() {</a:t>
            </a:r>
          </a:p>
          <a:p>
            <a:pPr lvl="0"/>
            <a:r>
              <a:rPr lang="de-DE" sz="1400" b="1">
                <a:solidFill>
                  <a:srgbClr val="000000"/>
                </a:solidFill>
                <a:latin typeface="Monospace" pitchFamily="34"/>
              </a:rPr>
              <a:t>    </a:t>
            </a:r>
            <a:r>
              <a:rPr lang="de-DE" sz="1400" b="1">
                <a:solidFill>
                  <a:srgbClr val="7F0055"/>
                </a:solidFill>
                <a:latin typeface="Monospace" pitchFamily="34"/>
              </a:rPr>
              <a:t>return</a:t>
            </a:r>
            <a:r>
              <a:rPr lang="de-DE" sz="1400">
                <a:solidFill>
                  <a:srgbClr val="000000"/>
                </a:solidFill>
                <a:latin typeface="Monospace" pitchFamily="34"/>
              </a:rPr>
              <a:t>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pulmones</a:t>
            </a:r>
            <a:r>
              <a:rPr lang="de-DE" sz="1400">
                <a:solidFill>
                  <a:srgbClr val="000000"/>
                </a:solidFill>
                <a:latin typeface="Monospace" pitchFamily="34"/>
              </a:rPr>
              <a:t>;</a:t>
            </a:r>
          </a:p>
          <a:p>
            <a:pPr lvl="0"/>
            <a:r>
              <a:rPr lang="de-DE" sz="1400">
                <a:solidFill>
                  <a:srgbClr val="000000"/>
                </a:solidFill>
                <a:latin typeface="Monospace" pitchFamily="34"/>
              </a:rPr>
              <a:t>}</a:t>
            </a:r>
          </a:p>
          <a:p>
            <a:pPr lvl="0"/>
            <a:r>
              <a:rPr lang="de-DE" sz="1400" b="1">
                <a:solidFill>
                  <a:srgbClr val="7F0055"/>
                </a:solidFill>
                <a:latin typeface="Monospace" pitchFamily="34"/>
              </a:rPr>
              <a:t>public</a:t>
            </a:r>
            <a:r>
              <a:rPr lang="de-DE" sz="1400">
                <a:solidFill>
                  <a:srgbClr val="000000"/>
                </a:solidFill>
                <a:latin typeface="Monospace" pitchFamily="34"/>
              </a:rPr>
              <a:t> </a:t>
            </a:r>
            <a:r>
              <a:rPr lang="de-DE" sz="1400" b="1">
                <a:solidFill>
                  <a:srgbClr val="7F0055"/>
                </a:solidFill>
                <a:latin typeface="Monospace" pitchFamily="34"/>
              </a:rPr>
              <a:t>boolean</a:t>
            </a:r>
            <a:r>
              <a:rPr lang="de-DE" sz="1400">
                <a:solidFill>
                  <a:srgbClr val="000000"/>
                </a:solidFill>
                <a:latin typeface="Monospace" pitchFamily="34"/>
              </a:rPr>
              <a:t> getEspina() {</a:t>
            </a:r>
          </a:p>
          <a:p>
            <a:pPr lvl="0"/>
            <a:r>
              <a:rPr lang="de-DE" sz="1400" b="1">
                <a:solidFill>
                  <a:srgbClr val="7F0055"/>
                </a:solidFill>
                <a:latin typeface="Monospace" pitchFamily="34"/>
              </a:rPr>
              <a:t>    return</a:t>
            </a:r>
            <a:r>
              <a:rPr lang="de-DE" sz="1400">
                <a:solidFill>
                  <a:srgbClr val="000000"/>
                </a:solidFill>
                <a:latin typeface="Monospace" pitchFamily="34"/>
              </a:rPr>
              <a:t>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espina_dorsal</a:t>
            </a:r>
            <a:r>
              <a:rPr lang="de-DE" sz="1400">
                <a:solidFill>
                  <a:srgbClr val="000000"/>
                </a:solidFill>
                <a:latin typeface="Monospace" pitchFamily="34"/>
              </a:rPr>
              <a:t>;</a:t>
            </a:r>
          </a:p>
          <a:p>
            <a:pPr lvl="0"/>
            <a:r>
              <a:rPr lang="de-DE" sz="1400">
                <a:solidFill>
                  <a:srgbClr val="000000"/>
                </a:solidFill>
                <a:latin typeface="Monospace" pitchFamily="34"/>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26292F7-11B2-4D9F-9135-547B8A2EA906}"/>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78A1DDC-4627-48AC-A411-8F5CD92FA8A3}" type="slidenum">
              <a:t>26</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9F8F80CF-10BA-4151-B86C-34CAF4EEFB41}"/>
              </a:ext>
            </a:extLst>
          </p:cNvPr>
          <p:cNvSpPr txBox="1">
            <a:spLocks noGrp="1"/>
          </p:cNvSpPr>
          <p:nvPr>
            <p:ph type="title" idx="4294967295"/>
          </p:nvPr>
        </p:nvSpPr>
        <p:spPr/>
        <p:txBody>
          <a:bodyPr/>
          <a:lstStyle/>
          <a:p>
            <a:pPr lvl="0"/>
            <a:r>
              <a:rPr lang="de-DE"/>
              <a:t>Setters</a:t>
            </a:r>
          </a:p>
        </p:txBody>
      </p:sp>
      <p:sp>
        <p:nvSpPr>
          <p:cNvPr id="4" name="Text Placeholder 2">
            <a:extLst>
              <a:ext uri="{FF2B5EF4-FFF2-40B4-BE49-F238E27FC236}">
                <a16:creationId xmlns:a16="http://schemas.microsoft.com/office/drawing/2014/main" id="{77CC66D1-F6CB-4991-B84A-3219120526FE}"/>
              </a:ext>
            </a:extLst>
          </p:cNvPr>
          <p:cNvSpPr txBox="1">
            <a:spLocks noGrp="1"/>
          </p:cNvSpPr>
          <p:nvPr>
            <p:ph type="body" idx="4294967295"/>
          </p:nvPr>
        </p:nvSpPr>
        <p:spPr/>
        <p:txBody>
          <a:bodyPr/>
          <a:lstStyle/>
          <a:p>
            <a:pPr lvl="0"/>
            <a:r>
              <a:rPr lang="de-DE" sz="1400" b="1">
                <a:solidFill>
                  <a:srgbClr val="7F0055"/>
                </a:solidFill>
                <a:latin typeface="Monospace" pitchFamily="34"/>
              </a:rPr>
              <a:t>public</a:t>
            </a:r>
            <a:r>
              <a:rPr lang="de-DE" sz="1400">
                <a:solidFill>
                  <a:srgbClr val="000000"/>
                </a:solidFill>
                <a:latin typeface="Monospace" pitchFamily="34"/>
              </a:rPr>
              <a:t> </a:t>
            </a:r>
            <a:r>
              <a:rPr lang="de-DE" sz="1400" b="1">
                <a:solidFill>
                  <a:srgbClr val="7F0055"/>
                </a:solidFill>
                <a:latin typeface="Monospace" pitchFamily="34"/>
              </a:rPr>
              <a:t>void</a:t>
            </a:r>
            <a:r>
              <a:rPr lang="de-DE" sz="1400">
                <a:solidFill>
                  <a:srgbClr val="000000"/>
                </a:solidFill>
                <a:latin typeface="Monospace" pitchFamily="34"/>
              </a:rPr>
              <a:t> setCola(</a:t>
            </a:r>
            <a:r>
              <a:rPr lang="de-DE" sz="1400" b="1">
                <a:solidFill>
                  <a:srgbClr val="7F0055"/>
                </a:solidFill>
                <a:latin typeface="Monospace" pitchFamily="34"/>
              </a:rPr>
              <a:t>boolean</a:t>
            </a:r>
            <a:r>
              <a:rPr lang="de-DE" sz="1400">
                <a:solidFill>
                  <a:srgbClr val="000000"/>
                </a:solidFill>
                <a:latin typeface="Monospace" pitchFamily="34"/>
              </a:rPr>
              <a:t> </a:t>
            </a:r>
            <a:r>
              <a:rPr lang="de-DE" sz="1400">
                <a:solidFill>
                  <a:srgbClr val="6A3E3E"/>
                </a:solidFill>
                <a:latin typeface="Monospace" pitchFamily="34"/>
              </a:rPr>
              <a:t>cola</a:t>
            </a:r>
            <a:r>
              <a:rPr lang="de-DE" sz="1400">
                <a:solidFill>
                  <a:srgbClr val="000000"/>
                </a:solidFill>
                <a:latin typeface="Monospace" pitchFamily="34"/>
              </a:rPr>
              <a:t>) {</a:t>
            </a:r>
          </a:p>
          <a:p>
            <a:pPr lvl="0"/>
            <a:r>
              <a:rPr lang="de-DE" sz="1400" b="1">
                <a:solidFill>
                  <a:srgbClr val="7F0055"/>
                </a:solidFill>
                <a:latin typeface="Monospace" pitchFamily="34"/>
              </a:rPr>
              <a:t>     this</a:t>
            </a:r>
            <a:r>
              <a:rPr lang="de-DE" sz="1400">
                <a:solidFill>
                  <a:srgbClr val="000000"/>
                </a:solidFill>
                <a:latin typeface="Monospace" pitchFamily="34"/>
              </a:rPr>
              <a:t>.</a:t>
            </a:r>
            <a:r>
              <a:rPr lang="de-DE" sz="1400">
                <a:solidFill>
                  <a:srgbClr val="0000C0"/>
                </a:solidFill>
                <a:latin typeface="Monospace" pitchFamily="34"/>
              </a:rPr>
              <a:t>cola</a:t>
            </a:r>
            <a:r>
              <a:rPr lang="de-DE" sz="1400">
                <a:solidFill>
                  <a:srgbClr val="000000"/>
                </a:solidFill>
                <a:latin typeface="Monospace" pitchFamily="34"/>
              </a:rPr>
              <a:t> = </a:t>
            </a:r>
            <a:r>
              <a:rPr lang="de-DE" sz="1400">
                <a:solidFill>
                  <a:srgbClr val="6A3E3E"/>
                </a:solidFill>
                <a:latin typeface="Monospace" pitchFamily="34"/>
              </a:rPr>
              <a:t>cola</a:t>
            </a:r>
            <a:r>
              <a:rPr lang="de-DE" sz="1400">
                <a:solidFill>
                  <a:srgbClr val="000000"/>
                </a:solidFill>
                <a:latin typeface="Monospace" pitchFamily="34"/>
              </a:rPr>
              <a:t>;</a:t>
            </a:r>
          </a:p>
          <a:p>
            <a:pPr lvl="0"/>
            <a:r>
              <a:rPr lang="de-DE" sz="1400">
                <a:solidFill>
                  <a:srgbClr val="000000"/>
                </a:solidFill>
                <a:latin typeface="Monospace" pitchFamily="34"/>
              </a:rPr>
              <a:t>}</a:t>
            </a:r>
          </a:p>
          <a:p>
            <a:pPr lvl="0"/>
            <a:r>
              <a:rPr lang="de-DE" sz="1400" b="1">
                <a:solidFill>
                  <a:srgbClr val="7F0055"/>
                </a:solidFill>
                <a:latin typeface="Monospace" pitchFamily="34"/>
              </a:rPr>
              <a:t>public</a:t>
            </a:r>
            <a:r>
              <a:rPr lang="de-DE" sz="1400">
                <a:solidFill>
                  <a:srgbClr val="000000"/>
                </a:solidFill>
                <a:latin typeface="Monospace" pitchFamily="34"/>
              </a:rPr>
              <a:t> </a:t>
            </a:r>
            <a:r>
              <a:rPr lang="de-DE" sz="1400" b="1">
                <a:solidFill>
                  <a:srgbClr val="7F0055"/>
                </a:solidFill>
                <a:latin typeface="Monospace" pitchFamily="34"/>
              </a:rPr>
              <a:t>void</a:t>
            </a:r>
            <a:r>
              <a:rPr lang="de-DE" sz="1400">
                <a:solidFill>
                  <a:srgbClr val="000000"/>
                </a:solidFill>
                <a:latin typeface="Monospace" pitchFamily="34"/>
              </a:rPr>
              <a:t> setPulmones(</a:t>
            </a:r>
            <a:r>
              <a:rPr lang="de-DE" sz="1400" b="1">
                <a:solidFill>
                  <a:srgbClr val="7F0055"/>
                </a:solidFill>
                <a:latin typeface="Monospace" pitchFamily="34"/>
              </a:rPr>
              <a:t>boolean</a:t>
            </a:r>
            <a:r>
              <a:rPr lang="de-DE" sz="1400">
                <a:solidFill>
                  <a:srgbClr val="000000"/>
                </a:solidFill>
                <a:latin typeface="Monospace" pitchFamily="34"/>
              </a:rPr>
              <a:t> </a:t>
            </a:r>
            <a:r>
              <a:rPr lang="de-DE" sz="1400">
                <a:solidFill>
                  <a:srgbClr val="6A3E3E"/>
                </a:solidFill>
                <a:latin typeface="Monospace" pitchFamily="34"/>
              </a:rPr>
              <a:t>pulmones</a:t>
            </a:r>
            <a:r>
              <a:rPr lang="de-DE" sz="1400">
                <a:solidFill>
                  <a:srgbClr val="000000"/>
                </a:solidFill>
                <a:latin typeface="Monospace" pitchFamily="34"/>
              </a:rPr>
              <a:t>) {</a:t>
            </a:r>
          </a:p>
          <a:p>
            <a:pPr lvl="0"/>
            <a:r>
              <a:rPr lang="de-DE" sz="1400" b="1">
                <a:solidFill>
                  <a:srgbClr val="7F0055"/>
                </a:solidFill>
                <a:latin typeface="Monospace" pitchFamily="34"/>
              </a:rPr>
              <a:t>    this</a:t>
            </a:r>
            <a:r>
              <a:rPr lang="de-DE" sz="1400">
                <a:solidFill>
                  <a:srgbClr val="000000"/>
                </a:solidFill>
                <a:latin typeface="Monospace" pitchFamily="34"/>
              </a:rPr>
              <a:t>.</a:t>
            </a:r>
            <a:r>
              <a:rPr lang="de-DE" sz="1400">
                <a:solidFill>
                  <a:srgbClr val="0000C0"/>
                </a:solidFill>
                <a:latin typeface="Monospace" pitchFamily="34"/>
              </a:rPr>
              <a:t>pulmones</a:t>
            </a:r>
            <a:r>
              <a:rPr lang="de-DE" sz="1400">
                <a:solidFill>
                  <a:srgbClr val="000000"/>
                </a:solidFill>
                <a:latin typeface="Monospace" pitchFamily="34"/>
              </a:rPr>
              <a:t> = </a:t>
            </a:r>
            <a:r>
              <a:rPr lang="de-DE" sz="1400">
                <a:solidFill>
                  <a:srgbClr val="6A3E3E"/>
                </a:solidFill>
                <a:latin typeface="Monospace" pitchFamily="34"/>
              </a:rPr>
              <a:t>pulmones</a:t>
            </a:r>
            <a:r>
              <a:rPr lang="de-DE" sz="1400">
                <a:solidFill>
                  <a:srgbClr val="000000"/>
                </a:solidFill>
                <a:latin typeface="Monospace" pitchFamily="34"/>
              </a:rPr>
              <a:t>;</a:t>
            </a:r>
          </a:p>
          <a:p>
            <a:pPr lvl="0"/>
            <a:r>
              <a:rPr lang="de-DE" sz="1400">
                <a:solidFill>
                  <a:srgbClr val="000000"/>
                </a:solidFill>
                <a:latin typeface="Monospace" pitchFamily="34"/>
              </a:rPr>
              <a:t>}</a:t>
            </a:r>
          </a:p>
          <a:p>
            <a:pPr lvl="0"/>
            <a:r>
              <a:rPr lang="de-DE" sz="1400" b="1">
                <a:solidFill>
                  <a:srgbClr val="7F0055"/>
                </a:solidFill>
                <a:latin typeface="Monospace" pitchFamily="34"/>
              </a:rPr>
              <a:t>public</a:t>
            </a:r>
            <a:r>
              <a:rPr lang="de-DE" sz="1400">
                <a:solidFill>
                  <a:srgbClr val="000000"/>
                </a:solidFill>
                <a:latin typeface="Monospace" pitchFamily="34"/>
              </a:rPr>
              <a:t> </a:t>
            </a:r>
            <a:r>
              <a:rPr lang="de-DE" sz="1400" b="1">
                <a:solidFill>
                  <a:srgbClr val="7F0055"/>
                </a:solidFill>
                <a:latin typeface="Monospace" pitchFamily="34"/>
              </a:rPr>
              <a:t>void</a:t>
            </a:r>
            <a:r>
              <a:rPr lang="de-DE" sz="1400">
                <a:solidFill>
                  <a:srgbClr val="000000"/>
                </a:solidFill>
                <a:latin typeface="Monospace" pitchFamily="34"/>
              </a:rPr>
              <a:t> setEspina(</a:t>
            </a:r>
            <a:r>
              <a:rPr lang="de-DE" sz="1400" b="1">
                <a:solidFill>
                  <a:srgbClr val="7F0055"/>
                </a:solidFill>
                <a:latin typeface="Monospace" pitchFamily="34"/>
              </a:rPr>
              <a:t>boolean</a:t>
            </a:r>
            <a:r>
              <a:rPr lang="de-DE" sz="1400">
                <a:solidFill>
                  <a:srgbClr val="000000"/>
                </a:solidFill>
                <a:latin typeface="Monospace" pitchFamily="34"/>
              </a:rPr>
              <a:t> </a:t>
            </a:r>
            <a:r>
              <a:rPr lang="de-DE" sz="1400">
                <a:solidFill>
                  <a:srgbClr val="6A3E3E"/>
                </a:solidFill>
                <a:latin typeface="Monospace" pitchFamily="34"/>
              </a:rPr>
              <a:t>espina</a:t>
            </a:r>
            <a:r>
              <a:rPr lang="de-DE" sz="1400">
                <a:solidFill>
                  <a:srgbClr val="000000"/>
                </a:solidFill>
                <a:latin typeface="Monospace" pitchFamily="34"/>
              </a:rPr>
              <a:t>) {</a:t>
            </a:r>
          </a:p>
          <a:p>
            <a:pPr lvl="0"/>
            <a:r>
              <a:rPr lang="de-DE" sz="1400" b="1">
                <a:solidFill>
                  <a:srgbClr val="7F0055"/>
                </a:solidFill>
                <a:latin typeface="Monospace" pitchFamily="34"/>
              </a:rPr>
              <a:t>    this</a:t>
            </a:r>
            <a:r>
              <a:rPr lang="de-DE" sz="1400">
                <a:solidFill>
                  <a:srgbClr val="000000"/>
                </a:solidFill>
                <a:latin typeface="Monospace" pitchFamily="34"/>
              </a:rPr>
              <a:t>.</a:t>
            </a:r>
            <a:r>
              <a:rPr lang="de-DE" sz="1400">
                <a:solidFill>
                  <a:srgbClr val="0000C0"/>
                </a:solidFill>
                <a:latin typeface="Monospace" pitchFamily="34"/>
              </a:rPr>
              <a:t>espina_dorsal</a:t>
            </a:r>
            <a:r>
              <a:rPr lang="de-DE" sz="1400">
                <a:solidFill>
                  <a:srgbClr val="000000"/>
                </a:solidFill>
                <a:latin typeface="Monospace" pitchFamily="34"/>
              </a:rPr>
              <a:t> = </a:t>
            </a:r>
            <a:r>
              <a:rPr lang="de-DE" sz="1400">
                <a:solidFill>
                  <a:srgbClr val="6A3E3E"/>
                </a:solidFill>
                <a:latin typeface="Monospace" pitchFamily="34"/>
              </a:rPr>
              <a:t>espina</a:t>
            </a:r>
            <a:r>
              <a:rPr lang="de-DE" sz="1400">
                <a:solidFill>
                  <a:srgbClr val="000000"/>
                </a:solidFill>
                <a:latin typeface="Monospace" pitchFamily="34"/>
              </a:rPr>
              <a:t>;</a:t>
            </a:r>
          </a:p>
          <a:p>
            <a:pPr lvl="0"/>
            <a:r>
              <a:rPr lang="de-DE" sz="1400">
                <a:solidFill>
                  <a:srgbClr val="000000"/>
                </a:solidFill>
                <a:latin typeface="Monospace" pitchFamily="34"/>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D7C7F52F-920E-4D01-AAC6-F82C8AA78898}"/>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5C21FCC-5B8E-4247-B81E-6F5E23684567}" type="slidenum">
              <a:t>27</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14AECA51-BD1F-468C-9328-44B50FD63108}"/>
              </a:ext>
            </a:extLst>
          </p:cNvPr>
          <p:cNvSpPr txBox="1">
            <a:spLocks noGrp="1"/>
          </p:cNvSpPr>
          <p:nvPr>
            <p:ph type="title" idx="4294967295"/>
          </p:nvPr>
        </p:nvSpPr>
        <p:spPr/>
        <p:txBody>
          <a:bodyPr/>
          <a:lstStyle/>
          <a:p>
            <a:pPr lvl="0"/>
            <a:r>
              <a:rPr lang="de-DE"/>
              <a:t>.equals</a:t>
            </a:r>
          </a:p>
        </p:txBody>
      </p:sp>
      <p:sp>
        <p:nvSpPr>
          <p:cNvPr id="4" name="Text Placeholder 2">
            <a:extLst>
              <a:ext uri="{FF2B5EF4-FFF2-40B4-BE49-F238E27FC236}">
                <a16:creationId xmlns:a16="http://schemas.microsoft.com/office/drawing/2014/main" id="{C082BDC2-ECEE-454A-94BD-63AA316E8970}"/>
              </a:ext>
            </a:extLst>
          </p:cNvPr>
          <p:cNvSpPr txBox="1">
            <a:spLocks noGrp="1"/>
          </p:cNvSpPr>
          <p:nvPr>
            <p:ph type="body" idx="4294967295"/>
          </p:nvPr>
        </p:nvSpPr>
        <p:spPr/>
        <p:txBody>
          <a:bodyPr>
            <a:normAutofit fontScale="77500" lnSpcReduction="20000"/>
          </a:bodyPr>
          <a:lstStyle/>
          <a:p>
            <a:pPr lvl="0"/>
            <a:r>
              <a:rPr lang="de-DE" sz="1400" b="1">
                <a:solidFill>
                  <a:srgbClr val="7F0055"/>
                </a:solidFill>
                <a:latin typeface="Monospace" pitchFamily="34"/>
              </a:rPr>
              <a:t>public</a:t>
            </a:r>
            <a:r>
              <a:rPr lang="de-DE" sz="1400">
                <a:solidFill>
                  <a:srgbClr val="000000"/>
                </a:solidFill>
                <a:latin typeface="Monospace" pitchFamily="34"/>
              </a:rPr>
              <a:t> </a:t>
            </a:r>
            <a:r>
              <a:rPr lang="de-DE" sz="1400" b="1">
                <a:solidFill>
                  <a:srgbClr val="7F0055"/>
                </a:solidFill>
                <a:latin typeface="Monospace" pitchFamily="34"/>
              </a:rPr>
              <a:t>boolean</a:t>
            </a:r>
            <a:r>
              <a:rPr lang="de-DE" sz="1400">
                <a:solidFill>
                  <a:srgbClr val="000000"/>
                </a:solidFill>
                <a:latin typeface="Monospace" pitchFamily="34"/>
              </a:rPr>
              <a:t> equals(Object </a:t>
            </a:r>
            <a:r>
              <a:rPr lang="de-DE" sz="1400">
                <a:solidFill>
                  <a:srgbClr val="6A3E3E"/>
                </a:solidFill>
                <a:latin typeface="Monospace" pitchFamily="34"/>
              </a:rPr>
              <a:t>Obj</a:t>
            </a:r>
            <a:r>
              <a:rPr lang="de-DE" sz="1400">
                <a:solidFill>
                  <a:srgbClr val="000000"/>
                </a:solidFill>
                <a:latin typeface="Monospace" pitchFamily="34"/>
              </a:rPr>
              <a:t>) {</a:t>
            </a:r>
          </a:p>
          <a:p>
            <a:pPr lvl="0"/>
            <a:r>
              <a:rPr lang="de-DE" sz="1400" b="1">
                <a:solidFill>
                  <a:srgbClr val="7F0055"/>
                </a:solidFill>
                <a:latin typeface="Monospace" pitchFamily="34"/>
              </a:rPr>
              <a:t>    if</a:t>
            </a:r>
            <a:r>
              <a:rPr lang="de-DE" sz="1400">
                <a:solidFill>
                  <a:srgbClr val="000000"/>
                </a:solidFill>
                <a:latin typeface="Monospace" pitchFamily="34"/>
              </a:rPr>
              <a:t>(</a:t>
            </a:r>
            <a:r>
              <a:rPr lang="de-DE" sz="1400">
                <a:solidFill>
                  <a:srgbClr val="6A3E3E"/>
                </a:solidFill>
                <a:latin typeface="Monospace" pitchFamily="34"/>
              </a:rPr>
              <a:t>Obj</a:t>
            </a:r>
            <a:r>
              <a:rPr lang="de-DE" sz="1400">
                <a:solidFill>
                  <a:srgbClr val="000000"/>
                </a:solidFill>
                <a:latin typeface="Monospace" pitchFamily="34"/>
              </a:rPr>
              <a:t> </a:t>
            </a:r>
            <a:r>
              <a:rPr lang="de-DE" sz="1400" b="1">
                <a:solidFill>
                  <a:srgbClr val="7F0055"/>
                </a:solidFill>
                <a:latin typeface="Monospace" pitchFamily="34"/>
              </a:rPr>
              <a:t>instanceof</a:t>
            </a:r>
            <a:r>
              <a:rPr lang="de-DE" sz="1400">
                <a:solidFill>
                  <a:srgbClr val="000000"/>
                </a:solidFill>
                <a:latin typeface="Monospace" pitchFamily="34"/>
              </a:rPr>
              <a:t> Chordata) {</a:t>
            </a:r>
          </a:p>
          <a:p>
            <a:pPr lvl="0"/>
            <a:r>
              <a:rPr lang="de-DE" sz="1400">
                <a:solidFill>
                  <a:srgbClr val="000000"/>
                </a:solidFill>
                <a:latin typeface="Monospace" pitchFamily="34"/>
              </a:rPr>
              <a:t>        Chordata </a:t>
            </a:r>
            <a:r>
              <a:rPr lang="de-DE" sz="1400">
                <a:solidFill>
                  <a:srgbClr val="6A3E3E"/>
                </a:solidFill>
                <a:latin typeface="Monospace" pitchFamily="34"/>
              </a:rPr>
              <a:t>animal</a:t>
            </a:r>
            <a:r>
              <a:rPr lang="de-DE" sz="1400">
                <a:solidFill>
                  <a:srgbClr val="000000"/>
                </a:solidFill>
                <a:latin typeface="Monospace" pitchFamily="34"/>
              </a:rPr>
              <a:t> = (Chordata)(</a:t>
            </a:r>
            <a:r>
              <a:rPr lang="de-DE" sz="1400">
                <a:solidFill>
                  <a:srgbClr val="6A3E3E"/>
                </a:solidFill>
                <a:latin typeface="Monospace" pitchFamily="34"/>
              </a:rPr>
              <a:t>Obj</a:t>
            </a:r>
            <a:r>
              <a:rPr lang="de-DE" sz="1400">
                <a:solidFill>
                  <a:srgbClr val="000000"/>
                </a:solidFill>
                <a:latin typeface="Monospace" pitchFamily="34"/>
              </a:rPr>
              <a:t>);</a:t>
            </a:r>
          </a:p>
          <a:p>
            <a:pPr lvl="0"/>
            <a:r>
              <a:rPr lang="de-DE" sz="1400" b="1">
                <a:solidFill>
                  <a:srgbClr val="7F0055"/>
                </a:solidFill>
                <a:latin typeface="Monospace" pitchFamily="34"/>
              </a:rPr>
              <a:t>        return</a:t>
            </a:r>
            <a:r>
              <a:rPr lang="de-DE" sz="1400">
                <a:solidFill>
                  <a:srgbClr val="000000"/>
                </a:solidFill>
                <a:latin typeface="Monospace" pitchFamily="34"/>
              </a:rPr>
              <a:t> </a:t>
            </a:r>
            <a:r>
              <a:rPr lang="de-DE" sz="1400" b="1">
                <a:solidFill>
                  <a:srgbClr val="7F0055"/>
                </a:solidFill>
                <a:latin typeface="Monospace" pitchFamily="34"/>
              </a:rPr>
              <a:t>super</a:t>
            </a:r>
            <a:r>
              <a:rPr lang="de-DE" sz="1400">
                <a:solidFill>
                  <a:srgbClr val="000000"/>
                </a:solidFill>
                <a:latin typeface="Monospace" pitchFamily="34"/>
              </a:rPr>
              <a:t>.equals(</a:t>
            </a:r>
            <a:r>
              <a:rPr lang="de-DE" sz="1400">
                <a:solidFill>
                  <a:srgbClr val="6A3E3E"/>
                </a:solidFill>
                <a:latin typeface="Monospace" pitchFamily="34"/>
              </a:rPr>
              <a:t>animal</a:t>
            </a:r>
            <a:r>
              <a:rPr lang="de-DE" sz="1400">
                <a:solidFill>
                  <a:srgbClr val="000000"/>
                </a:solidFill>
                <a:latin typeface="Monospace" pitchFamily="34"/>
              </a:rPr>
              <a:t>)</a:t>
            </a:r>
          </a:p>
          <a:p>
            <a:pPr lvl="0"/>
            <a:r>
              <a:rPr lang="de-DE" sz="1400">
                <a:solidFill>
                  <a:srgbClr val="000000"/>
                </a:solidFill>
                <a:latin typeface="Monospace" pitchFamily="34"/>
              </a:rPr>
              <a:t>        &amp;&amp; (</a:t>
            </a:r>
            <a:r>
              <a:rPr lang="de-DE" sz="1400">
                <a:solidFill>
                  <a:srgbClr val="6A3E3E"/>
                </a:solidFill>
                <a:latin typeface="Monospace" pitchFamily="34"/>
              </a:rPr>
              <a:t>animal</a:t>
            </a:r>
            <a:r>
              <a:rPr lang="de-DE" sz="1400">
                <a:solidFill>
                  <a:srgbClr val="000000"/>
                </a:solidFill>
                <a:latin typeface="Monospace" pitchFamily="34"/>
              </a:rPr>
              <a:t>.getCola() ==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cola</a:t>
            </a:r>
            <a:r>
              <a:rPr lang="de-DE" sz="1400">
                <a:solidFill>
                  <a:srgbClr val="000000"/>
                </a:solidFill>
                <a:latin typeface="Monospace" pitchFamily="34"/>
              </a:rPr>
              <a:t>)</a:t>
            </a:r>
          </a:p>
          <a:p>
            <a:pPr lvl="0"/>
            <a:r>
              <a:rPr lang="de-DE" sz="1400">
                <a:solidFill>
                  <a:srgbClr val="000000"/>
                </a:solidFill>
                <a:latin typeface="Monospace" pitchFamily="34"/>
              </a:rPr>
              <a:t>        &amp;&amp; (</a:t>
            </a:r>
            <a:r>
              <a:rPr lang="de-DE" sz="1400">
                <a:solidFill>
                  <a:srgbClr val="6A3E3E"/>
                </a:solidFill>
                <a:latin typeface="Monospace" pitchFamily="34"/>
              </a:rPr>
              <a:t>animal</a:t>
            </a:r>
            <a:r>
              <a:rPr lang="de-DE" sz="1400">
                <a:solidFill>
                  <a:srgbClr val="000000"/>
                </a:solidFill>
                <a:latin typeface="Monospace" pitchFamily="34"/>
              </a:rPr>
              <a:t>.getPulmones() ==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pulmones</a:t>
            </a:r>
            <a:r>
              <a:rPr lang="de-DE" sz="1400">
                <a:solidFill>
                  <a:srgbClr val="000000"/>
                </a:solidFill>
                <a:latin typeface="Monospace" pitchFamily="34"/>
              </a:rPr>
              <a:t>)</a:t>
            </a:r>
          </a:p>
          <a:p>
            <a:pPr lvl="0"/>
            <a:r>
              <a:rPr lang="de-DE" sz="1400">
                <a:solidFill>
                  <a:srgbClr val="000000"/>
                </a:solidFill>
                <a:latin typeface="Monospace" pitchFamily="34"/>
              </a:rPr>
              <a:t>        &amp;&amp; (</a:t>
            </a:r>
            <a:r>
              <a:rPr lang="de-DE" sz="1400">
                <a:solidFill>
                  <a:srgbClr val="6A3E3E"/>
                </a:solidFill>
                <a:latin typeface="Monospace" pitchFamily="34"/>
              </a:rPr>
              <a:t>animal</a:t>
            </a:r>
            <a:r>
              <a:rPr lang="de-DE" sz="1400">
                <a:solidFill>
                  <a:srgbClr val="000000"/>
                </a:solidFill>
                <a:latin typeface="Monospace" pitchFamily="34"/>
              </a:rPr>
              <a:t>.getEspina() ==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espina_dorsal</a:t>
            </a:r>
            <a:r>
              <a:rPr lang="de-DE" sz="1400">
                <a:solidFill>
                  <a:srgbClr val="000000"/>
                </a:solidFill>
                <a:latin typeface="Monospace" pitchFamily="34"/>
              </a:rPr>
              <a:t>);</a:t>
            </a:r>
          </a:p>
          <a:p>
            <a:pPr lvl="0"/>
            <a:r>
              <a:rPr lang="de-DE" sz="1400">
                <a:solidFill>
                  <a:srgbClr val="000000"/>
                </a:solidFill>
                <a:latin typeface="Monospace" pitchFamily="34"/>
              </a:rPr>
              <a:t>    }</a:t>
            </a:r>
          </a:p>
          <a:p>
            <a:pPr lvl="0"/>
            <a:r>
              <a:rPr lang="de-DE" sz="1400" b="1">
                <a:solidFill>
                  <a:srgbClr val="7F0055"/>
                </a:solidFill>
                <a:latin typeface="Monospace" pitchFamily="34"/>
              </a:rPr>
              <a:t>    else</a:t>
            </a:r>
            <a:r>
              <a:rPr lang="de-DE" sz="1400">
                <a:solidFill>
                  <a:srgbClr val="000000"/>
                </a:solidFill>
                <a:latin typeface="Monospace" pitchFamily="34"/>
              </a:rPr>
              <a:t> {</a:t>
            </a:r>
          </a:p>
          <a:p>
            <a:pPr lvl="0"/>
            <a:r>
              <a:rPr lang="de-DE" sz="1400" b="1">
                <a:solidFill>
                  <a:srgbClr val="7F0055"/>
                </a:solidFill>
                <a:latin typeface="Monospace" pitchFamily="34"/>
              </a:rPr>
              <a:t>        return</a:t>
            </a:r>
            <a:r>
              <a:rPr lang="de-DE" sz="1400">
                <a:solidFill>
                  <a:srgbClr val="000000"/>
                </a:solidFill>
                <a:latin typeface="Monospace" pitchFamily="34"/>
              </a:rPr>
              <a:t> </a:t>
            </a:r>
            <a:r>
              <a:rPr lang="de-DE" sz="1400" b="1">
                <a:solidFill>
                  <a:srgbClr val="7F0055"/>
                </a:solidFill>
                <a:latin typeface="Monospace" pitchFamily="34"/>
              </a:rPr>
              <a:t>false</a:t>
            </a:r>
            <a:r>
              <a:rPr lang="de-DE" sz="1400">
                <a:solidFill>
                  <a:srgbClr val="000000"/>
                </a:solidFill>
                <a:latin typeface="Monospace" pitchFamily="34"/>
              </a:rPr>
              <a:t>;</a:t>
            </a:r>
          </a:p>
          <a:p>
            <a:pPr lvl="0"/>
            <a:r>
              <a:rPr lang="de-DE" sz="1400">
                <a:solidFill>
                  <a:srgbClr val="000000"/>
                </a:solidFill>
                <a:latin typeface="Monospace" pitchFamily="34"/>
              </a:rPr>
              <a:t>    }</a:t>
            </a:r>
          </a:p>
          <a:p>
            <a:pPr lvl="0"/>
            <a:r>
              <a:rPr lang="de-DE" sz="1400">
                <a:solidFill>
                  <a:srgbClr val="000000"/>
                </a:solidFill>
                <a:latin typeface="Monospace" pitchFamily="34"/>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204C8D0-AAAB-4E97-8F4A-C01344E84821}"/>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CFD6841-0CBF-4677-9EDE-30E8122DABE3}" type="slidenum">
              <a:t>28</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BA0BF798-6500-4277-BDA6-278377228435}"/>
              </a:ext>
            </a:extLst>
          </p:cNvPr>
          <p:cNvSpPr txBox="1">
            <a:spLocks noGrp="1"/>
          </p:cNvSpPr>
          <p:nvPr>
            <p:ph type="title" idx="4294967295"/>
          </p:nvPr>
        </p:nvSpPr>
        <p:spPr/>
        <p:txBody>
          <a:bodyPr/>
          <a:lstStyle/>
          <a:p>
            <a:pPr lvl="0"/>
            <a:r>
              <a:rPr lang="de-DE"/>
              <a:t>.toString()</a:t>
            </a:r>
          </a:p>
        </p:txBody>
      </p:sp>
      <p:sp>
        <p:nvSpPr>
          <p:cNvPr id="4" name="Text Placeholder 2">
            <a:extLst>
              <a:ext uri="{FF2B5EF4-FFF2-40B4-BE49-F238E27FC236}">
                <a16:creationId xmlns:a16="http://schemas.microsoft.com/office/drawing/2014/main" id="{FAE45225-00C8-4AB8-8B9F-1363B0D9CD20}"/>
              </a:ext>
            </a:extLst>
          </p:cNvPr>
          <p:cNvSpPr txBox="1">
            <a:spLocks noGrp="1"/>
          </p:cNvSpPr>
          <p:nvPr>
            <p:ph type="body" idx="4294967295"/>
          </p:nvPr>
        </p:nvSpPr>
        <p:spPr/>
        <p:txBody>
          <a:bodyPr>
            <a:normAutofit fontScale="40000" lnSpcReduction="20000"/>
          </a:bodyPr>
          <a:lstStyle/>
          <a:p>
            <a:pPr lvl="0"/>
            <a:r>
              <a:rPr lang="de-DE" sz="1400" b="1">
                <a:solidFill>
                  <a:srgbClr val="7F0055"/>
                </a:solidFill>
                <a:latin typeface="Monospace" pitchFamily="34"/>
              </a:rPr>
              <a:t>public</a:t>
            </a:r>
            <a:r>
              <a:rPr lang="de-DE" sz="1400">
                <a:solidFill>
                  <a:srgbClr val="000000"/>
                </a:solidFill>
                <a:latin typeface="Monospace" pitchFamily="34"/>
              </a:rPr>
              <a:t> String toString() {</a:t>
            </a:r>
          </a:p>
          <a:p>
            <a:pPr lvl="0"/>
            <a:r>
              <a:rPr lang="de-DE" sz="1400">
                <a:solidFill>
                  <a:srgbClr val="000000"/>
                </a:solidFill>
                <a:latin typeface="Monospace" pitchFamily="34"/>
              </a:rPr>
              <a:t>    String </a:t>
            </a:r>
            <a:r>
              <a:rPr lang="de-DE" sz="1400">
                <a:solidFill>
                  <a:srgbClr val="6A3E3E"/>
                </a:solidFill>
                <a:latin typeface="Monospace" pitchFamily="34"/>
              </a:rPr>
              <a:t>cola_string</a:t>
            </a:r>
            <a:r>
              <a:rPr lang="de-DE" sz="1400">
                <a:solidFill>
                  <a:srgbClr val="000000"/>
                </a:solidFill>
                <a:latin typeface="Monospace" pitchFamily="34"/>
              </a:rPr>
              <a:t> = </a:t>
            </a:r>
            <a:r>
              <a:rPr lang="de-DE" sz="1400">
                <a:solidFill>
                  <a:srgbClr val="2A00FF"/>
                </a:solidFill>
                <a:latin typeface="Monospace" pitchFamily="34"/>
              </a:rPr>
              <a:t>"No tiene cola"</a:t>
            </a:r>
            <a:r>
              <a:rPr lang="de-DE" sz="1400">
                <a:solidFill>
                  <a:srgbClr val="000000"/>
                </a:solidFill>
                <a:latin typeface="Monospace" pitchFamily="34"/>
              </a:rPr>
              <a:t>;</a:t>
            </a:r>
          </a:p>
          <a:p>
            <a:pPr lvl="0"/>
            <a:r>
              <a:rPr lang="de-DE" sz="1400">
                <a:solidFill>
                  <a:srgbClr val="000000"/>
                </a:solidFill>
                <a:latin typeface="Monospace" pitchFamily="34"/>
              </a:rPr>
              <a:t>    String </a:t>
            </a:r>
            <a:r>
              <a:rPr lang="de-DE" sz="1400">
                <a:solidFill>
                  <a:srgbClr val="6A3E3E"/>
                </a:solidFill>
                <a:latin typeface="Monospace" pitchFamily="34"/>
              </a:rPr>
              <a:t>pulmon_string</a:t>
            </a:r>
            <a:r>
              <a:rPr lang="de-DE" sz="1400">
                <a:solidFill>
                  <a:srgbClr val="000000"/>
                </a:solidFill>
                <a:latin typeface="Monospace" pitchFamily="34"/>
              </a:rPr>
              <a:t> = </a:t>
            </a:r>
            <a:r>
              <a:rPr lang="de-DE" sz="1400">
                <a:solidFill>
                  <a:srgbClr val="2A00FF"/>
                </a:solidFill>
                <a:latin typeface="Monospace" pitchFamily="34"/>
              </a:rPr>
              <a:t>"Tiene Branquias"</a:t>
            </a:r>
            <a:r>
              <a:rPr lang="de-DE" sz="1400">
                <a:solidFill>
                  <a:srgbClr val="000000"/>
                </a:solidFill>
                <a:latin typeface="Monospace" pitchFamily="34"/>
              </a:rPr>
              <a:t>;</a:t>
            </a:r>
          </a:p>
          <a:p>
            <a:pPr lvl="0"/>
            <a:r>
              <a:rPr lang="de-DE" sz="1400">
                <a:solidFill>
                  <a:srgbClr val="000000"/>
                </a:solidFill>
                <a:latin typeface="Monospace" pitchFamily="34"/>
              </a:rPr>
              <a:t>    String </a:t>
            </a:r>
            <a:r>
              <a:rPr lang="de-DE" sz="1400">
                <a:solidFill>
                  <a:srgbClr val="6A3E3E"/>
                </a:solidFill>
                <a:latin typeface="Monospace" pitchFamily="34"/>
              </a:rPr>
              <a:t>espina_string</a:t>
            </a:r>
            <a:r>
              <a:rPr lang="de-DE" sz="1400">
                <a:solidFill>
                  <a:srgbClr val="000000"/>
                </a:solidFill>
                <a:latin typeface="Monospace" pitchFamily="34"/>
              </a:rPr>
              <a:t> = </a:t>
            </a:r>
            <a:r>
              <a:rPr lang="de-DE" sz="1400">
                <a:solidFill>
                  <a:srgbClr val="2A00FF"/>
                </a:solidFill>
                <a:latin typeface="Monospace" pitchFamily="34"/>
              </a:rPr>
              <a:t>"Notocorda"</a:t>
            </a:r>
            <a:r>
              <a:rPr lang="de-DE" sz="1400">
                <a:solidFill>
                  <a:srgbClr val="000000"/>
                </a:solidFill>
                <a:latin typeface="Monospace" pitchFamily="34"/>
              </a:rPr>
              <a:t>;</a:t>
            </a:r>
          </a:p>
          <a:p>
            <a:pPr lvl="0"/>
            <a:r>
              <a:rPr lang="de-DE" sz="1400" b="1">
                <a:solidFill>
                  <a:srgbClr val="7F0055"/>
                </a:solidFill>
                <a:latin typeface="Monospace" pitchFamily="34"/>
              </a:rPr>
              <a:t>    if</a:t>
            </a:r>
            <a:r>
              <a:rPr lang="de-DE" sz="1400">
                <a:solidFill>
                  <a:srgbClr val="000000"/>
                </a:solidFill>
                <a:latin typeface="Monospace" pitchFamily="34"/>
              </a:rPr>
              <a:t>(</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cola</a:t>
            </a:r>
            <a:r>
              <a:rPr lang="de-DE" sz="1400">
                <a:solidFill>
                  <a:srgbClr val="000000"/>
                </a:solidFill>
                <a:latin typeface="Monospace" pitchFamily="34"/>
              </a:rPr>
              <a:t>) {</a:t>
            </a:r>
          </a:p>
          <a:p>
            <a:pPr lvl="0"/>
            <a:r>
              <a:rPr lang="de-DE" sz="1400">
                <a:solidFill>
                  <a:srgbClr val="6A3E3E"/>
                </a:solidFill>
                <a:latin typeface="Monospace" pitchFamily="34"/>
              </a:rPr>
              <a:t>        cola_string</a:t>
            </a:r>
            <a:r>
              <a:rPr lang="de-DE" sz="1400">
                <a:solidFill>
                  <a:srgbClr val="000000"/>
                </a:solidFill>
                <a:latin typeface="Monospace" pitchFamily="34"/>
              </a:rPr>
              <a:t> = </a:t>
            </a:r>
            <a:r>
              <a:rPr lang="de-DE" sz="1400">
                <a:solidFill>
                  <a:srgbClr val="2A00FF"/>
                </a:solidFill>
                <a:latin typeface="Monospace" pitchFamily="34"/>
              </a:rPr>
              <a:t>"Tiene cola"</a:t>
            </a:r>
            <a:r>
              <a:rPr lang="de-DE" sz="1400">
                <a:solidFill>
                  <a:srgbClr val="000000"/>
                </a:solidFill>
                <a:latin typeface="Monospace" pitchFamily="34"/>
              </a:rPr>
              <a:t>;</a:t>
            </a:r>
          </a:p>
          <a:p>
            <a:pPr lvl="0"/>
            <a:r>
              <a:rPr lang="de-DE" sz="1400">
                <a:solidFill>
                  <a:srgbClr val="000000"/>
                </a:solidFill>
                <a:latin typeface="Monospace" pitchFamily="34"/>
              </a:rPr>
              <a:t>    }</a:t>
            </a:r>
          </a:p>
          <a:p>
            <a:pPr lvl="0"/>
            <a:r>
              <a:rPr lang="de-DE" sz="1400" b="1">
                <a:solidFill>
                  <a:srgbClr val="7F0055"/>
                </a:solidFill>
                <a:latin typeface="Monospace" pitchFamily="34"/>
              </a:rPr>
              <a:t>    if</a:t>
            </a:r>
            <a:r>
              <a:rPr lang="de-DE" sz="1400">
                <a:solidFill>
                  <a:srgbClr val="000000"/>
                </a:solidFill>
                <a:latin typeface="Monospace" pitchFamily="34"/>
              </a:rPr>
              <a:t>(</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pulmones</a:t>
            </a:r>
            <a:r>
              <a:rPr lang="de-DE" sz="1400">
                <a:solidFill>
                  <a:srgbClr val="000000"/>
                </a:solidFill>
                <a:latin typeface="Monospace" pitchFamily="34"/>
              </a:rPr>
              <a:t>) {</a:t>
            </a:r>
          </a:p>
          <a:p>
            <a:pPr lvl="0"/>
            <a:r>
              <a:rPr lang="de-DE" sz="1400">
                <a:solidFill>
                  <a:srgbClr val="6A3E3E"/>
                </a:solidFill>
                <a:latin typeface="Monospace" pitchFamily="34"/>
              </a:rPr>
              <a:t>        pulmon_string</a:t>
            </a:r>
            <a:r>
              <a:rPr lang="de-DE" sz="1400">
                <a:solidFill>
                  <a:srgbClr val="000000"/>
                </a:solidFill>
                <a:latin typeface="Monospace" pitchFamily="34"/>
              </a:rPr>
              <a:t> = </a:t>
            </a:r>
            <a:r>
              <a:rPr lang="de-DE" sz="1400">
                <a:solidFill>
                  <a:srgbClr val="2A00FF"/>
                </a:solidFill>
                <a:latin typeface="Monospace" pitchFamily="34"/>
              </a:rPr>
              <a:t>"Tiene pulmones"</a:t>
            </a:r>
            <a:r>
              <a:rPr lang="de-DE" sz="1400">
                <a:solidFill>
                  <a:srgbClr val="000000"/>
                </a:solidFill>
                <a:latin typeface="Monospace" pitchFamily="34"/>
              </a:rPr>
              <a:t>;</a:t>
            </a:r>
          </a:p>
          <a:p>
            <a:pPr lvl="0"/>
            <a:r>
              <a:rPr lang="de-DE" sz="1400">
                <a:solidFill>
                  <a:srgbClr val="000000"/>
                </a:solidFill>
                <a:latin typeface="Monospace" pitchFamily="34"/>
              </a:rPr>
              <a:t>    }</a:t>
            </a:r>
          </a:p>
          <a:p>
            <a:pPr lvl="0"/>
            <a:r>
              <a:rPr lang="de-DE" sz="1400" b="1">
                <a:solidFill>
                  <a:srgbClr val="7F0055"/>
                </a:solidFill>
                <a:latin typeface="Monospace" pitchFamily="34"/>
              </a:rPr>
              <a:t>    if</a:t>
            </a:r>
            <a:r>
              <a:rPr lang="de-DE" sz="1400">
                <a:solidFill>
                  <a:srgbClr val="000000"/>
                </a:solidFill>
                <a:latin typeface="Monospace" pitchFamily="34"/>
              </a:rPr>
              <a:t>(</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espina_dorsal</a:t>
            </a:r>
            <a:r>
              <a:rPr lang="de-DE" sz="1400">
                <a:solidFill>
                  <a:srgbClr val="000000"/>
                </a:solidFill>
                <a:latin typeface="Monospace" pitchFamily="34"/>
              </a:rPr>
              <a:t>) {</a:t>
            </a:r>
          </a:p>
          <a:p>
            <a:pPr lvl="0"/>
            <a:r>
              <a:rPr lang="de-DE" sz="1400">
                <a:solidFill>
                  <a:srgbClr val="6A3E3E"/>
                </a:solidFill>
                <a:latin typeface="Monospace" pitchFamily="34"/>
              </a:rPr>
              <a:t>        espina_string</a:t>
            </a:r>
            <a:r>
              <a:rPr lang="de-DE" sz="1400">
                <a:solidFill>
                  <a:srgbClr val="000000"/>
                </a:solidFill>
                <a:latin typeface="Monospace" pitchFamily="34"/>
              </a:rPr>
              <a:t> = </a:t>
            </a:r>
            <a:r>
              <a:rPr lang="de-DE" sz="1400">
                <a:solidFill>
                  <a:srgbClr val="2A00FF"/>
                </a:solidFill>
                <a:latin typeface="Monospace" pitchFamily="34"/>
              </a:rPr>
              <a:t>"Espina Dorsal"</a:t>
            </a:r>
            <a:r>
              <a:rPr lang="de-DE" sz="1400">
                <a:solidFill>
                  <a:srgbClr val="000000"/>
                </a:solidFill>
                <a:latin typeface="Monospace" pitchFamily="34"/>
              </a:rPr>
              <a:t>;</a:t>
            </a:r>
          </a:p>
          <a:p>
            <a:pPr lvl="0"/>
            <a:r>
              <a:rPr lang="de-DE" sz="1400">
                <a:solidFill>
                  <a:srgbClr val="000000"/>
                </a:solidFill>
                <a:latin typeface="Monospace" pitchFamily="34"/>
              </a:rPr>
              <a:t>    }</a:t>
            </a:r>
          </a:p>
          <a:p>
            <a:pPr lvl="0"/>
            <a:r>
              <a:rPr lang="de-DE" sz="1400" b="1">
                <a:solidFill>
                  <a:srgbClr val="7F0055"/>
                </a:solidFill>
                <a:latin typeface="Monospace" pitchFamily="34"/>
              </a:rPr>
              <a:t>    return</a:t>
            </a:r>
            <a:r>
              <a:rPr lang="de-DE" sz="1400">
                <a:solidFill>
                  <a:srgbClr val="000000"/>
                </a:solidFill>
                <a:latin typeface="Monospace" pitchFamily="34"/>
              </a:rPr>
              <a:t> </a:t>
            </a:r>
            <a:r>
              <a:rPr lang="de-DE" sz="1400" b="1">
                <a:solidFill>
                  <a:srgbClr val="7F0055"/>
                </a:solidFill>
                <a:latin typeface="Monospace" pitchFamily="34"/>
              </a:rPr>
              <a:t>super</a:t>
            </a:r>
            <a:r>
              <a:rPr lang="de-DE" sz="1400">
                <a:solidFill>
                  <a:srgbClr val="000000"/>
                </a:solidFill>
                <a:latin typeface="Monospace" pitchFamily="34"/>
              </a:rPr>
              <a:t>.toString() + </a:t>
            </a:r>
            <a:r>
              <a:rPr lang="de-DE" sz="1400">
                <a:solidFill>
                  <a:srgbClr val="2A00FF"/>
                </a:solidFill>
                <a:latin typeface="Monospace" pitchFamily="34"/>
              </a:rPr>
              <a:t>" Es un miembro del Filo Chordata, que "</a:t>
            </a:r>
            <a:r>
              <a:rPr lang="de-DE" sz="1400">
                <a:solidFill>
                  <a:srgbClr val="000000"/>
                </a:solidFill>
                <a:latin typeface="Monospace" pitchFamily="34"/>
              </a:rPr>
              <a:t> + </a:t>
            </a:r>
            <a:r>
              <a:rPr lang="de-DE" sz="1400">
                <a:solidFill>
                  <a:srgbClr val="6A3E3E"/>
                </a:solidFill>
                <a:latin typeface="Monospace" pitchFamily="34"/>
              </a:rPr>
              <a:t>cola_string</a:t>
            </a:r>
          </a:p>
          <a:p>
            <a:pPr lvl="0"/>
            <a:r>
              <a:rPr lang="de-DE" sz="1400">
                <a:solidFill>
                  <a:srgbClr val="000000"/>
                </a:solidFill>
                <a:latin typeface="Monospace" pitchFamily="34"/>
              </a:rPr>
              <a:t>            + </a:t>
            </a:r>
            <a:r>
              <a:rPr lang="de-DE" sz="1400">
                <a:solidFill>
                  <a:srgbClr val="2A00FF"/>
                </a:solidFill>
                <a:latin typeface="Monospace" pitchFamily="34"/>
              </a:rPr>
              <a:t>", "</a:t>
            </a:r>
            <a:r>
              <a:rPr lang="de-DE" sz="1400">
                <a:solidFill>
                  <a:srgbClr val="000000"/>
                </a:solidFill>
                <a:latin typeface="Monospace" pitchFamily="34"/>
              </a:rPr>
              <a:t> + </a:t>
            </a:r>
            <a:r>
              <a:rPr lang="de-DE" sz="1400">
                <a:solidFill>
                  <a:srgbClr val="6A3E3E"/>
                </a:solidFill>
                <a:latin typeface="Monospace" pitchFamily="34"/>
              </a:rPr>
              <a:t>pulmon_string</a:t>
            </a:r>
            <a:r>
              <a:rPr lang="de-DE" sz="1400">
                <a:solidFill>
                  <a:srgbClr val="000000"/>
                </a:solidFill>
                <a:latin typeface="Monospace" pitchFamily="34"/>
              </a:rPr>
              <a:t> + </a:t>
            </a:r>
            <a:r>
              <a:rPr lang="de-DE" sz="1400">
                <a:solidFill>
                  <a:srgbClr val="2A00FF"/>
                </a:solidFill>
                <a:latin typeface="Monospace" pitchFamily="34"/>
              </a:rPr>
              <a:t>" y posee una "</a:t>
            </a:r>
            <a:r>
              <a:rPr lang="de-DE" sz="1400">
                <a:solidFill>
                  <a:srgbClr val="000000"/>
                </a:solidFill>
                <a:latin typeface="Monospace" pitchFamily="34"/>
              </a:rPr>
              <a:t> + </a:t>
            </a:r>
            <a:r>
              <a:rPr lang="de-DE" sz="1400">
                <a:solidFill>
                  <a:srgbClr val="6A3E3E"/>
                </a:solidFill>
                <a:latin typeface="Monospace" pitchFamily="34"/>
              </a:rPr>
              <a:t>espina_string</a:t>
            </a:r>
            <a:r>
              <a:rPr lang="de-DE" sz="1400">
                <a:solidFill>
                  <a:srgbClr val="000000"/>
                </a:solidFill>
                <a:latin typeface="Monospace" pitchFamily="34"/>
              </a:rPr>
              <a:t> + </a:t>
            </a:r>
            <a:r>
              <a:rPr lang="de-DE" sz="1400">
                <a:solidFill>
                  <a:srgbClr val="2A00FF"/>
                </a:solidFill>
                <a:latin typeface="Monospace" pitchFamily="34"/>
              </a:rPr>
              <a:t>"."</a:t>
            </a:r>
            <a:r>
              <a:rPr lang="de-DE" sz="1400">
                <a:solidFill>
                  <a:srgbClr val="000000"/>
                </a:solidFill>
                <a:latin typeface="Monospace" pitchFamily="34"/>
              </a:rPr>
              <a:t>;</a:t>
            </a:r>
          </a:p>
          <a:p>
            <a:pPr lvl="0"/>
            <a:r>
              <a:rPr lang="de-DE" sz="1400">
                <a:solidFill>
                  <a:srgbClr val="000000"/>
                </a:solidFill>
                <a:latin typeface="Monospace" pitchFamily="34"/>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60BFDFF3-E357-410B-B6E4-5E6DC3759A1B}"/>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C060E22-504B-4E9C-99FE-006C0B559788}" type="slidenum">
              <a:t>29</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AFC6489F-8418-4FCA-BF7A-30326E971341}"/>
              </a:ext>
            </a:extLst>
          </p:cNvPr>
          <p:cNvSpPr txBox="1">
            <a:spLocks noGrp="1"/>
          </p:cNvSpPr>
          <p:nvPr>
            <p:ph type="title" idx="4294967295"/>
          </p:nvPr>
        </p:nvSpPr>
        <p:spPr/>
        <p:txBody>
          <a:bodyPr/>
          <a:lstStyle/>
          <a:p>
            <a:pPr lvl="0"/>
            <a:r>
              <a:rPr lang="de-DE"/>
              <a:t>¿Y Ahora Qué?</a:t>
            </a:r>
          </a:p>
        </p:txBody>
      </p:sp>
      <p:sp>
        <p:nvSpPr>
          <p:cNvPr id="4" name="Text Placeholder 2">
            <a:extLst>
              <a:ext uri="{FF2B5EF4-FFF2-40B4-BE49-F238E27FC236}">
                <a16:creationId xmlns:a16="http://schemas.microsoft.com/office/drawing/2014/main" id="{3E27F1F3-0F45-4C2F-B130-F135A36DB41B}"/>
              </a:ext>
            </a:extLst>
          </p:cNvPr>
          <p:cNvSpPr txBox="1">
            <a:spLocks noGrp="1"/>
          </p:cNvSpPr>
          <p:nvPr>
            <p:ph type="body" idx="4294967295"/>
          </p:nvPr>
        </p:nvSpPr>
        <p:spPr/>
        <p:txBody>
          <a:bodyPr>
            <a:normAutofit fontScale="92500" lnSpcReduction="10000"/>
          </a:bodyPr>
          <a:lstStyle/>
          <a:p>
            <a:pPr lvl="0">
              <a:buClr>
                <a:srgbClr val="0066FF"/>
              </a:buClr>
              <a:buSzPct val="40000"/>
              <a:buFont typeface="StarSymbol"/>
              <a:buChar char="●"/>
            </a:pPr>
            <a:r>
              <a:rPr lang="de-DE"/>
              <a:t>Ahora nos toca crear clases para cada familia dentro del filo Chordata, que serían:</a:t>
            </a:r>
          </a:p>
          <a:p>
            <a:pPr lvl="0">
              <a:buClr>
                <a:srgbClr val="0066FF"/>
              </a:buClr>
              <a:buSzPct val="40000"/>
              <a:buFont typeface="StarSymbol"/>
              <a:buChar char="●"/>
            </a:pPr>
            <a:r>
              <a:rPr lang="de-DE"/>
              <a:t>Amphibia</a:t>
            </a:r>
          </a:p>
          <a:p>
            <a:pPr lvl="0">
              <a:buClr>
                <a:srgbClr val="0066FF"/>
              </a:buClr>
              <a:buSzPct val="40000"/>
              <a:buFont typeface="StarSymbol"/>
              <a:buChar char="●"/>
            </a:pPr>
            <a:r>
              <a:rPr lang="de-DE"/>
              <a:t>Aves</a:t>
            </a:r>
          </a:p>
          <a:p>
            <a:pPr lvl="0">
              <a:buClr>
                <a:srgbClr val="0066FF"/>
              </a:buClr>
              <a:buSzPct val="40000"/>
              <a:buFont typeface="StarSymbol"/>
              <a:buChar char="●"/>
            </a:pPr>
            <a:r>
              <a:rPr lang="de-DE"/>
              <a:t>Chondrychthyes</a:t>
            </a:r>
          </a:p>
          <a:p>
            <a:pPr lvl="0">
              <a:buClr>
                <a:srgbClr val="0066FF"/>
              </a:buClr>
              <a:buSzPct val="40000"/>
              <a:buFont typeface="StarSymbol"/>
              <a:buChar char="●"/>
            </a:pPr>
            <a:r>
              <a:rPr lang="de-DE"/>
              <a:t>Mammalia</a:t>
            </a:r>
          </a:p>
          <a:p>
            <a:pPr lvl="0">
              <a:buClr>
                <a:srgbClr val="0066FF"/>
              </a:buClr>
              <a:buSzPct val="40000"/>
              <a:buFont typeface="StarSymbol"/>
              <a:buChar char="●"/>
            </a:pPr>
            <a:r>
              <a:rPr lang="de-DE"/>
              <a:t>Osteichthyes</a:t>
            </a:r>
          </a:p>
          <a:p>
            <a:pPr lvl="0">
              <a:buClr>
                <a:srgbClr val="0066FF"/>
              </a:buClr>
              <a:buSzPct val="40000"/>
              <a:buFont typeface="StarSymbol"/>
              <a:buChar char="●"/>
            </a:pPr>
            <a:r>
              <a:rPr lang="de-DE"/>
              <a:t>Reptilia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05CE8BAD-5736-4703-B8E6-52AA3176040E}"/>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F29A0AF-88A5-4D87-8BB6-A7077DB67426}" type="slidenum">
              <a:t>3</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5432A3F6-013F-4F41-B27A-EA8399B4DC2A}"/>
              </a:ext>
            </a:extLst>
          </p:cNvPr>
          <p:cNvSpPr txBox="1">
            <a:spLocks noGrp="1"/>
          </p:cNvSpPr>
          <p:nvPr>
            <p:ph type="title" idx="4294967295"/>
          </p:nvPr>
        </p:nvSpPr>
        <p:spPr/>
        <p:txBody>
          <a:bodyPr/>
          <a:lstStyle/>
          <a:p>
            <a:pPr lvl="0"/>
            <a:r>
              <a:rPr lang="de-DE" dirty="0"/>
              <a:t>Prólogo: Arrays y Punteros</a:t>
            </a:r>
          </a:p>
        </p:txBody>
      </p:sp>
      <p:sp>
        <p:nvSpPr>
          <p:cNvPr id="4" name="TextBox 3">
            <a:extLst>
              <a:ext uri="{FF2B5EF4-FFF2-40B4-BE49-F238E27FC236}">
                <a16:creationId xmlns:a16="http://schemas.microsoft.com/office/drawing/2014/main" id="{A93E3DBB-D59F-4A38-AC32-BE371F4477BF}"/>
              </a:ext>
            </a:extLst>
          </p:cNvPr>
          <p:cNvSpPr txBox="1"/>
          <p:nvPr/>
        </p:nvSpPr>
        <p:spPr>
          <a:xfrm>
            <a:off x="2015995" y="1295997"/>
            <a:ext cx="7704002" cy="2479988"/>
          </a:xfrm>
          <a:prstGeom prst="rect">
            <a:avLst/>
          </a:prstGeom>
          <a:noFill/>
          <a:ln cap="flat">
            <a:noFill/>
          </a:ln>
        </p:spPr>
        <p:txBody>
          <a:bodyPr vert="horz" wrap="square" lIns="90004" tIns="44997" rIns="90004" bIns="44997" anchor="t" anchorCtr="0" compatLnSpc="0">
            <a:spAutoFit/>
          </a:bodyPr>
          <a:lstStyle/>
          <a:p>
            <a:pPr marL="285750" marR="0" lvl="0" indent="-285750" algn="l" defTabSz="914400" rtl="0" fontAlgn="auto" hangingPunct="0">
              <a:lnSpc>
                <a:spcPct val="100000"/>
              </a:lnSpc>
              <a:spcBef>
                <a:spcPts val="0"/>
              </a:spcBef>
              <a:spcAft>
                <a:spcPts val="0"/>
              </a:spcAft>
              <a:buFontTx/>
              <a:buChar char="-"/>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Arial" pitchFamily="18"/>
                <a:ea typeface="Droid Sans Fallback" pitchFamily="2"/>
                <a:cs typeface="Lohit Hindi" pitchFamily="2"/>
              </a:rPr>
              <a:t>Es importante tener una buena base para entender el resto de cosas.</a:t>
            </a:r>
          </a:p>
          <a:p>
            <a:pPr marL="285750" marR="0" lvl="0" indent="-285750" algn="l" defTabSz="914400" rtl="0" fontAlgn="auto" hangingPunct="0">
              <a:lnSpc>
                <a:spcPct val="100000"/>
              </a:lnSpc>
              <a:spcBef>
                <a:spcPts val="0"/>
              </a:spcBef>
              <a:spcAft>
                <a:spcPts val="0"/>
              </a:spcAft>
              <a:buFontTx/>
              <a:buChar char="-"/>
              <a:tabLst/>
              <a:defRPr sz="1800" b="0" i="0" u="none" strike="noStrike" kern="0" cap="none" spc="0" baseline="0">
                <a:solidFill>
                  <a:srgbClr val="000000"/>
                </a:solidFill>
                <a:uFillTx/>
              </a:defRPr>
            </a:pPr>
            <a:r>
              <a:rPr lang="de-DE" dirty="0">
                <a:solidFill>
                  <a:srgbClr val="000000"/>
                </a:solidFill>
                <a:latin typeface="Arial" pitchFamily="18"/>
                <a:ea typeface="Droid Sans Fallback" pitchFamily="2"/>
                <a:cs typeface="Lohit Hindi" pitchFamily="2"/>
              </a:rPr>
              <a:t>Arrays: Colección de elementos identificados por un Índice. Se almacena de forma que su posición en memoria pueda calcularse a partir de su índice. </a:t>
            </a:r>
          </a:p>
          <a:p>
            <a:pPr marL="285750" marR="0" lvl="0" indent="-285750" algn="l" defTabSz="914400" rtl="0" fontAlgn="auto" hangingPunct="0">
              <a:lnSpc>
                <a:spcPct val="100000"/>
              </a:lnSpc>
              <a:spcBef>
                <a:spcPts val="0"/>
              </a:spcBef>
              <a:spcAft>
                <a:spcPts val="0"/>
              </a:spcAft>
              <a:buFontTx/>
              <a:buChar char="-"/>
              <a:tabLst/>
              <a:defRPr sz="1800" b="0" i="0" u="none" strike="noStrike" kern="0" cap="none" spc="0" baseline="0">
                <a:solidFill>
                  <a:srgbClr val="000000"/>
                </a:solidFill>
                <a:uFillTx/>
              </a:defRPr>
            </a:pPr>
            <a:r>
              <a:rPr lang="de-DE" sz="1800" b="0" i="0" strike="noStrike" kern="1200" cap="none" spc="0" baseline="0" dirty="0">
                <a:uFillTx/>
                <a:latin typeface="Arial" pitchFamily="18"/>
                <a:ea typeface="Droid Sans Fallback" pitchFamily="2"/>
                <a:cs typeface="Lohit Hindi" pitchFamily="2"/>
              </a:rPr>
              <a:t>Puntero: Dato que contiene una dirección de memoria, que puede ser una variable, un objeto, una función, etc...</a:t>
            </a:r>
          </a:p>
          <a:p>
            <a:pPr marL="285750" marR="0" lvl="0" indent="-285750" algn="l" defTabSz="914400" rtl="0" fontAlgn="auto" hangingPunct="0">
              <a:lnSpc>
                <a:spcPct val="100000"/>
              </a:lnSpc>
              <a:spcBef>
                <a:spcPts val="0"/>
              </a:spcBef>
              <a:spcAft>
                <a:spcPts val="0"/>
              </a:spcAft>
              <a:buFontTx/>
              <a:buChar char="-"/>
              <a:tabLst/>
              <a:defRPr sz="1800" b="0" i="0" u="none" strike="noStrike" kern="0" cap="none" spc="0" baseline="0">
                <a:solidFill>
                  <a:srgbClr val="000000"/>
                </a:solidFill>
                <a:uFillTx/>
              </a:defRPr>
            </a:pPr>
            <a:r>
              <a:rPr lang="de-DE" sz="1800" b="0" i="0" strike="noStrike" kern="1200" cap="none" spc="0" baseline="0" dirty="0">
                <a:uFillTx/>
                <a:latin typeface="Arial" pitchFamily="18"/>
                <a:ea typeface="Droid Sans Fallback" pitchFamily="2"/>
                <a:cs typeface="Lohit Hindi" pitchFamily="2"/>
              </a:rPr>
              <a:t>Dependiendo del lenguaje de programación, la relación puntero-array puede ser: </a:t>
            </a:r>
            <a:endParaRPr lang="de-DE" sz="1800" b="0" i="0" strike="noStrike" kern="1200" cap="none" spc="0" baseline="0" dirty="0">
              <a:uFillTx/>
              <a:latin typeface="Arial" pitchFamily="18"/>
              <a:ea typeface="Droid Sans Fallback" pitchFamily="2"/>
              <a:cs typeface="Lohit Hindi" pitchFamily="2"/>
              <a:hlinkClick r:id="rId3">
                <a:extLst>
                  <a:ext uri="{A12FA001-AC4F-418D-AE19-62706E023703}">
                    <ahyp:hlinkClr xmlns:ahyp="http://schemas.microsoft.com/office/drawing/2018/hyperlinkcolor" val="tx"/>
                  </a:ext>
                </a:extLst>
              </a:hlinkClick>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dirty="0">
              <a:solidFill>
                <a:srgbClr val="000000"/>
              </a:solidFill>
              <a:uFillTx/>
              <a:latin typeface="Arial" pitchFamily="18"/>
              <a:ea typeface="Droid Sans Fallback" pitchFamily="2"/>
              <a:cs typeface="Lohit Hindi" pitchFamily="2"/>
            </a:endParaRPr>
          </a:p>
        </p:txBody>
      </p:sp>
      <p:sp>
        <p:nvSpPr>
          <p:cNvPr id="5" name="TextBox 4">
            <a:extLst>
              <a:ext uri="{FF2B5EF4-FFF2-40B4-BE49-F238E27FC236}">
                <a16:creationId xmlns:a16="http://schemas.microsoft.com/office/drawing/2014/main" id="{33FC7E73-D2F4-4D32-BF6C-34EFB7926FFB}"/>
              </a:ext>
            </a:extLst>
          </p:cNvPr>
          <p:cNvSpPr txBox="1"/>
          <p:nvPr/>
        </p:nvSpPr>
        <p:spPr>
          <a:xfrm>
            <a:off x="2398542" y="3467686"/>
            <a:ext cx="2641770" cy="1815882"/>
          </a:xfrm>
          <a:prstGeom prst="rect">
            <a:avLst/>
          </a:prstGeom>
          <a:noFill/>
        </p:spPr>
        <p:txBody>
          <a:bodyPr wrap="square" rtlCol="0">
            <a:spAutoFit/>
          </a:bodyPr>
          <a:lstStyle/>
          <a:p>
            <a:r>
              <a:rPr lang="es-ES" sz="1400" b="1" dirty="0" err="1"/>
              <a:t>Arrays</a:t>
            </a:r>
            <a:r>
              <a:rPr lang="es-ES" sz="1400" b="1" dirty="0"/>
              <a:t> en C:</a:t>
            </a:r>
          </a:p>
          <a:p>
            <a:pPr marL="285750" indent="-285750">
              <a:buFontTx/>
              <a:buChar char="-"/>
            </a:pPr>
            <a:r>
              <a:rPr lang="es-ES" sz="1400" dirty="0"/>
              <a:t>La longitud </a:t>
            </a:r>
            <a:r>
              <a:rPr lang="es-ES" sz="1400" b="1" dirty="0"/>
              <a:t>n </a:t>
            </a:r>
            <a:r>
              <a:rPr lang="es-ES" sz="1400" dirty="0"/>
              <a:t>se especifica durante la creación. No hay forma </a:t>
            </a:r>
            <a:r>
              <a:rPr lang="es-ES" sz="1400" b="1" dirty="0"/>
              <a:t>simple </a:t>
            </a:r>
            <a:r>
              <a:rPr lang="es-ES" sz="1400" dirty="0"/>
              <a:t>de obtenerla más tarde. Hay que calcularla.</a:t>
            </a:r>
            <a:endParaRPr lang="es-ES" sz="1400" b="1" dirty="0"/>
          </a:p>
          <a:p>
            <a:pPr marL="285750" indent="-285750">
              <a:buFontTx/>
              <a:buChar char="-"/>
            </a:pPr>
            <a:r>
              <a:rPr lang="es-ES" sz="1400" dirty="0"/>
              <a:t>Responsabilidad del programador saber cuándo termina el array.</a:t>
            </a:r>
            <a:endParaRPr lang="en-US" sz="1400" dirty="0"/>
          </a:p>
        </p:txBody>
      </p:sp>
      <p:sp>
        <p:nvSpPr>
          <p:cNvPr id="6" name="TextBox 5">
            <a:extLst>
              <a:ext uri="{FF2B5EF4-FFF2-40B4-BE49-F238E27FC236}">
                <a16:creationId xmlns:a16="http://schemas.microsoft.com/office/drawing/2014/main" id="{0964C6BF-DE64-4242-A103-FBD8E5A55704}"/>
              </a:ext>
            </a:extLst>
          </p:cNvPr>
          <p:cNvSpPr txBox="1"/>
          <p:nvPr/>
        </p:nvSpPr>
        <p:spPr>
          <a:xfrm>
            <a:off x="5969391" y="3467686"/>
            <a:ext cx="2641770" cy="1815882"/>
          </a:xfrm>
          <a:prstGeom prst="rect">
            <a:avLst/>
          </a:prstGeom>
          <a:noFill/>
        </p:spPr>
        <p:txBody>
          <a:bodyPr wrap="square" rtlCol="0">
            <a:spAutoFit/>
          </a:bodyPr>
          <a:lstStyle/>
          <a:p>
            <a:r>
              <a:rPr lang="es-ES" sz="1400" b="1" dirty="0" err="1"/>
              <a:t>Arrays</a:t>
            </a:r>
            <a:r>
              <a:rPr lang="es-ES" sz="1400" b="1" dirty="0"/>
              <a:t> en Java (y otros lenguajes OOP):</a:t>
            </a:r>
          </a:p>
          <a:p>
            <a:pPr marL="285750" indent="-285750">
              <a:buFontTx/>
              <a:buChar char="-"/>
            </a:pPr>
            <a:r>
              <a:rPr lang="es-ES" sz="1400" dirty="0"/>
              <a:t>Estructura de datos que contiene un </a:t>
            </a:r>
            <a:r>
              <a:rPr lang="es-ES" sz="1400" b="1" dirty="0" err="1"/>
              <a:t>int</a:t>
            </a:r>
            <a:r>
              <a:rPr lang="es-ES" sz="1400" b="1" dirty="0"/>
              <a:t> </a:t>
            </a:r>
            <a:r>
              <a:rPr lang="es-ES" sz="1400" b="1" dirty="0" err="1"/>
              <a:t>length</a:t>
            </a:r>
            <a:r>
              <a:rPr lang="es-ES" sz="1400" b="1" dirty="0"/>
              <a:t> </a:t>
            </a:r>
            <a:r>
              <a:rPr lang="es-ES" sz="1400" dirty="0"/>
              <a:t>y un puntero a memoria.</a:t>
            </a:r>
            <a:endParaRPr lang="es-ES" sz="1400" b="1" dirty="0"/>
          </a:p>
          <a:p>
            <a:pPr marL="285750" indent="-285750">
              <a:buFontTx/>
              <a:buChar char="-"/>
            </a:pPr>
            <a:r>
              <a:rPr lang="es-ES" sz="1400" dirty="0"/>
              <a:t>El programador puede acceder a la longitud en cualquier momento.</a:t>
            </a:r>
            <a:endParaRPr lang="en-US" sz="1400" dirty="0"/>
          </a:p>
        </p:txBody>
      </p:sp>
      <p:sp>
        <p:nvSpPr>
          <p:cNvPr id="7" name="TextBox 6">
            <a:extLst>
              <a:ext uri="{FF2B5EF4-FFF2-40B4-BE49-F238E27FC236}">
                <a16:creationId xmlns:a16="http://schemas.microsoft.com/office/drawing/2014/main" id="{FBBCD642-B0A9-46DC-8892-B0FC4F5CDCF3}"/>
              </a:ext>
            </a:extLst>
          </p:cNvPr>
          <p:cNvSpPr txBox="1"/>
          <p:nvPr/>
        </p:nvSpPr>
        <p:spPr>
          <a:xfrm>
            <a:off x="2475913" y="5164924"/>
            <a:ext cx="3493477" cy="538609"/>
          </a:xfrm>
          <a:prstGeom prst="rect">
            <a:avLst/>
          </a:prstGeom>
          <a:noFill/>
        </p:spPr>
        <p:txBody>
          <a:bodyPr wrap="square" rtlCol="0">
            <a:spAutoFit/>
          </a:bodyPr>
          <a:lstStyle/>
          <a:p>
            <a:r>
              <a:rPr lang="es-ES" b="1" dirty="0"/>
              <a:t>Ventaja: </a:t>
            </a:r>
            <a:r>
              <a:rPr lang="es-ES" dirty="0"/>
              <a:t>Ocupa poco en memoria.</a:t>
            </a:r>
          </a:p>
          <a:p>
            <a:r>
              <a:rPr lang="es-ES" sz="1100" dirty="0"/>
              <a:t>*Almacenado en el </a:t>
            </a:r>
            <a:r>
              <a:rPr lang="es-ES" sz="1100" dirty="0" err="1"/>
              <a:t>Stack</a:t>
            </a:r>
            <a:r>
              <a:rPr lang="es-ES" sz="1100" dirty="0"/>
              <a:t>: tiempo de acceso más rápido.</a:t>
            </a:r>
            <a:endParaRPr lang="en-US" sz="1100" dirty="0"/>
          </a:p>
        </p:txBody>
      </p:sp>
      <p:sp>
        <p:nvSpPr>
          <p:cNvPr id="8" name="TextBox 7">
            <a:extLst>
              <a:ext uri="{FF2B5EF4-FFF2-40B4-BE49-F238E27FC236}">
                <a16:creationId xmlns:a16="http://schemas.microsoft.com/office/drawing/2014/main" id="{09142CBA-26E0-47D4-97CC-D770D9B24CC1}"/>
              </a:ext>
            </a:extLst>
          </p:cNvPr>
          <p:cNvSpPr txBox="1"/>
          <p:nvPr/>
        </p:nvSpPr>
        <p:spPr>
          <a:xfrm>
            <a:off x="5867996" y="5164924"/>
            <a:ext cx="3493477" cy="530915"/>
          </a:xfrm>
          <a:prstGeom prst="rect">
            <a:avLst/>
          </a:prstGeom>
          <a:noFill/>
        </p:spPr>
        <p:txBody>
          <a:bodyPr wrap="square" rtlCol="0">
            <a:spAutoFit/>
          </a:bodyPr>
          <a:lstStyle/>
          <a:p>
            <a:r>
              <a:rPr lang="es-ES" b="1" dirty="0"/>
              <a:t>Ventaja: </a:t>
            </a:r>
            <a:r>
              <a:rPr lang="es-ES" dirty="0"/>
              <a:t>Fácil de Usar.</a:t>
            </a:r>
          </a:p>
          <a:p>
            <a:r>
              <a:rPr lang="es-ES" sz="1050" dirty="0"/>
              <a:t>Almacenado en </a:t>
            </a:r>
            <a:r>
              <a:rPr lang="es-ES" sz="1050" dirty="0" err="1"/>
              <a:t>Heap</a:t>
            </a:r>
            <a:r>
              <a:rPr lang="es-ES" sz="1050" dirty="0"/>
              <a:t>. Tiene mayor tiempo de acceso.</a:t>
            </a:r>
            <a:endParaRPr lang="en-US" sz="1000" dirty="0"/>
          </a:p>
        </p:txBody>
      </p:sp>
    </p:spTree>
    <p:extLst>
      <p:ext uri="{BB962C8B-B14F-4D97-AF65-F5344CB8AC3E}">
        <p14:creationId xmlns:p14="http://schemas.microsoft.com/office/powerpoint/2010/main" val="4127576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891907A-3825-4F7B-88A4-F18420EFA4F7}"/>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A53DE02-B798-4BD7-8AD6-4859957C5D80}" type="slidenum">
              <a:t>30</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40E955B4-8110-476A-A382-AEBEAF5B66D7}"/>
              </a:ext>
            </a:extLst>
          </p:cNvPr>
          <p:cNvSpPr txBox="1">
            <a:spLocks noGrp="1"/>
          </p:cNvSpPr>
          <p:nvPr>
            <p:ph type="title" idx="4294967295"/>
          </p:nvPr>
        </p:nvSpPr>
        <p:spPr/>
        <p:txBody>
          <a:bodyPr/>
          <a:lstStyle/>
          <a:p>
            <a:pPr lvl="0"/>
            <a:r>
              <a:rPr lang="de-DE"/>
              <a:t>Mammalia</a:t>
            </a:r>
          </a:p>
        </p:txBody>
      </p:sp>
      <p:sp>
        <p:nvSpPr>
          <p:cNvPr id="4" name="Text Placeholder 2">
            <a:extLst>
              <a:ext uri="{FF2B5EF4-FFF2-40B4-BE49-F238E27FC236}">
                <a16:creationId xmlns:a16="http://schemas.microsoft.com/office/drawing/2014/main" id="{FC9752A8-553A-43A6-8778-01C3BBBEFA72}"/>
              </a:ext>
            </a:extLst>
          </p:cNvPr>
          <p:cNvSpPr txBox="1">
            <a:spLocks noGrp="1"/>
          </p:cNvSpPr>
          <p:nvPr>
            <p:ph type="body" idx="4294967295"/>
          </p:nvPr>
        </p:nvSpPr>
        <p:spPr/>
        <p:txBody>
          <a:bodyPr/>
          <a:lstStyle/>
          <a:p>
            <a:pPr lvl="0">
              <a:buClr>
                <a:srgbClr val="0066FF"/>
              </a:buClr>
              <a:buSzPct val="40000"/>
              <a:buFont typeface="StarSymbol"/>
              <a:buChar char="●"/>
            </a:pPr>
            <a:r>
              <a:rPr lang="de-DE" sz="1600"/>
              <a:t>Voy a centrarme en los mamíferos durante esta presentación, como ya dije que haría anteriormente. </a:t>
            </a:r>
            <a:r>
              <a:rPr lang="de-DE" sz="1600" u="sng" strike="sngStrike"/>
              <a:t>Sin embargo, puede (no lo garantizo!) que algunas de las otras clases esten disponibles en mi Github. </a:t>
            </a:r>
            <a:r>
              <a:rPr lang="de-DE" sz="1600"/>
              <a:t> (No me aburro tanto, hacedlo vosotros y haceis un Pull Request)</a:t>
            </a:r>
          </a:p>
          <a:p>
            <a:pPr lvl="0">
              <a:buClr>
                <a:srgbClr val="0066FF"/>
              </a:buClr>
              <a:buSzPct val="40000"/>
              <a:buFont typeface="StarSymbol"/>
              <a:buChar char="●"/>
            </a:pPr>
            <a:r>
              <a:rPr lang="de-DE" sz="1600"/>
              <a:t>Primero, debemos encontrar aquellas cosas comunes de todos(o casi todos) los mamíferos. Cosas que se me ocurren:</a:t>
            </a:r>
          </a:p>
          <a:p>
            <a:pPr lvl="0">
              <a:buClr>
                <a:srgbClr val="0066FF"/>
              </a:buClr>
              <a:buSzPct val="40000"/>
              <a:buFont typeface="StarSymbol"/>
              <a:buChar char="●"/>
            </a:pPr>
            <a:r>
              <a:rPr lang="de-DE" sz="1600"/>
              <a:t>Pelo</a:t>
            </a:r>
          </a:p>
          <a:p>
            <a:pPr lvl="0">
              <a:buClr>
                <a:srgbClr val="0066FF"/>
              </a:buClr>
              <a:buSzPct val="40000"/>
              <a:buFont typeface="StarSymbol"/>
              <a:buChar char="●"/>
            </a:pPr>
            <a:r>
              <a:rPr lang="de-DE" sz="1600"/>
              <a:t>Glandulas Mamarias</a:t>
            </a:r>
          </a:p>
          <a:p>
            <a:pPr lvl="0">
              <a:buClr>
                <a:srgbClr val="0066FF"/>
              </a:buClr>
              <a:buSzPct val="40000"/>
              <a:buFont typeface="StarSymbol"/>
              <a:buChar char="●"/>
            </a:pPr>
            <a:r>
              <a:rPr lang="de-DE" sz="1600"/>
              <a:t>Sexo (Creo que no existe ninguna especie mamifera hermafrodita)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EBCFF301-20E9-4133-AC95-9025FC61AF9C}"/>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3629AE-FD24-4336-8475-9E2AEC326A09}" type="slidenum">
              <a:t>31</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99A8187A-1C4D-43F3-8ED4-BDB8C12893A2}"/>
              </a:ext>
            </a:extLst>
          </p:cNvPr>
          <p:cNvSpPr txBox="1">
            <a:spLocks noGrp="1"/>
          </p:cNvSpPr>
          <p:nvPr>
            <p:ph type="title" idx="4294967295"/>
          </p:nvPr>
        </p:nvSpPr>
        <p:spPr/>
        <p:txBody>
          <a:bodyPr/>
          <a:lstStyle/>
          <a:p>
            <a:pPr lvl="0"/>
            <a:r>
              <a:rPr lang="de-DE"/>
              <a:t>Constructor</a:t>
            </a:r>
          </a:p>
        </p:txBody>
      </p:sp>
      <p:sp>
        <p:nvSpPr>
          <p:cNvPr id="4" name="Text Placeholder 2">
            <a:extLst>
              <a:ext uri="{FF2B5EF4-FFF2-40B4-BE49-F238E27FC236}">
                <a16:creationId xmlns:a16="http://schemas.microsoft.com/office/drawing/2014/main" id="{708CC51E-CF59-4425-A0E7-93CCC32C4DD7}"/>
              </a:ext>
            </a:extLst>
          </p:cNvPr>
          <p:cNvSpPr txBox="1">
            <a:spLocks noGrp="1"/>
          </p:cNvSpPr>
          <p:nvPr>
            <p:ph type="body" idx="4294967295"/>
          </p:nvPr>
        </p:nvSpPr>
        <p:spPr/>
        <p:txBody>
          <a:bodyPr/>
          <a:lstStyle/>
          <a:p>
            <a:pPr lvl="0"/>
            <a:r>
              <a:rPr lang="de-DE" sz="1400" b="1">
                <a:solidFill>
                  <a:srgbClr val="7F0055"/>
                </a:solidFill>
                <a:latin typeface="Monospace" pitchFamily="34"/>
              </a:rPr>
              <a:t>public</a:t>
            </a:r>
            <a:r>
              <a:rPr lang="de-DE" sz="1400">
                <a:solidFill>
                  <a:srgbClr val="000000"/>
                </a:solidFill>
                <a:latin typeface="Monospace" pitchFamily="34"/>
              </a:rPr>
              <a:t> Mammalia(String </a:t>
            </a:r>
            <a:r>
              <a:rPr lang="de-DE" sz="1400">
                <a:solidFill>
                  <a:srgbClr val="6A3E3E"/>
                </a:solidFill>
                <a:latin typeface="Monospace" pitchFamily="34"/>
              </a:rPr>
              <a:t>especie</a:t>
            </a:r>
            <a:r>
              <a:rPr lang="de-DE" sz="1400">
                <a:solidFill>
                  <a:srgbClr val="000000"/>
                </a:solidFill>
                <a:latin typeface="Monospace" pitchFamily="34"/>
              </a:rPr>
              <a:t>, </a:t>
            </a:r>
            <a:r>
              <a:rPr lang="de-DE" sz="1400" b="1">
                <a:solidFill>
                  <a:srgbClr val="7F0055"/>
                </a:solidFill>
                <a:latin typeface="Monospace" pitchFamily="34"/>
              </a:rPr>
              <a:t>int</a:t>
            </a:r>
            <a:r>
              <a:rPr lang="de-DE" sz="1400">
                <a:solidFill>
                  <a:srgbClr val="000000"/>
                </a:solidFill>
                <a:latin typeface="Monospace" pitchFamily="34"/>
              </a:rPr>
              <a:t> </a:t>
            </a:r>
            <a:r>
              <a:rPr lang="de-DE" sz="1400">
                <a:solidFill>
                  <a:srgbClr val="6A3E3E"/>
                </a:solidFill>
                <a:latin typeface="Monospace" pitchFamily="34"/>
              </a:rPr>
              <a:t>edad</a:t>
            </a:r>
            <a:r>
              <a:rPr lang="de-DE" sz="1400">
                <a:solidFill>
                  <a:srgbClr val="000000"/>
                </a:solidFill>
                <a:latin typeface="Monospace" pitchFamily="34"/>
              </a:rPr>
              <a:t>, </a:t>
            </a:r>
            <a:r>
              <a:rPr lang="de-DE" sz="1400" b="1">
                <a:solidFill>
                  <a:srgbClr val="7F0055"/>
                </a:solidFill>
                <a:latin typeface="Monospace" pitchFamily="34"/>
              </a:rPr>
              <a:t>double</a:t>
            </a:r>
            <a:r>
              <a:rPr lang="de-DE" sz="1400">
                <a:solidFill>
                  <a:srgbClr val="000000"/>
                </a:solidFill>
                <a:latin typeface="Monospace" pitchFamily="34"/>
              </a:rPr>
              <a:t> </a:t>
            </a:r>
            <a:r>
              <a:rPr lang="de-DE" sz="1400">
                <a:solidFill>
                  <a:srgbClr val="6A3E3E"/>
                </a:solidFill>
                <a:latin typeface="Monospace" pitchFamily="34"/>
              </a:rPr>
              <a:t>peso</a:t>
            </a:r>
            <a:r>
              <a:rPr lang="de-DE" sz="1400">
                <a:solidFill>
                  <a:srgbClr val="000000"/>
                </a:solidFill>
                <a:latin typeface="Monospace" pitchFamily="34"/>
              </a:rPr>
              <a:t>, </a:t>
            </a:r>
            <a:r>
              <a:rPr lang="de-DE" sz="1400" b="1">
                <a:solidFill>
                  <a:srgbClr val="7F0055"/>
                </a:solidFill>
                <a:latin typeface="Monospace" pitchFamily="34"/>
              </a:rPr>
              <a:t>double</a:t>
            </a:r>
            <a:r>
              <a:rPr lang="de-DE" sz="1400">
                <a:solidFill>
                  <a:srgbClr val="000000"/>
                </a:solidFill>
                <a:latin typeface="Monospace" pitchFamily="34"/>
              </a:rPr>
              <a:t> </a:t>
            </a:r>
            <a:r>
              <a:rPr lang="de-DE" sz="1400">
                <a:solidFill>
                  <a:srgbClr val="6A3E3E"/>
                </a:solidFill>
                <a:latin typeface="Monospace" pitchFamily="34"/>
              </a:rPr>
              <a:t>tamano</a:t>
            </a:r>
            <a:r>
              <a:rPr lang="de-DE" sz="1400">
                <a:solidFill>
                  <a:srgbClr val="000000"/>
                </a:solidFill>
                <a:latin typeface="Monospace" pitchFamily="34"/>
              </a:rPr>
              <a:t>,</a:t>
            </a:r>
          </a:p>
          <a:p>
            <a:pPr lvl="0"/>
            <a:r>
              <a:rPr lang="de-DE" sz="1400" b="1">
                <a:solidFill>
                  <a:srgbClr val="000000"/>
                </a:solidFill>
                <a:latin typeface="Monospace" pitchFamily="34"/>
              </a:rPr>
              <a:t>                </a:t>
            </a:r>
            <a:r>
              <a:rPr lang="de-DE" sz="1400" b="1">
                <a:solidFill>
                  <a:srgbClr val="7F0055"/>
                </a:solidFill>
                <a:latin typeface="Monospace" pitchFamily="34"/>
              </a:rPr>
              <a:t>boolean</a:t>
            </a:r>
            <a:r>
              <a:rPr lang="de-DE" sz="1400">
                <a:solidFill>
                  <a:srgbClr val="000000"/>
                </a:solidFill>
                <a:latin typeface="Monospace" pitchFamily="34"/>
              </a:rPr>
              <a:t> </a:t>
            </a:r>
            <a:r>
              <a:rPr lang="de-DE" sz="1400">
                <a:solidFill>
                  <a:srgbClr val="6A3E3E"/>
                </a:solidFill>
                <a:latin typeface="Monospace" pitchFamily="34"/>
              </a:rPr>
              <a:t>cola</a:t>
            </a:r>
            <a:r>
              <a:rPr lang="de-DE" sz="1400">
                <a:solidFill>
                  <a:srgbClr val="000000"/>
                </a:solidFill>
                <a:latin typeface="Monospace" pitchFamily="34"/>
              </a:rPr>
              <a:t>, </a:t>
            </a:r>
            <a:r>
              <a:rPr lang="de-DE" sz="1400" b="1">
                <a:solidFill>
                  <a:srgbClr val="7F0055"/>
                </a:solidFill>
                <a:latin typeface="Monospace" pitchFamily="34"/>
              </a:rPr>
              <a:t>boolean</a:t>
            </a:r>
            <a:r>
              <a:rPr lang="de-DE" sz="1400">
                <a:solidFill>
                  <a:srgbClr val="000000"/>
                </a:solidFill>
                <a:latin typeface="Monospace" pitchFamily="34"/>
              </a:rPr>
              <a:t> </a:t>
            </a:r>
            <a:r>
              <a:rPr lang="de-DE" sz="1400">
                <a:solidFill>
                  <a:srgbClr val="6A3E3E"/>
                </a:solidFill>
                <a:latin typeface="Monospace" pitchFamily="34"/>
              </a:rPr>
              <a:t>pulmones</a:t>
            </a:r>
            <a:r>
              <a:rPr lang="de-DE" sz="1400">
                <a:solidFill>
                  <a:srgbClr val="000000"/>
                </a:solidFill>
                <a:latin typeface="Monospace" pitchFamily="34"/>
              </a:rPr>
              <a:t>,</a:t>
            </a:r>
            <a:r>
              <a:rPr lang="de-DE" sz="1400" b="1">
                <a:solidFill>
                  <a:srgbClr val="7F0055"/>
                </a:solidFill>
                <a:latin typeface="Monospace" pitchFamily="34"/>
              </a:rPr>
              <a:t>boolean</a:t>
            </a:r>
            <a:r>
              <a:rPr lang="de-DE" sz="1400">
                <a:solidFill>
                  <a:srgbClr val="000000"/>
                </a:solidFill>
                <a:latin typeface="Monospace" pitchFamily="34"/>
              </a:rPr>
              <a:t> </a:t>
            </a:r>
            <a:r>
              <a:rPr lang="de-DE" sz="1400">
                <a:solidFill>
                  <a:srgbClr val="6A3E3E"/>
                </a:solidFill>
                <a:latin typeface="Monospace" pitchFamily="34"/>
              </a:rPr>
              <a:t>espina_dorsal</a:t>
            </a:r>
            <a:r>
              <a:rPr lang="de-DE" sz="1400">
                <a:solidFill>
                  <a:srgbClr val="000000"/>
                </a:solidFill>
                <a:latin typeface="Monospace" pitchFamily="34"/>
              </a:rPr>
              <a:t>,</a:t>
            </a:r>
          </a:p>
          <a:p>
            <a:pPr lvl="0"/>
            <a:r>
              <a:rPr lang="de-DE" sz="1400">
                <a:solidFill>
                  <a:srgbClr val="000000"/>
                </a:solidFill>
                <a:latin typeface="Monospace" pitchFamily="34"/>
              </a:rPr>
              <a:t>                </a:t>
            </a:r>
            <a:r>
              <a:rPr lang="de-DE" sz="1400" b="1">
                <a:solidFill>
                  <a:srgbClr val="7F0055"/>
                </a:solidFill>
                <a:latin typeface="Monospace" pitchFamily="34"/>
              </a:rPr>
              <a:t>boolean</a:t>
            </a:r>
            <a:r>
              <a:rPr lang="de-DE" sz="1400">
                <a:solidFill>
                  <a:srgbClr val="000000"/>
                </a:solidFill>
                <a:latin typeface="Monospace" pitchFamily="34"/>
              </a:rPr>
              <a:t> </a:t>
            </a:r>
            <a:r>
              <a:rPr lang="de-DE" sz="1400">
                <a:solidFill>
                  <a:srgbClr val="6A3E3E"/>
                </a:solidFill>
                <a:latin typeface="Monospace" pitchFamily="34"/>
              </a:rPr>
              <a:t>glandulas_mamarias</a:t>
            </a:r>
            <a:r>
              <a:rPr lang="de-DE" sz="1400">
                <a:solidFill>
                  <a:srgbClr val="000000"/>
                </a:solidFill>
                <a:latin typeface="Monospace" pitchFamily="34"/>
              </a:rPr>
              <a:t>, </a:t>
            </a:r>
            <a:r>
              <a:rPr lang="de-DE" sz="1400" b="1">
                <a:solidFill>
                  <a:srgbClr val="7F0055"/>
                </a:solidFill>
                <a:latin typeface="Monospace" pitchFamily="34"/>
              </a:rPr>
              <a:t>boolean</a:t>
            </a:r>
            <a:r>
              <a:rPr lang="de-DE" sz="1400">
                <a:solidFill>
                  <a:srgbClr val="000000"/>
                </a:solidFill>
                <a:latin typeface="Monospace" pitchFamily="34"/>
              </a:rPr>
              <a:t> </a:t>
            </a:r>
            <a:r>
              <a:rPr lang="de-DE" sz="1400">
                <a:solidFill>
                  <a:srgbClr val="6A3E3E"/>
                </a:solidFill>
                <a:latin typeface="Monospace" pitchFamily="34"/>
              </a:rPr>
              <a:t>cuerpo_peludo</a:t>
            </a:r>
            <a:r>
              <a:rPr lang="de-DE" sz="1400">
                <a:solidFill>
                  <a:srgbClr val="000000"/>
                </a:solidFill>
                <a:latin typeface="Monospace" pitchFamily="34"/>
              </a:rPr>
              <a:t>,</a:t>
            </a:r>
          </a:p>
          <a:p>
            <a:pPr lvl="0"/>
            <a:r>
              <a:rPr lang="de-DE" sz="1400">
                <a:solidFill>
                  <a:srgbClr val="000000"/>
                </a:solidFill>
                <a:latin typeface="Monospace" pitchFamily="34"/>
              </a:rPr>
              <a:t>                </a:t>
            </a:r>
            <a:r>
              <a:rPr lang="de-DE" sz="1400" b="1">
                <a:solidFill>
                  <a:srgbClr val="7F0055"/>
                </a:solidFill>
                <a:latin typeface="Monospace" pitchFamily="34"/>
              </a:rPr>
              <a:t>boolean</a:t>
            </a:r>
            <a:r>
              <a:rPr lang="de-DE" sz="1400">
                <a:solidFill>
                  <a:srgbClr val="000000"/>
                </a:solidFill>
                <a:latin typeface="Monospace" pitchFamily="34"/>
              </a:rPr>
              <a:t> </a:t>
            </a:r>
            <a:r>
              <a:rPr lang="de-DE" sz="1400">
                <a:solidFill>
                  <a:srgbClr val="6A3E3E"/>
                </a:solidFill>
                <a:latin typeface="Monospace" pitchFamily="34"/>
              </a:rPr>
              <a:t>sexo</a:t>
            </a:r>
            <a:r>
              <a:rPr lang="de-DE" sz="1400">
                <a:solidFill>
                  <a:srgbClr val="000000"/>
                </a:solidFill>
                <a:latin typeface="Monospace" pitchFamily="34"/>
              </a:rPr>
              <a:t>) {</a:t>
            </a:r>
          </a:p>
          <a:p>
            <a:pPr lvl="0"/>
            <a:r>
              <a:rPr lang="de-DE" sz="1400" b="1">
                <a:solidFill>
                  <a:srgbClr val="000000"/>
                </a:solidFill>
                <a:latin typeface="Monospace" pitchFamily="34"/>
              </a:rPr>
              <a:t>    </a:t>
            </a:r>
            <a:r>
              <a:rPr lang="de-DE" sz="1400" b="1">
                <a:solidFill>
                  <a:srgbClr val="7F0055"/>
                </a:solidFill>
                <a:latin typeface="Monospace" pitchFamily="34"/>
              </a:rPr>
              <a:t>super</a:t>
            </a:r>
            <a:r>
              <a:rPr lang="de-DE" sz="1400">
                <a:solidFill>
                  <a:srgbClr val="000000"/>
                </a:solidFill>
                <a:latin typeface="Monospace" pitchFamily="34"/>
              </a:rPr>
              <a:t>(</a:t>
            </a:r>
            <a:r>
              <a:rPr lang="de-DE" sz="1400">
                <a:solidFill>
                  <a:srgbClr val="6A3E3E"/>
                </a:solidFill>
                <a:latin typeface="Monospace" pitchFamily="34"/>
              </a:rPr>
              <a:t>especie</a:t>
            </a:r>
            <a:r>
              <a:rPr lang="de-DE" sz="1400">
                <a:solidFill>
                  <a:srgbClr val="000000"/>
                </a:solidFill>
                <a:latin typeface="Monospace" pitchFamily="34"/>
              </a:rPr>
              <a:t>, </a:t>
            </a:r>
            <a:r>
              <a:rPr lang="de-DE" sz="1400">
                <a:solidFill>
                  <a:srgbClr val="6A3E3E"/>
                </a:solidFill>
                <a:latin typeface="Monospace" pitchFamily="34"/>
              </a:rPr>
              <a:t>edad</a:t>
            </a:r>
            <a:r>
              <a:rPr lang="de-DE" sz="1400">
                <a:solidFill>
                  <a:srgbClr val="000000"/>
                </a:solidFill>
                <a:latin typeface="Monospace" pitchFamily="34"/>
              </a:rPr>
              <a:t>, </a:t>
            </a:r>
            <a:r>
              <a:rPr lang="de-DE" sz="1400">
                <a:solidFill>
                  <a:srgbClr val="6A3E3E"/>
                </a:solidFill>
                <a:latin typeface="Monospace" pitchFamily="34"/>
              </a:rPr>
              <a:t>peso</a:t>
            </a:r>
            <a:r>
              <a:rPr lang="de-DE" sz="1400">
                <a:solidFill>
                  <a:srgbClr val="000000"/>
                </a:solidFill>
                <a:latin typeface="Monospace" pitchFamily="34"/>
              </a:rPr>
              <a:t>, </a:t>
            </a:r>
            <a:r>
              <a:rPr lang="de-DE" sz="1400">
                <a:solidFill>
                  <a:srgbClr val="6A3E3E"/>
                </a:solidFill>
                <a:latin typeface="Monospace" pitchFamily="34"/>
              </a:rPr>
              <a:t>tamano</a:t>
            </a:r>
            <a:r>
              <a:rPr lang="de-DE" sz="1400">
                <a:solidFill>
                  <a:srgbClr val="000000"/>
                </a:solidFill>
                <a:latin typeface="Monospace" pitchFamily="34"/>
              </a:rPr>
              <a:t>, </a:t>
            </a:r>
            <a:r>
              <a:rPr lang="de-DE" sz="1400">
                <a:solidFill>
                  <a:srgbClr val="6A3E3E"/>
                </a:solidFill>
                <a:latin typeface="Monospace" pitchFamily="34"/>
              </a:rPr>
              <a:t>cola</a:t>
            </a:r>
            <a:r>
              <a:rPr lang="de-DE" sz="1400">
                <a:solidFill>
                  <a:srgbClr val="000000"/>
                </a:solidFill>
                <a:latin typeface="Monospace" pitchFamily="34"/>
              </a:rPr>
              <a:t>, </a:t>
            </a:r>
            <a:r>
              <a:rPr lang="de-DE" sz="1400">
                <a:solidFill>
                  <a:srgbClr val="6A3E3E"/>
                </a:solidFill>
                <a:latin typeface="Monospace" pitchFamily="34"/>
              </a:rPr>
              <a:t>pulmones</a:t>
            </a:r>
            <a:r>
              <a:rPr lang="de-DE" sz="1400">
                <a:solidFill>
                  <a:srgbClr val="000000"/>
                </a:solidFill>
                <a:latin typeface="Monospace" pitchFamily="34"/>
              </a:rPr>
              <a:t>, </a:t>
            </a:r>
            <a:r>
              <a:rPr lang="de-DE" sz="1400">
                <a:solidFill>
                  <a:srgbClr val="6A3E3E"/>
                </a:solidFill>
                <a:latin typeface="Monospace" pitchFamily="34"/>
              </a:rPr>
              <a:t>espina_dorsal</a:t>
            </a:r>
            <a:r>
              <a:rPr lang="de-DE" sz="1400">
                <a:solidFill>
                  <a:srgbClr val="000000"/>
                </a:solidFill>
                <a:latin typeface="Monospace" pitchFamily="34"/>
              </a:rPr>
              <a:t>);</a:t>
            </a:r>
          </a:p>
          <a:p>
            <a:pPr lvl="0"/>
            <a:r>
              <a:rPr lang="de-DE" sz="1400" b="1">
                <a:solidFill>
                  <a:srgbClr val="7F0055"/>
                </a:solidFill>
                <a:latin typeface="Monospace" pitchFamily="34"/>
              </a:rPr>
              <a:t>    this</a:t>
            </a:r>
            <a:r>
              <a:rPr lang="de-DE" sz="1400">
                <a:solidFill>
                  <a:srgbClr val="000000"/>
                </a:solidFill>
                <a:latin typeface="Monospace" pitchFamily="34"/>
              </a:rPr>
              <a:t>.</a:t>
            </a:r>
            <a:r>
              <a:rPr lang="de-DE" sz="1400">
                <a:solidFill>
                  <a:srgbClr val="0000C0"/>
                </a:solidFill>
                <a:latin typeface="Monospace" pitchFamily="34"/>
              </a:rPr>
              <a:t>glandulas_mamarias</a:t>
            </a:r>
            <a:r>
              <a:rPr lang="de-DE" sz="1400">
                <a:solidFill>
                  <a:srgbClr val="000000"/>
                </a:solidFill>
                <a:latin typeface="Monospace" pitchFamily="34"/>
              </a:rPr>
              <a:t> = </a:t>
            </a:r>
            <a:r>
              <a:rPr lang="de-DE" sz="1400">
                <a:solidFill>
                  <a:srgbClr val="6A3E3E"/>
                </a:solidFill>
                <a:latin typeface="Monospace" pitchFamily="34"/>
              </a:rPr>
              <a:t>glandulas_mamarias</a:t>
            </a:r>
            <a:r>
              <a:rPr lang="de-DE" sz="1400">
                <a:solidFill>
                  <a:srgbClr val="000000"/>
                </a:solidFill>
                <a:latin typeface="Monospace" pitchFamily="34"/>
              </a:rPr>
              <a:t>;</a:t>
            </a:r>
          </a:p>
          <a:p>
            <a:pPr lvl="0"/>
            <a:r>
              <a:rPr lang="de-DE" sz="1400" b="1">
                <a:solidFill>
                  <a:srgbClr val="7F0055"/>
                </a:solidFill>
                <a:latin typeface="Monospace" pitchFamily="34"/>
              </a:rPr>
              <a:t>    this</a:t>
            </a:r>
            <a:r>
              <a:rPr lang="de-DE" sz="1400">
                <a:solidFill>
                  <a:srgbClr val="000000"/>
                </a:solidFill>
                <a:latin typeface="Monospace" pitchFamily="34"/>
              </a:rPr>
              <a:t>.</a:t>
            </a:r>
            <a:r>
              <a:rPr lang="de-DE" sz="1400">
                <a:solidFill>
                  <a:srgbClr val="0000C0"/>
                </a:solidFill>
                <a:latin typeface="Monospace" pitchFamily="34"/>
              </a:rPr>
              <a:t>cuerpo_peludo</a:t>
            </a:r>
            <a:r>
              <a:rPr lang="de-DE" sz="1400">
                <a:solidFill>
                  <a:srgbClr val="000000"/>
                </a:solidFill>
                <a:latin typeface="Monospace" pitchFamily="34"/>
              </a:rPr>
              <a:t> = </a:t>
            </a:r>
            <a:r>
              <a:rPr lang="de-DE" sz="1400">
                <a:solidFill>
                  <a:srgbClr val="6A3E3E"/>
                </a:solidFill>
                <a:latin typeface="Monospace" pitchFamily="34"/>
              </a:rPr>
              <a:t>cuerpo_peludo</a:t>
            </a:r>
            <a:r>
              <a:rPr lang="de-DE" sz="1400">
                <a:solidFill>
                  <a:srgbClr val="000000"/>
                </a:solidFill>
                <a:latin typeface="Monospace" pitchFamily="34"/>
              </a:rPr>
              <a:t>;</a:t>
            </a:r>
          </a:p>
          <a:p>
            <a:pPr lvl="0"/>
            <a:r>
              <a:rPr lang="de-DE" sz="1400" b="1">
                <a:solidFill>
                  <a:srgbClr val="7F0055"/>
                </a:solidFill>
                <a:latin typeface="Monospace" pitchFamily="34"/>
              </a:rPr>
              <a:t>    this</a:t>
            </a:r>
            <a:r>
              <a:rPr lang="de-DE" sz="1400">
                <a:solidFill>
                  <a:srgbClr val="000000"/>
                </a:solidFill>
                <a:latin typeface="Monospace" pitchFamily="34"/>
              </a:rPr>
              <a:t>.</a:t>
            </a:r>
            <a:r>
              <a:rPr lang="de-DE" sz="1400">
                <a:solidFill>
                  <a:srgbClr val="0000C0"/>
                </a:solidFill>
                <a:latin typeface="Monospace" pitchFamily="34"/>
              </a:rPr>
              <a:t>sexo</a:t>
            </a:r>
            <a:r>
              <a:rPr lang="de-DE" sz="1400">
                <a:solidFill>
                  <a:srgbClr val="000000"/>
                </a:solidFill>
                <a:latin typeface="Monospace" pitchFamily="34"/>
              </a:rPr>
              <a:t> = </a:t>
            </a:r>
            <a:r>
              <a:rPr lang="de-DE" sz="1400">
                <a:solidFill>
                  <a:srgbClr val="6A3E3E"/>
                </a:solidFill>
                <a:latin typeface="Monospace" pitchFamily="34"/>
              </a:rPr>
              <a:t>sexo</a:t>
            </a:r>
            <a:r>
              <a:rPr lang="de-DE" sz="1400">
                <a:solidFill>
                  <a:srgbClr val="000000"/>
                </a:solidFill>
                <a:latin typeface="Monospace" pitchFamily="34"/>
              </a:rPr>
              <a:t>;</a:t>
            </a:r>
          </a:p>
          <a:p>
            <a:pPr lvl="0"/>
            <a:r>
              <a:rPr lang="de-DE" sz="1400">
                <a:solidFill>
                  <a:srgbClr val="000000"/>
                </a:solidFill>
                <a:latin typeface="Monospace" pitchFamily="34"/>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B77FEF85-23E4-4157-BAC8-07B60CAEFA1D}"/>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B606CB-6132-4F9B-9E9C-F46090C46C49}" type="slidenum">
              <a:t>32</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64CA7538-375C-4D03-BE61-F33FFFA35561}"/>
              </a:ext>
            </a:extLst>
          </p:cNvPr>
          <p:cNvSpPr txBox="1">
            <a:spLocks noGrp="1"/>
          </p:cNvSpPr>
          <p:nvPr>
            <p:ph type="title" idx="4294967295"/>
          </p:nvPr>
        </p:nvSpPr>
        <p:spPr/>
        <p:txBody>
          <a:bodyPr/>
          <a:lstStyle/>
          <a:p>
            <a:pPr lvl="0"/>
            <a:r>
              <a:rPr lang="de-DE"/>
              <a:t>Continuamos...</a:t>
            </a:r>
          </a:p>
        </p:txBody>
      </p:sp>
      <p:sp>
        <p:nvSpPr>
          <p:cNvPr id="4" name="Text Placeholder 2">
            <a:extLst>
              <a:ext uri="{FF2B5EF4-FFF2-40B4-BE49-F238E27FC236}">
                <a16:creationId xmlns:a16="http://schemas.microsoft.com/office/drawing/2014/main" id="{1C2C172D-7E23-49FD-BDBD-9473661DEAEF}"/>
              </a:ext>
            </a:extLst>
          </p:cNvPr>
          <p:cNvSpPr txBox="1">
            <a:spLocks noGrp="1"/>
          </p:cNvSpPr>
          <p:nvPr>
            <p:ph type="body" idx="4294967295"/>
          </p:nvPr>
        </p:nvSpPr>
        <p:spPr/>
        <p:txBody>
          <a:bodyPr>
            <a:normAutofit lnSpcReduction="10000"/>
          </a:bodyPr>
          <a:lstStyle/>
          <a:p>
            <a:pPr lvl="0">
              <a:buClr>
                <a:srgbClr val="0066FF"/>
              </a:buClr>
              <a:buSzPct val="40000"/>
              <a:buFont typeface="StarSymbol"/>
              <a:buChar char="●"/>
            </a:pPr>
            <a:r>
              <a:rPr lang="de-DE"/>
              <a:t>Continuamos añadiendo los Getters/Setters, los otros metodos del objeto, etc..</a:t>
            </a:r>
          </a:p>
          <a:p>
            <a:pPr lvl="0">
              <a:buClr>
                <a:srgbClr val="0066FF"/>
              </a:buClr>
              <a:buSzPct val="40000"/>
              <a:buFont typeface="StarSymbol"/>
              <a:buChar char="●"/>
            </a:pPr>
            <a:r>
              <a:rPr lang="de-DE"/>
              <a:t>No voy a ponerlos aqui porque son realmente lo mismo que antes otra y otra vez.</a:t>
            </a:r>
          </a:p>
          <a:p>
            <a:pPr lvl="0">
              <a:buClr>
                <a:srgbClr val="0066FF"/>
              </a:buClr>
              <a:buSzPct val="40000"/>
              <a:buFont typeface="StarSymbol"/>
              <a:buChar char="●"/>
            </a:pPr>
            <a:r>
              <a:rPr lang="de-DE"/>
              <a:t>Una vez hayamos terminado, podemos añadir una especie… Como los monos (o incluso los humanos)</a:t>
            </a:r>
          </a:p>
          <a:p>
            <a:pPr lvl="0">
              <a:buClr>
                <a:srgbClr val="0066FF"/>
              </a:buClr>
              <a:buSzPct val="40000"/>
              <a:buFont typeface="StarSymbol"/>
              <a:buChar char="●"/>
            </a:pPr>
            <a:r>
              <a:rPr lang="de-DE"/>
              <a:t>Pero en mi caso voy a crear la clase </a:t>
            </a:r>
            <a:r>
              <a:rPr lang="de-DE" b="1"/>
              <a:t>AnimalC</a:t>
            </a:r>
            <a:r>
              <a:rPr lang="de-DE"/>
              <a:t>, que contendra datos de Animales de Compañía.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EF9ECA3A-FBE1-4F72-B401-88218EDEC710}"/>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B218A15-FC2F-41A4-BE88-89EB32CB173E}" type="slidenum">
              <a:t>33</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86EAAF3C-E772-4A1D-94BB-02C9263A78D1}"/>
              </a:ext>
            </a:extLst>
          </p:cNvPr>
          <p:cNvSpPr txBox="1">
            <a:spLocks noGrp="1"/>
          </p:cNvSpPr>
          <p:nvPr>
            <p:ph type="title" idx="4294967295"/>
          </p:nvPr>
        </p:nvSpPr>
        <p:spPr/>
        <p:txBody>
          <a:bodyPr/>
          <a:lstStyle/>
          <a:p>
            <a:pPr lvl="0"/>
            <a:r>
              <a:rPr lang="de-DE"/>
              <a:t>Clase Animal de Compañia</a:t>
            </a:r>
          </a:p>
        </p:txBody>
      </p:sp>
      <p:sp>
        <p:nvSpPr>
          <p:cNvPr id="4" name="Text Placeholder 2">
            <a:extLst>
              <a:ext uri="{FF2B5EF4-FFF2-40B4-BE49-F238E27FC236}">
                <a16:creationId xmlns:a16="http://schemas.microsoft.com/office/drawing/2014/main" id="{FDAE763D-BB54-4066-835A-5948861149CD}"/>
              </a:ext>
            </a:extLst>
          </p:cNvPr>
          <p:cNvSpPr txBox="1">
            <a:spLocks noGrp="1"/>
          </p:cNvSpPr>
          <p:nvPr>
            <p:ph type="body" idx="4294967295"/>
          </p:nvPr>
        </p:nvSpPr>
        <p:spPr/>
        <p:txBody>
          <a:bodyPr/>
          <a:lstStyle/>
          <a:p>
            <a:pPr lvl="0">
              <a:buClr>
                <a:srgbClr val="0066FF"/>
              </a:buClr>
              <a:buSzPct val="40000"/>
              <a:buFont typeface="StarSymbol"/>
              <a:buChar char="●"/>
            </a:pPr>
            <a:r>
              <a:rPr lang="de-DE" sz="1600"/>
              <a:t>Los animales de compañía tienen un nombre y una dirección.</a:t>
            </a:r>
          </a:p>
          <a:p>
            <a:pPr lvl="0">
              <a:buClr>
                <a:srgbClr val="0066FF"/>
              </a:buClr>
              <a:buSzPct val="40000"/>
              <a:buFont typeface="StarSymbol"/>
              <a:buChar char="●"/>
            </a:pPr>
            <a:r>
              <a:rPr lang="de-DE" sz="1600"/>
              <a:t>Por ello, añadimos estos 2 atributos a la clase, y la completamos con los metodos correspondientes.</a:t>
            </a:r>
          </a:p>
          <a:p>
            <a:pPr lvl="0">
              <a:buClr>
                <a:srgbClr val="0066FF"/>
              </a:buClr>
              <a:buSzPct val="40000"/>
              <a:buFont typeface="StarSymbol"/>
              <a:buChar char="●"/>
            </a:pPr>
            <a:r>
              <a:rPr lang="de-DE" sz="1600"/>
              <a:t>Ahora toca algo interesante: crear un humano. ¿Cómo representamos un humano? Pues hay muchas maneras, pero si usamos objetos, lo más útil sería extender la clase de Animal de compañía. ¿Por qué?</a:t>
            </a:r>
          </a:p>
          <a:p>
            <a:pPr lvl="0">
              <a:buClr>
                <a:srgbClr val="0066FF"/>
              </a:buClr>
              <a:buSzPct val="40000"/>
              <a:buFont typeface="StarSymbol"/>
              <a:buChar char="●"/>
            </a:pPr>
            <a:r>
              <a:rPr lang="de-DE" sz="1600"/>
              <a:t>Los humanos tienen todos los atributos de la clase </a:t>
            </a:r>
            <a:r>
              <a:rPr lang="de-DE" sz="1600" b="1"/>
              <a:t>Mammalia</a:t>
            </a:r>
            <a:r>
              <a:rPr lang="de-DE" sz="1600"/>
              <a:t>, y además tienen un </a:t>
            </a:r>
            <a:r>
              <a:rPr lang="de-DE" sz="1600" b="1"/>
              <a:t>Nombre </a:t>
            </a:r>
            <a:r>
              <a:rPr lang="de-DE" sz="1600"/>
              <a:t>y una </a:t>
            </a:r>
            <a:r>
              <a:rPr lang="de-DE" sz="1600" b="1"/>
              <a:t>dirección</a:t>
            </a:r>
            <a:r>
              <a:rPr lang="de-DE" sz="1600"/>
              <a:t>. La única clase que ya tiene todo esto, es la de </a:t>
            </a:r>
            <a:r>
              <a:rPr lang="de-DE" sz="1600" b="1"/>
              <a:t>AnimalC </a:t>
            </a:r>
            <a:r>
              <a:rPr lang="de-DE" sz="1600"/>
              <a:t>(animal de Compañía). Entonces, tiene sentido usar esta, y no crear una clase nueva entera para un humano.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7F9D539-FC5D-4582-919C-62A59507A09B}"/>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73FB3A8-21E0-4C3B-9928-65FA15CCFA79}" type="slidenum">
              <a:t>34</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0AB7F97E-9442-429F-A093-71516B8A6D77}"/>
              </a:ext>
            </a:extLst>
          </p:cNvPr>
          <p:cNvSpPr txBox="1">
            <a:spLocks noGrp="1"/>
          </p:cNvSpPr>
          <p:nvPr>
            <p:ph type="title" idx="4294967295"/>
          </p:nvPr>
        </p:nvSpPr>
        <p:spPr/>
        <p:txBody>
          <a:bodyPr/>
          <a:lstStyle/>
          <a:p>
            <a:pPr lvl="0"/>
            <a:r>
              <a:rPr lang="de-DE"/>
              <a:t>Clase Humano</a:t>
            </a:r>
          </a:p>
        </p:txBody>
      </p:sp>
      <p:sp>
        <p:nvSpPr>
          <p:cNvPr id="4" name="Text Placeholder 2">
            <a:extLst>
              <a:ext uri="{FF2B5EF4-FFF2-40B4-BE49-F238E27FC236}">
                <a16:creationId xmlns:a16="http://schemas.microsoft.com/office/drawing/2014/main" id="{B67A4AD6-6F9E-4738-A8F9-6E4A8E12AD63}"/>
              </a:ext>
            </a:extLst>
          </p:cNvPr>
          <p:cNvSpPr txBox="1">
            <a:spLocks noGrp="1"/>
          </p:cNvSpPr>
          <p:nvPr>
            <p:ph type="body" idx="4294967295"/>
          </p:nvPr>
        </p:nvSpPr>
        <p:spPr>
          <a:xfrm>
            <a:off x="1619996" y="1367997"/>
            <a:ext cx="8100002" cy="3977726"/>
          </a:xfrm>
        </p:spPr>
        <p:txBody>
          <a:bodyPr>
            <a:normAutofit fontScale="77500" lnSpcReduction="20000"/>
          </a:bodyPr>
          <a:lstStyle/>
          <a:p>
            <a:pPr lvl="0">
              <a:buClr>
                <a:srgbClr val="0066FF"/>
              </a:buClr>
              <a:buSzPct val="40000"/>
              <a:buFont typeface="StarSymbol"/>
              <a:buChar char="●"/>
            </a:pPr>
            <a:r>
              <a:rPr lang="de-DE" dirty="0"/>
              <a:t>Bueno la clase Humano no es más que un extensión de </a:t>
            </a:r>
            <a:r>
              <a:rPr lang="de-DE" b="1" dirty="0"/>
              <a:t>AnimalC</a:t>
            </a:r>
            <a:r>
              <a:rPr lang="de-DE" dirty="0"/>
              <a:t>.</a:t>
            </a:r>
          </a:p>
          <a:p>
            <a:pPr lvl="0">
              <a:buClr>
                <a:srgbClr val="0066FF"/>
              </a:buClr>
              <a:buSzPct val="40000"/>
              <a:buFont typeface="StarSymbol"/>
              <a:buChar char="●"/>
            </a:pPr>
            <a:r>
              <a:rPr lang="de-DE" dirty="0"/>
              <a:t>Pero se puede ver mi implementación </a:t>
            </a:r>
            <a:r>
              <a:rPr lang="de-DE" dirty="0">
                <a:hlinkClick r:id="rId3"/>
              </a:rPr>
              <a:t>aquí</a:t>
            </a:r>
            <a:r>
              <a:rPr lang="de-DE" dirty="0"/>
              <a:t>.</a:t>
            </a:r>
          </a:p>
          <a:p>
            <a:pPr lvl="0">
              <a:buClr>
                <a:srgbClr val="0066FF"/>
              </a:buClr>
              <a:buSzPct val="40000"/>
              <a:buFont typeface="StarSymbol"/>
              <a:buChar char="●"/>
            </a:pPr>
            <a:r>
              <a:rPr lang="de-DE" dirty="0"/>
              <a:t>Ahora bien, ¿cómo quedaría esto sin usar objetos?</a:t>
            </a:r>
          </a:p>
          <a:p>
            <a:pPr lvl="0">
              <a:buClr>
                <a:srgbClr val="0066FF"/>
              </a:buClr>
              <a:buSzPct val="40000"/>
              <a:buFont typeface="StarSymbol"/>
              <a:buChar char="●"/>
            </a:pPr>
            <a:r>
              <a:rPr lang="de-DE" dirty="0"/>
              <a:t>Pues lo podéis ver en el repositorio de github (</a:t>
            </a:r>
            <a:r>
              <a:rPr lang="de-DE" dirty="0">
                <a:hlinkClick r:id="rId4"/>
              </a:rPr>
              <a:t>Aquí</a:t>
            </a:r>
            <a:r>
              <a:rPr lang="de-DE" dirty="0"/>
              <a:t>).</a:t>
            </a:r>
          </a:p>
          <a:p>
            <a:pPr lvl="0">
              <a:buClr>
                <a:srgbClr val="0066FF"/>
              </a:buClr>
              <a:buSzPct val="40000"/>
              <a:buFont typeface="StarSymbol"/>
              <a:buChar char="●"/>
            </a:pPr>
            <a:r>
              <a:rPr lang="de-DE" dirty="0"/>
              <a:t>T</a:t>
            </a:r>
            <a:r>
              <a:rPr lang="es-ES" dirty="0" err="1"/>
              <a:t>écnicamente</a:t>
            </a:r>
            <a:r>
              <a:rPr lang="es-ES" dirty="0"/>
              <a:t>, esta segunda opción sería más eficiente. Es la que deberíamos implementar cuando nuestro problema no depende de varias clases y solo necesitamos la de Humano. Además, aunque parezca que no, la clase</a:t>
            </a:r>
            <a:r>
              <a:rPr lang="es-ES" b="1" dirty="0"/>
              <a:t> </a:t>
            </a:r>
            <a:r>
              <a:rPr lang="es-ES" b="1" dirty="0" err="1"/>
              <a:t>HumanoFeo</a:t>
            </a:r>
            <a:r>
              <a:rPr lang="es-ES" b="1" dirty="0"/>
              <a:t> </a:t>
            </a:r>
            <a:r>
              <a:rPr lang="es-ES" dirty="0"/>
              <a:t>es más corta que la clase Humano, ya que la clase Humano también debe contar las clases de las que desciende.</a:t>
            </a:r>
          </a:p>
          <a:p>
            <a:pPr lvl="0">
              <a:buClr>
                <a:srgbClr val="0066FF"/>
              </a:buClr>
              <a:buSzPct val="40000"/>
              <a:buFont typeface="StarSymbol"/>
              <a:buChar char="●"/>
            </a:pPr>
            <a:r>
              <a:rPr lang="de-DE" dirty="0"/>
              <a:t>Es decir, si tenéis un problema que implica la creación de una o más clases que no tienen relación entre sí, no os inventéis clases adicionales. Solo debería haber </a:t>
            </a:r>
            <a:r>
              <a:rPr lang="de-DE" b="1" dirty="0"/>
              <a:t>Herencia</a:t>
            </a:r>
            <a:r>
              <a:rPr lang="de-DE" dirty="0"/>
              <a:t> si es útil de cara al problema.</a:t>
            </a:r>
            <a:br>
              <a:rPr lang="de-DE" dirty="0"/>
            </a:br>
            <a:br>
              <a:rPr lang="de-DE" dirty="0"/>
            </a:br>
            <a:endParaRPr lang="de-DE"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80395D7A-7239-40B3-BB3B-80FDCDF4939C}"/>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A80F645-466A-4C21-B2C1-707EDD076A52}" type="slidenum">
              <a:t>35</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902D4D83-3FBA-41A2-A4C3-1FCADCEF2067}"/>
              </a:ext>
            </a:extLst>
          </p:cNvPr>
          <p:cNvSpPr txBox="1">
            <a:spLocks noGrp="1"/>
          </p:cNvSpPr>
          <p:nvPr>
            <p:ph type="title" idx="4294967295"/>
          </p:nvPr>
        </p:nvSpPr>
        <p:spPr/>
        <p:txBody>
          <a:bodyPr/>
          <a:lstStyle/>
          <a:p>
            <a:pPr lvl="0"/>
            <a:r>
              <a:rPr lang="de-DE"/>
              <a:t>Resumen Logico</a:t>
            </a:r>
          </a:p>
        </p:txBody>
      </p:sp>
      <p:sp>
        <p:nvSpPr>
          <p:cNvPr id="4" name="Text Placeholder 2">
            <a:extLst>
              <a:ext uri="{FF2B5EF4-FFF2-40B4-BE49-F238E27FC236}">
                <a16:creationId xmlns:a16="http://schemas.microsoft.com/office/drawing/2014/main" id="{A3A45E50-D562-4F0F-9E9A-CD19F08DFB87}"/>
              </a:ext>
            </a:extLst>
          </p:cNvPr>
          <p:cNvSpPr txBox="1">
            <a:spLocks noGrp="1"/>
          </p:cNvSpPr>
          <p:nvPr>
            <p:ph type="body" idx="4294967295"/>
          </p:nvPr>
        </p:nvSpPr>
        <p:spPr/>
        <p:txBody>
          <a:bodyPr>
            <a:normAutofit fontScale="70000" lnSpcReduction="20000"/>
          </a:bodyPr>
          <a:lstStyle/>
          <a:p>
            <a:pPr lvl="0">
              <a:buClr>
                <a:srgbClr val="0066FF"/>
              </a:buClr>
              <a:buSzPct val="40000"/>
              <a:buFont typeface="StarSymbol"/>
              <a:buChar char="●"/>
            </a:pPr>
            <a:r>
              <a:rPr lang="de-DE" dirty="0"/>
              <a:t>Todos los mamiferos son chordatas.</a:t>
            </a:r>
          </a:p>
          <a:p>
            <a:pPr lvl="0">
              <a:buClr>
                <a:srgbClr val="0066FF"/>
              </a:buClr>
              <a:buSzPct val="40000"/>
              <a:buFont typeface="StarSymbol"/>
              <a:buChar char="●"/>
            </a:pPr>
            <a:r>
              <a:rPr lang="de-DE" dirty="0"/>
              <a:t>Todo chordata es un animal.</a:t>
            </a:r>
          </a:p>
          <a:p>
            <a:pPr lvl="0">
              <a:buClr>
                <a:srgbClr val="0066FF"/>
              </a:buClr>
              <a:buSzPct val="40000"/>
              <a:buFont typeface="StarSymbol"/>
              <a:buChar char="●"/>
            </a:pPr>
            <a:r>
              <a:rPr lang="de-DE" dirty="0"/>
              <a:t>Por lo tanto, todo mamífero es un animal.</a:t>
            </a:r>
          </a:p>
          <a:p>
            <a:pPr lvl="0">
              <a:buClr>
                <a:srgbClr val="0066FF"/>
              </a:buClr>
              <a:buSzPct val="40000"/>
              <a:buFont typeface="StarSymbol"/>
              <a:buChar char="●"/>
            </a:pPr>
            <a:r>
              <a:rPr lang="de-DE" dirty="0"/>
              <a:t>De esa manera, podemos decir que si un humano es un mamífero, entonces un humano es un animal.</a:t>
            </a:r>
          </a:p>
          <a:p>
            <a:pPr lvl="0">
              <a:buClr>
                <a:srgbClr val="0066FF"/>
              </a:buClr>
              <a:buSzPct val="40000"/>
              <a:buFont typeface="StarSymbol"/>
              <a:buChar char="●"/>
            </a:pPr>
            <a:r>
              <a:rPr lang="de-DE" dirty="0"/>
              <a:t>¿Verdad?</a:t>
            </a:r>
          </a:p>
          <a:p>
            <a:pPr lvl="0">
              <a:buClr>
                <a:srgbClr val="0066FF"/>
              </a:buClr>
              <a:buSzPct val="40000"/>
              <a:buFont typeface="StarSymbol"/>
              <a:buChar char="●"/>
            </a:pPr>
            <a:r>
              <a:rPr lang="de-DE" dirty="0"/>
              <a:t>Pues asi es como funciona la Programacion Orientada a Objetos.</a:t>
            </a:r>
          </a:p>
          <a:p>
            <a:pPr lvl="0">
              <a:buClr>
                <a:srgbClr val="0066FF"/>
              </a:buClr>
              <a:buSzPct val="40000"/>
              <a:buFont typeface="StarSymbol"/>
              <a:buChar char="●"/>
            </a:pPr>
            <a:r>
              <a:rPr lang="de-DE" dirty="0"/>
              <a:t>Esto se puede aplicar a cualquier tipo de objeto que se tenga.</a:t>
            </a:r>
          </a:p>
          <a:p>
            <a:pPr lvl="0">
              <a:buClr>
                <a:srgbClr val="0066FF"/>
              </a:buClr>
              <a:buSzPct val="40000"/>
              <a:buFont typeface="StarSymbol"/>
              <a:buChar char="●"/>
            </a:pPr>
            <a:r>
              <a:rPr lang="de-DE" dirty="0"/>
              <a:t>Este ejemplo se adecúa (más o menos) al mundo real, pero no siempre será así. Ya habeis visto que hemos descrito a los Humanos como Animales de Compañía, y eso no tiene tanto sentido como decir que un Humano es un mamífero.</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9300FD2E-D3F2-4A47-BFDD-E27ED6253674}"/>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9E073BC-D627-4835-A6AB-E470517FB21E}" type="slidenum">
              <a:t>36</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013517AC-1E22-484A-BAC9-CC6AE5AB715F}"/>
              </a:ext>
            </a:extLst>
          </p:cNvPr>
          <p:cNvSpPr txBox="1">
            <a:spLocks noGrp="1"/>
          </p:cNvSpPr>
          <p:nvPr>
            <p:ph type="title" idx="4294967295"/>
          </p:nvPr>
        </p:nvSpPr>
        <p:spPr/>
        <p:txBody>
          <a:bodyPr/>
          <a:lstStyle/>
          <a:p>
            <a:pPr lvl="0"/>
            <a:r>
              <a:rPr lang="de-DE"/>
              <a:t>Ejercicios Propuestos</a:t>
            </a:r>
          </a:p>
        </p:txBody>
      </p:sp>
      <p:sp>
        <p:nvSpPr>
          <p:cNvPr id="4" name="Text Placeholder 2">
            <a:extLst>
              <a:ext uri="{FF2B5EF4-FFF2-40B4-BE49-F238E27FC236}">
                <a16:creationId xmlns:a16="http://schemas.microsoft.com/office/drawing/2014/main" id="{3A1EEBD6-09C3-4366-9EBB-4F9B3299DE29}"/>
              </a:ext>
            </a:extLst>
          </p:cNvPr>
          <p:cNvSpPr txBox="1">
            <a:spLocks noGrp="1"/>
          </p:cNvSpPr>
          <p:nvPr>
            <p:ph type="body" idx="4294967295"/>
          </p:nvPr>
        </p:nvSpPr>
        <p:spPr/>
        <p:txBody>
          <a:bodyPr>
            <a:normAutofit fontScale="85000" lnSpcReduction="10000"/>
          </a:bodyPr>
          <a:lstStyle/>
          <a:p>
            <a:pPr lvl="0">
              <a:buClr>
                <a:srgbClr val="0066FF"/>
              </a:buClr>
              <a:buSzPct val="40000"/>
              <a:buFont typeface="StarSymbol"/>
              <a:buChar char="●"/>
            </a:pPr>
            <a:r>
              <a:rPr lang="de-DE" sz="1600"/>
              <a:t>Si os apetece practicar estos conceptos, podeis extender este sistema para los demas miembros del filo Chordata; Y si terminais eso, podeis extenderlo a todos los demas del reino Animalia. Y si quereis, tambien podeis hacer las clases existentes mas realistas, crear nuevos objetos para cosas como extremidades y demas.</a:t>
            </a:r>
          </a:p>
          <a:p>
            <a:pPr lvl="0">
              <a:buClr>
                <a:srgbClr val="0066FF"/>
              </a:buClr>
              <a:buSzPct val="40000"/>
              <a:buFont typeface="StarSymbol"/>
              <a:buChar char="●"/>
            </a:pPr>
            <a:r>
              <a:rPr lang="de-DE" sz="1600"/>
              <a:t>Ademas, os invito a que termineis los metodos </a:t>
            </a:r>
            <a:r>
              <a:rPr lang="de-DE" sz="1600" b="1"/>
              <a:t>toString() </a:t>
            </a:r>
            <a:r>
              <a:rPr lang="de-DE" sz="1600"/>
              <a:t>y </a:t>
            </a:r>
            <a:r>
              <a:rPr lang="de-DE" sz="1600" b="1"/>
              <a:t>.equals(Object Obj)</a:t>
            </a:r>
            <a:r>
              <a:rPr lang="de-DE" sz="1600"/>
              <a:t> de la clase HumanoFeo (la que no usa OOP).</a:t>
            </a:r>
          </a:p>
          <a:p>
            <a:pPr lvl="0">
              <a:buClr>
                <a:srgbClr val="0066FF"/>
              </a:buClr>
              <a:buSzPct val="40000"/>
              <a:buFont typeface="StarSymbol"/>
              <a:buChar char="●"/>
            </a:pPr>
            <a:r>
              <a:rPr lang="de-DE" sz="1600"/>
              <a:t>Por Ultimo, y si hay una cosa que si que os recomendaria hacer, es intentar crear una estructura de datos que guarde un arbol genealogico de entidades del tipo Humano. Pero para eso, todavia hay que explicar mas cosas.</a:t>
            </a:r>
          </a:p>
          <a:p>
            <a:pPr lvl="0">
              <a:buClr>
                <a:srgbClr val="0066FF"/>
              </a:buClr>
              <a:buSzPct val="40000"/>
              <a:buFont typeface="StarSymbol"/>
              <a:buChar char="●"/>
            </a:pPr>
            <a:r>
              <a:rPr lang="de-DE" sz="1600"/>
              <a:t>Para que sepais crear una estructura de datos que parezca un arbol genealogico, hay que entender punteros a objetos. Esto es más facil de visualizar con un ejemplo de una </a:t>
            </a:r>
            <a:r>
              <a:rPr lang="de-DE" sz="1600" b="1"/>
              <a:t>Lista Enlazada (Linked List)</a:t>
            </a:r>
            <a:r>
              <a:rPr lang="de-DE" sz="1600"/>
              <a:t>.</a:t>
            </a:r>
          </a:p>
          <a:p>
            <a:pPr lvl="0">
              <a:buClr>
                <a:srgbClr val="0066FF"/>
              </a:buClr>
              <a:buSzPct val="40000"/>
              <a:buFont typeface="StarSymbol"/>
              <a:buChar char="●"/>
            </a:pPr>
            <a:r>
              <a:rPr lang="de-DE" sz="1600"/>
              <a:t>Una ArrayList es esencialmente un híbrido entre Array y LinkedList, asi que esto tambien os debería ayudar a entender el concepto de ArrayList (Y prácticamente cualquier otra estructura de datos).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80C29F43-633F-435B-AB98-D7549FDA19E3}"/>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334D593-FDA1-4FDD-A133-0D784D483854}" type="slidenum">
              <a:t>37</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794E6B87-F385-473A-9E19-50E1DF562755}"/>
              </a:ext>
            </a:extLst>
          </p:cNvPr>
          <p:cNvSpPr txBox="1">
            <a:spLocks noGrp="1"/>
          </p:cNvSpPr>
          <p:nvPr>
            <p:ph type="title" idx="4294967295"/>
          </p:nvPr>
        </p:nvSpPr>
        <p:spPr/>
        <p:txBody>
          <a:bodyPr/>
          <a:lstStyle/>
          <a:p>
            <a:pPr lvl="0"/>
            <a:r>
              <a:rPr lang="de-DE"/>
              <a:t>Linked List</a:t>
            </a:r>
          </a:p>
        </p:txBody>
      </p:sp>
      <p:sp>
        <p:nvSpPr>
          <p:cNvPr id="4" name="Text Placeholder 2">
            <a:extLst>
              <a:ext uri="{FF2B5EF4-FFF2-40B4-BE49-F238E27FC236}">
                <a16:creationId xmlns:a16="http://schemas.microsoft.com/office/drawing/2014/main" id="{39E7C260-31A3-494A-8652-CA1AA8E255C8}"/>
              </a:ext>
            </a:extLst>
          </p:cNvPr>
          <p:cNvSpPr txBox="1">
            <a:spLocks noGrp="1"/>
          </p:cNvSpPr>
          <p:nvPr>
            <p:ph type="body" idx="4294967295"/>
          </p:nvPr>
        </p:nvSpPr>
        <p:spPr/>
        <p:txBody>
          <a:bodyPr>
            <a:normAutofit fontScale="92500" lnSpcReduction="20000"/>
          </a:bodyPr>
          <a:lstStyle/>
          <a:p>
            <a:pPr lvl="0">
              <a:buClr>
                <a:srgbClr val="0066FF"/>
              </a:buClr>
              <a:buSzPct val="40000"/>
              <a:buFont typeface="StarSymbol"/>
              <a:buChar char="●"/>
            </a:pPr>
            <a:r>
              <a:rPr lang="de-DE"/>
              <a:t>Una estructura de datos fundamental.</a:t>
            </a:r>
          </a:p>
          <a:p>
            <a:pPr lvl="0">
              <a:buClr>
                <a:srgbClr val="0066FF"/>
              </a:buClr>
              <a:buSzPct val="40000"/>
              <a:buFont typeface="StarSymbol"/>
              <a:buChar char="●"/>
            </a:pPr>
            <a:r>
              <a:rPr lang="de-DE"/>
              <a:t>Contiene datos en forma de nodos.</a:t>
            </a:r>
          </a:p>
          <a:p>
            <a:pPr lvl="0">
              <a:buClr>
                <a:srgbClr val="0066FF"/>
              </a:buClr>
              <a:buSzPct val="40000"/>
              <a:buFont typeface="StarSymbol"/>
              <a:buChar char="●"/>
            </a:pPr>
            <a:r>
              <a:rPr lang="de-DE"/>
              <a:t>Cada nodo apunta al siguiente.</a:t>
            </a:r>
          </a:p>
          <a:p>
            <a:pPr lvl="0">
              <a:buClr>
                <a:srgbClr val="0066FF"/>
              </a:buClr>
              <a:buSzPct val="40000"/>
              <a:buFont typeface="StarSymbol"/>
              <a:buChar char="●"/>
            </a:pPr>
            <a:r>
              <a:rPr lang="de-DE"/>
              <a:t>Según la Wikipedia:</a:t>
            </a:r>
          </a:p>
          <a:p>
            <a:pPr lvl="0">
              <a:buClr>
                <a:srgbClr val="0066FF"/>
              </a:buClr>
              <a:buSzPct val="40000"/>
              <a:buFont typeface="StarSymbol"/>
              <a:buChar char="●"/>
            </a:pPr>
            <a:r>
              <a:rPr lang="de-DE" i="1"/>
              <a:t>“usada para implementar otras estructuras de datos. Consiste en una secuencia de nodos, en los que se guardan campos de datos arbitrarios y una o dos referencias, enlaces o punteros al nodo anterior o posterior“</a:t>
            </a:r>
          </a:p>
          <a:p>
            <a:pPr lvl="0">
              <a:buClr>
                <a:srgbClr val="0066FF"/>
              </a:buClr>
              <a:buSzPct val="40000"/>
              <a:buFont typeface="StarSymbol"/>
              <a:buChar char="●"/>
            </a:pPr>
            <a:r>
              <a:rPr lang="de-DE"/>
              <a:t>¿Cómo se podría implementar esto? (Java tiene la suya propia)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0BAECEAA-2AB2-407C-B126-B10A24FF245D}"/>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CD131EE-1A5E-4D4B-874B-730DE6778183}" type="slidenum">
              <a:t>38</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5939AC29-5488-41CE-B22A-B650D0E2901A}"/>
              </a:ext>
            </a:extLst>
          </p:cNvPr>
          <p:cNvSpPr txBox="1">
            <a:spLocks noGrp="1"/>
          </p:cNvSpPr>
          <p:nvPr>
            <p:ph type="title" idx="4294967295"/>
          </p:nvPr>
        </p:nvSpPr>
        <p:spPr/>
        <p:txBody>
          <a:bodyPr/>
          <a:lstStyle/>
          <a:p>
            <a:pPr lvl="0"/>
            <a:r>
              <a:rPr lang="de-DE"/>
              <a:t>Linked List</a:t>
            </a:r>
          </a:p>
        </p:txBody>
      </p:sp>
      <p:sp>
        <p:nvSpPr>
          <p:cNvPr id="4" name="Text Placeholder 2">
            <a:extLst>
              <a:ext uri="{FF2B5EF4-FFF2-40B4-BE49-F238E27FC236}">
                <a16:creationId xmlns:a16="http://schemas.microsoft.com/office/drawing/2014/main" id="{D82B3AB8-EB25-4D73-B253-81AB6690904E}"/>
              </a:ext>
            </a:extLst>
          </p:cNvPr>
          <p:cNvSpPr txBox="1">
            <a:spLocks noGrp="1"/>
          </p:cNvSpPr>
          <p:nvPr>
            <p:ph type="body" idx="4294967295"/>
          </p:nvPr>
        </p:nvSpPr>
        <p:spPr/>
        <p:txBody>
          <a:bodyPr/>
          <a:lstStyle/>
          <a:p>
            <a:pPr lvl="0">
              <a:buClr>
                <a:srgbClr val="0066FF"/>
              </a:buClr>
              <a:buSzPct val="40000"/>
              <a:buFont typeface="StarSymbol"/>
              <a:buChar char="●"/>
            </a:pPr>
            <a:r>
              <a:rPr lang="de-DE" sz="1600"/>
              <a:t>Como hemos dicho, los Nodos almacenan datos. Hay maneras de hacer que puedan almacenar cualquier dato. En Java esto se puede hacer con </a:t>
            </a:r>
            <a:r>
              <a:rPr lang="de-DE" sz="1600" b="1"/>
              <a:t>generics</a:t>
            </a:r>
            <a:r>
              <a:rPr lang="de-DE" sz="1600"/>
              <a:t>, y no es muy dificil de hacer. Sin embargo, es añadir un complejidad innecesaria, ya que no queremos crear una Lista de calidad profesional (Java, y muchas otras librerias ya las tienen), sino entender el funcionamiento básico de una Lista.</a:t>
            </a:r>
          </a:p>
          <a:p>
            <a:pPr lvl="0">
              <a:buClr>
                <a:srgbClr val="0066FF"/>
              </a:buClr>
              <a:buSzPct val="40000"/>
              <a:buFont typeface="StarSymbol"/>
              <a:buChar char="●"/>
            </a:pPr>
            <a:r>
              <a:rPr lang="de-DE" sz="1600"/>
              <a:t>Además, cada Nodo debe apuntar al siguiente nodo de la lista, y a la hora de iterar, pasaremos por cada nodo hasta llegar al deseado.</a:t>
            </a:r>
          </a:p>
          <a:p>
            <a:pPr lvl="0">
              <a:buClr>
                <a:srgbClr val="0066FF"/>
              </a:buClr>
              <a:buSzPct val="40000"/>
              <a:buFont typeface="StarSymbol"/>
              <a:buChar char="●"/>
            </a:pPr>
            <a:r>
              <a:rPr lang="de-DE" sz="1600"/>
              <a:t>Siempre se puede hacer que cada nodo tambien apunte al anterior, pero eso lo podeis hacer vosotros si quereis, no veo la necesidad de demostrar eso.</a:t>
            </a:r>
          </a:p>
        </p:txBody>
      </p:sp>
      <p:pic>
        <p:nvPicPr>
          <p:cNvPr id="5" name="">
            <a:extLst>
              <a:ext uri="{FF2B5EF4-FFF2-40B4-BE49-F238E27FC236}">
                <a16:creationId xmlns:a16="http://schemas.microsoft.com/office/drawing/2014/main" id="{26151467-AC96-420C-BBBF-18CFB8FEBB70}"/>
              </a:ext>
            </a:extLst>
          </p:cNvPr>
          <p:cNvPicPr>
            <a:picLocks noChangeAspect="1"/>
          </p:cNvPicPr>
          <p:nvPr/>
        </p:nvPicPr>
        <p:blipFill>
          <a:blip r:embed="rId3">
            <a:lum/>
            <a:alphaModFix/>
          </a:blip>
          <a:srcRect/>
          <a:stretch>
            <a:fillRect/>
          </a:stretch>
        </p:blipFill>
        <p:spPr>
          <a:xfrm>
            <a:off x="2471760" y="3888001"/>
            <a:ext cx="6456240" cy="647998"/>
          </a:xfrm>
          <a:prstGeom prst="rect">
            <a:avLst/>
          </a:prstGeom>
          <a:noFill/>
          <a:ln cap="flat">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7FD889AE-2554-4875-9164-22948B42E023}"/>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5625DA1-A058-455B-8C03-211CEBB99000}" type="slidenum">
              <a:t>39</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3FAA355A-864A-47B2-BA47-DBEE8F97C67A}"/>
              </a:ext>
            </a:extLst>
          </p:cNvPr>
          <p:cNvSpPr txBox="1">
            <a:spLocks noGrp="1"/>
          </p:cNvSpPr>
          <p:nvPr>
            <p:ph type="title" idx="4294967295"/>
          </p:nvPr>
        </p:nvSpPr>
        <p:spPr/>
        <p:txBody>
          <a:bodyPr/>
          <a:lstStyle/>
          <a:p>
            <a:pPr lvl="0"/>
            <a:r>
              <a:rPr lang="de-DE"/>
              <a:t>Nodo</a:t>
            </a:r>
          </a:p>
        </p:txBody>
      </p:sp>
      <p:sp>
        <p:nvSpPr>
          <p:cNvPr id="4" name="Text Placeholder 2">
            <a:extLst>
              <a:ext uri="{FF2B5EF4-FFF2-40B4-BE49-F238E27FC236}">
                <a16:creationId xmlns:a16="http://schemas.microsoft.com/office/drawing/2014/main" id="{38C9D31E-4FD2-404F-A6FA-3F0B1961CC19}"/>
              </a:ext>
            </a:extLst>
          </p:cNvPr>
          <p:cNvSpPr txBox="1">
            <a:spLocks noGrp="1"/>
          </p:cNvSpPr>
          <p:nvPr>
            <p:ph type="body" idx="4294967295"/>
          </p:nvPr>
        </p:nvSpPr>
        <p:spPr/>
        <p:txBody>
          <a:bodyPr>
            <a:normAutofit fontScale="85000" lnSpcReduction="20000"/>
          </a:bodyPr>
          <a:lstStyle/>
          <a:p>
            <a:pPr lvl="0">
              <a:buClr>
                <a:srgbClr val="0066FF"/>
              </a:buClr>
              <a:buSzPct val="40000"/>
              <a:buFont typeface="StarSymbol"/>
              <a:buChar char="●"/>
            </a:pPr>
            <a:r>
              <a:rPr lang="de-DE" sz="1600"/>
              <a:t>Si deseamos almacenar un Humano por Nodo, podemos hacer una clase Nodo de esta manera:</a:t>
            </a:r>
          </a:p>
          <a:p>
            <a:pPr lvl="0"/>
            <a:r>
              <a:rPr lang="de-DE" sz="1400" b="1">
                <a:solidFill>
                  <a:srgbClr val="7F0055"/>
                </a:solidFill>
                <a:latin typeface="Monospace" pitchFamily="34"/>
              </a:rPr>
              <a:t>public</a:t>
            </a:r>
            <a:r>
              <a:rPr lang="de-DE" sz="1400">
                <a:solidFill>
                  <a:srgbClr val="000000"/>
                </a:solidFill>
                <a:latin typeface="Monospace" pitchFamily="34"/>
              </a:rPr>
              <a:t> </a:t>
            </a:r>
            <a:r>
              <a:rPr lang="de-DE" sz="1400" b="1">
                <a:solidFill>
                  <a:srgbClr val="7F0055"/>
                </a:solidFill>
                <a:latin typeface="Monospace" pitchFamily="34"/>
              </a:rPr>
              <a:t>class</a:t>
            </a:r>
            <a:r>
              <a:rPr lang="de-DE" sz="1400">
                <a:solidFill>
                  <a:srgbClr val="000000"/>
                </a:solidFill>
                <a:latin typeface="Monospace" pitchFamily="34"/>
              </a:rPr>
              <a:t> Nodo {</a:t>
            </a:r>
          </a:p>
          <a:p>
            <a:pPr lvl="0"/>
            <a:r>
              <a:rPr lang="de-DE" sz="1400" b="1">
                <a:solidFill>
                  <a:srgbClr val="7F0055"/>
                </a:solidFill>
                <a:latin typeface="Monospace" pitchFamily="34"/>
              </a:rPr>
              <a:t>    private</a:t>
            </a:r>
            <a:r>
              <a:rPr lang="de-DE" sz="1400">
                <a:solidFill>
                  <a:srgbClr val="000000"/>
                </a:solidFill>
                <a:latin typeface="Monospace" pitchFamily="34"/>
              </a:rPr>
              <a:t> Humano </a:t>
            </a:r>
            <a:r>
              <a:rPr lang="de-DE" sz="1400">
                <a:solidFill>
                  <a:srgbClr val="0000C0"/>
                </a:solidFill>
                <a:latin typeface="Monospace" pitchFamily="34"/>
              </a:rPr>
              <a:t>datos</a:t>
            </a:r>
            <a:r>
              <a:rPr lang="de-DE" sz="1400">
                <a:solidFill>
                  <a:srgbClr val="000000"/>
                </a:solidFill>
                <a:latin typeface="Monospace" pitchFamily="34"/>
              </a:rPr>
              <a:t>;</a:t>
            </a:r>
          </a:p>
          <a:p>
            <a:pPr lvl="0"/>
            <a:r>
              <a:rPr lang="de-DE" sz="1400" b="1">
                <a:solidFill>
                  <a:srgbClr val="7F0055"/>
                </a:solidFill>
                <a:latin typeface="Monospace" pitchFamily="34"/>
              </a:rPr>
              <a:t>    private</a:t>
            </a:r>
            <a:r>
              <a:rPr lang="de-DE" sz="1400">
                <a:solidFill>
                  <a:srgbClr val="000000"/>
                </a:solidFill>
                <a:latin typeface="Monospace" pitchFamily="34"/>
              </a:rPr>
              <a:t> Nodo </a:t>
            </a:r>
            <a:r>
              <a:rPr lang="de-DE" sz="1400">
                <a:solidFill>
                  <a:srgbClr val="0000C0"/>
                </a:solidFill>
                <a:latin typeface="Monospace" pitchFamily="34"/>
              </a:rPr>
              <a:t>siguiente</a:t>
            </a:r>
            <a:r>
              <a:rPr lang="de-DE" sz="1400">
                <a:solidFill>
                  <a:srgbClr val="000000"/>
                </a:solidFill>
                <a:latin typeface="Monospace" pitchFamily="34"/>
              </a:rPr>
              <a:t>;</a:t>
            </a:r>
          </a:p>
          <a:p>
            <a:pPr lvl="0"/>
            <a:r>
              <a:rPr lang="de-DE" sz="1400" b="1">
                <a:solidFill>
                  <a:srgbClr val="7F0055"/>
                </a:solidFill>
                <a:latin typeface="Monospace" pitchFamily="34"/>
              </a:rPr>
              <a:t>    public</a:t>
            </a:r>
            <a:r>
              <a:rPr lang="de-DE" sz="1400">
                <a:solidFill>
                  <a:srgbClr val="000000"/>
                </a:solidFill>
                <a:latin typeface="Monospace" pitchFamily="34"/>
              </a:rPr>
              <a:t> Nodo(Humano </a:t>
            </a:r>
            <a:r>
              <a:rPr lang="de-DE" sz="1400">
                <a:solidFill>
                  <a:srgbClr val="6A3E3E"/>
                </a:solidFill>
                <a:latin typeface="Monospace" pitchFamily="34"/>
              </a:rPr>
              <a:t>datos</a:t>
            </a:r>
            <a:r>
              <a:rPr lang="de-DE" sz="1400">
                <a:solidFill>
                  <a:srgbClr val="000000"/>
                </a:solidFill>
                <a:latin typeface="Monospace" pitchFamily="34"/>
              </a:rPr>
              <a:t>, Nodo </a:t>
            </a:r>
            <a:r>
              <a:rPr lang="de-DE" sz="1400">
                <a:solidFill>
                  <a:srgbClr val="6A3E3E"/>
                </a:solidFill>
                <a:latin typeface="Monospace" pitchFamily="34"/>
              </a:rPr>
              <a:t>siguiente</a:t>
            </a:r>
            <a:r>
              <a:rPr lang="de-DE" sz="1400">
                <a:solidFill>
                  <a:srgbClr val="000000"/>
                </a:solidFill>
                <a:latin typeface="Monospace" pitchFamily="34"/>
              </a:rPr>
              <a:t>) {</a:t>
            </a:r>
          </a:p>
          <a:p>
            <a:pPr lvl="0"/>
            <a:r>
              <a:rPr lang="de-DE" sz="1400" b="1">
                <a:solidFill>
                  <a:srgbClr val="000000"/>
                </a:solidFill>
                <a:latin typeface="Monospace" pitchFamily="34"/>
              </a:rPr>
              <a:t>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datos</a:t>
            </a:r>
            <a:r>
              <a:rPr lang="de-DE" sz="1400">
                <a:solidFill>
                  <a:srgbClr val="000000"/>
                </a:solidFill>
                <a:latin typeface="Monospace" pitchFamily="34"/>
              </a:rPr>
              <a:t> = </a:t>
            </a:r>
            <a:r>
              <a:rPr lang="de-DE" sz="1400">
                <a:solidFill>
                  <a:srgbClr val="6A3E3E"/>
                </a:solidFill>
                <a:latin typeface="Monospace" pitchFamily="34"/>
              </a:rPr>
              <a:t>datos</a:t>
            </a:r>
            <a:r>
              <a:rPr lang="de-DE" sz="1400">
                <a:solidFill>
                  <a:srgbClr val="000000"/>
                </a:solidFill>
                <a:latin typeface="Monospace" pitchFamily="34"/>
              </a:rPr>
              <a:t>;</a:t>
            </a:r>
          </a:p>
          <a:p>
            <a:pPr lvl="0"/>
            <a:r>
              <a:rPr lang="de-DE" sz="1400" b="1">
                <a:solidFill>
                  <a:srgbClr val="000000"/>
                </a:solidFill>
                <a:latin typeface="Monospace" pitchFamily="34"/>
              </a:rPr>
              <a:t>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siguiente</a:t>
            </a:r>
            <a:r>
              <a:rPr lang="de-DE" sz="1400">
                <a:solidFill>
                  <a:srgbClr val="000000"/>
                </a:solidFill>
                <a:latin typeface="Monospace" pitchFamily="34"/>
              </a:rPr>
              <a:t> = </a:t>
            </a:r>
            <a:r>
              <a:rPr lang="de-DE" sz="1400">
                <a:solidFill>
                  <a:srgbClr val="6A3E3E"/>
                </a:solidFill>
                <a:latin typeface="Monospace" pitchFamily="34"/>
              </a:rPr>
              <a:t>siguiente</a:t>
            </a:r>
            <a:r>
              <a:rPr lang="de-DE" sz="1400">
                <a:solidFill>
                  <a:srgbClr val="000000"/>
                </a:solidFill>
                <a:latin typeface="Monospace" pitchFamily="34"/>
              </a:rPr>
              <a:t>;</a:t>
            </a:r>
          </a:p>
          <a:p>
            <a:pPr lvl="0"/>
            <a:r>
              <a:rPr lang="de-DE" sz="1400">
                <a:solidFill>
                  <a:srgbClr val="000000"/>
                </a:solidFill>
                <a:latin typeface="Monospace" pitchFamily="34"/>
              </a:rPr>
              <a:t>    }</a:t>
            </a:r>
          </a:p>
          <a:p>
            <a:pPr lvl="0"/>
            <a:r>
              <a:rPr lang="de-DE" sz="1400">
                <a:solidFill>
                  <a:srgbClr val="3F7F5F"/>
                </a:solidFill>
                <a:latin typeface="Monospace" pitchFamily="34"/>
              </a:rPr>
              <a:t>    //-----------------------------------------</a:t>
            </a:r>
          </a:p>
          <a:p>
            <a:pPr lvl="0"/>
            <a:r>
              <a:rPr lang="de-DE" sz="1400">
                <a:solidFill>
                  <a:srgbClr val="000000"/>
                </a:solidFill>
                <a:latin typeface="Monospace" pitchFamily="34"/>
              </a:rPr>
              <a:t>}</a:t>
            </a:r>
          </a:p>
          <a:p>
            <a:pPr lvl="0">
              <a:buClr>
                <a:srgbClr val="0066FF"/>
              </a:buClr>
              <a:buSzPct val="40000"/>
              <a:buFont typeface="StarSymbol"/>
              <a:buChar char="●"/>
            </a:pPr>
            <a:r>
              <a:rPr lang="de-DE" sz="1600"/>
              <a:t>Los demas metodos son Getters, Setters, </a:t>
            </a:r>
            <a:r>
              <a:rPr lang="de-DE" sz="1600" b="1"/>
              <a:t>.toString() y .equals(Object Obj)</a:t>
            </a:r>
            <a:r>
              <a:rPr lang="de-DE" sz="1600"/>
              <a:t> nada especiales. Los podeis ver en el archivo completo.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05CE8BAD-5736-4703-B8E6-52AA3176040E}"/>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F29A0AF-88A5-4D87-8BB6-A7077DB67426}" type="slidenum">
              <a:t>4</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5432A3F6-013F-4F41-B27A-EA8399B4DC2A}"/>
              </a:ext>
            </a:extLst>
          </p:cNvPr>
          <p:cNvSpPr txBox="1">
            <a:spLocks noGrp="1"/>
          </p:cNvSpPr>
          <p:nvPr>
            <p:ph type="title" idx="4294967295"/>
          </p:nvPr>
        </p:nvSpPr>
        <p:spPr/>
        <p:txBody>
          <a:bodyPr/>
          <a:lstStyle/>
          <a:p>
            <a:pPr lvl="0"/>
            <a:r>
              <a:rPr lang="de-DE" dirty="0"/>
              <a:t>Arrays en C</a:t>
            </a:r>
          </a:p>
        </p:txBody>
      </p:sp>
      <p:sp>
        <p:nvSpPr>
          <p:cNvPr id="6" name="Rectangle 5">
            <a:extLst>
              <a:ext uri="{FF2B5EF4-FFF2-40B4-BE49-F238E27FC236}">
                <a16:creationId xmlns:a16="http://schemas.microsoft.com/office/drawing/2014/main" id="{8C8DBEC4-5CEB-4D37-92B3-05E2DE17FEE0}"/>
              </a:ext>
            </a:extLst>
          </p:cNvPr>
          <p:cNvSpPr/>
          <p:nvPr/>
        </p:nvSpPr>
        <p:spPr>
          <a:xfrm>
            <a:off x="4681273" y="343468"/>
            <a:ext cx="5038725" cy="246221"/>
          </a:xfrm>
          <a:prstGeom prst="rect">
            <a:avLst/>
          </a:prstGeom>
        </p:spPr>
        <p:txBody>
          <a:bodyPr>
            <a:spAutoFit/>
          </a:bodyPr>
          <a:lstStyle/>
          <a:p>
            <a:r>
              <a:rPr lang="en-US" sz="1000" dirty="0">
                <a:hlinkClick r:id="rId3"/>
              </a:rPr>
              <a:t>https://i.stack.imgur.com/7uiSD.jpg</a:t>
            </a:r>
            <a:endParaRPr lang="en-US" sz="1000" dirty="0"/>
          </a:p>
        </p:txBody>
      </p:sp>
      <p:pic>
        <p:nvPicPr>
          <p:cNvPr id="1026" name="Picture 2" descr="Image result for c array in memory">
            <a:extLst>
              <a:ext uri="{FF2B5EF4-FFF2-40B4-BE49-F238E27FC236}">
                <a16:creationId xmlns:a16="http://schemas.microsoft.com/office/drawing/2014/main" id="{1194C3FB-CFD7-4D4A-8787-F4C0EC19A7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8870" y="0"/>
            <a:ext cx="2493962" cy="5670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D81E0C-8E39-494A-8860-32145886F4A0}"/>
              </a:ext>
            </a:extLst>
          </p:cNvPr>
          <p:cNvSpPr txBox="1"/>
          <p:nvPr/>
        </p:nvSpPr>
        <p:spPr>
          <a:xfrm>
            <a:off x="1858532" y="927882"/>
            <a:ext cx="4881802" cy="3139321"/>
          </a:xfrm>
          <a:prstGeom prst="rect">
            <a:avLst/>
          </a:prstGeom>
          <a:noFill/>
        </p:spPr>
        <p:txBody>
          <a:bodyPr wrap="square" rtlCol="0">
            <a:spAutoFit/>
          </a:bodyPr>
          <a:lstStyle/>
          <a:p>
            <a:pPr marL="285750" indent="-285750">
              <a:buFontTx/>
              <a:buChar char="-"/>
            </a:pPr>
            <a:r>
              <a:rPr lang="es-ES" dirty="0"/>
              <a:t>En esta imagen se ve una </a:t>
            </a:r>
            <a:r>
              <a:rPr lang="es-ES" dirty="0" err="1"/>
              <a:t>matríz</a:t>
            </a:r>
            <a:r>
              <a:rPr lang="es-ES" dirty="0"/>
              <a:t> de 3x2</a:t>
            </a:r>
          </a:p>
          <a:p>
            <a:pPr marL="285750" indent="-285750">
              <a:buFontTx/>
              <a:buChar char="-"/>
            </a:pPr>
            <a:r>
              <a:rPr lang="en-US" dirty="0"/>
              <a:t>Como </a:t>
            </a:r>
            <a:r>
              <a:rPr lang="en-US" dirty="0" err="1"/>
              <a:t>véis</a:t>
            </a:r>
            <a:r>
              <a:rPr lang="en-US" dirty="0"/>
              <a:t>, </a:t>
            </a:r>
            <a:r>
              <a:rPr lang="en-US" b="1" dirty="0" err="1"/>
              <a:t>arr</a:t>
            </a:r>
            <a:r>
              <a:rPr lang="en-US" dirty="0"/>
              <a:t> </a:t>
            </a:r>
            <a:r>
              <a:rPr lang="en-US" dirty="0" err="1"/>
              <a:t>tiene</a:t>
            </a:r>
            <a:r>
              <a:rPr lang="en-US" dirty="0"/>
              <a:t> un valor de </a:t>
            </a:r>
            <a:r>
              <a:rPr lang="en-US" dirty="0" err="1"/>
              <a:t>dirección</a:t>
            </a:r>
            <a:r>
              <a:rPr lang="en-US" dirty="0"/>
              <a:t>. Es </a:t>
            </a:r>
            <a:r>
              <a:rPr lang="en-US" dirty="0" err="1"/>
              <a:t>decir</a:t>
            </a:r>
            <a:r>
              <a:rPr lang="en-US" dirty="0"/>
              <a:t>, es un </a:t>
            </a:r>
            <a:r>
              <a:rPr lang="en-US" dirty="0" err="1"/>
              <a:t>puntero</a:t>
            </a:r>
            <a:r>
              <a:rPr lang="en-US" dirty="0"/>
              <a:t>.</a:t>
            </a:r>
          </a:p>
          <a:p>
            <a:pPr marL="285750" indent="-285750">
              <a:buFontTx/>
              <a:buChar char="-"/>
            </a:pPr>
            <a:r>
              <a:rPr lang="en-US" dirty="0"/>
              <a:t>Podemos acceder a sus </a:t>
            </a:r>
            <a:r>
              <a:rPr lang="en-US" dirty="0" err="1"/>
              <a:t>elementos</a:t>
            </a:r>
            <a:r>
              <a:rPr lang="en-US" dirty="0"/>
              <a:t> </a:t>
            </a:r>
            <a:r>
              <a:rPr lang="en-US" dirty="0" err="1"/>
              <a:t>mediante</a:t>
            </a:r>
            <a:r>
              <a:rPr lang="en-US" dirty="0"/>
              <a:t> el </a:t>
            </a:r>
            <a:r>
              <a:rPr lang="en-US" dirty="0" err="1"/>
              <a:t>operador</a:t>
            </a:r>
            <a:r>
              <a:rPr lang="en-US" dirty="0"/>
              <a:t> de </a:t>
            </a:r>
            <a:r>
              <a:rPr lang="en-US" dirty="0" err="1"/>
              <a:t>indexado</a:t>
            </a:r>
            <a:r>
              <a:rPr lang="en-US" dirty="0"/>
              <a:t> </a:t>
            </a:r>
            <a:r>
              <a:rPr lang="en-US" b="1" dirty="0"/>
              <a:t>[]</a:t>
            </a:r>
            <a:r>
              <a:rPr lang="en-US" dirty="0"/>
              <a:t>. </a:t>
            </a:r>
          </a:p>
          <a:p>
            <a:pPr marL="285750" indent="-285750">
              <a:buFontTx/>
              <a:buChar char="-"/>
            </a:pPr>
            <a:r>
              <a:rPr lang="en-US" dirty="0" err="1"/>
              <a:t>Todos</a:t>
            </a:r>
            <a:r>
              <a:rPr lang="en-US" dirty="0"/>
              <a:t> sus </a:t>
            </a:r>
            <a:r>
              <a:rPr lang="en-US" dirty="0" err="1"/>
              <a:t>elementos</a:t>
            </a:r>
            <a:r>
              <a:rPr lang="en-US" dirty="0"/>
              <a:t> son arrays de 1 </a:t>
            </a:r>
            <a:r>
              <a:rPr lang="en-US" dirty="0" err="1"/>
              <a:t>dimensi</a:t>
            </a:r>
            <a:r>
              <a:rPr lang="es-ES" dirty="0" err="1"/>
              <a:t>ón</a:t>
            </a:r>
            <a:r>
              <a:rPr lang="es-ES" dirty="0"/>
              <a:t>. Como veis, también almacenan una dirección: son punteros. </a:t>
            </a:r>
          </a:p>
          <a:p>
            <a:pPr marL="285750" indent="-285750">
              <a:buFontTx/>
              <a:buChar char="-"/>
            </a:pPr>
            <a:r>
              <a:rPr lang="es-ES" dirty="0"/>
              <a:t>Estas direcciones (</a:t>
            </a:r>
            <a:r>
              <a:rPr lang="es-ES" b="1" dirty="0" err="1"/>
              <a:t>addresses</a:t>
            </a:r>
            <a:r>
              <a:rPr lang="es-ES" dirty="0"/>
              <a:t>)</a:t>
            </a:r>
            <a:r>
              <a:rPr lang="es-ES" b="1" dirty="0"/>
              <a:t> </a:t>
            </a:r>
            <a:r>
              <a:rPr lang="es-ES" dirty="0"/>
              <a:t>son las posiciones en memoria en las que se puede encontrar el array en cuestión.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01CC6D7-34D2-4AE0-B92F-4C83C2160C39}"/>
                  </a:ext>
                </a:extLst>
              </p:cNvPr>
              <p:cNvSpPr txBox="1"/>
              <p:nvPr/>
            </p:nvSpPr>
            <p:spPr>
              <a:xfrm>
                <a:off x="2159391" y="4067203"/>
                <a:ext cx="3910819" cy="1538883"/>
              </a:xfrm>
              <a:prstGeom prst="rect">
                <a:avLst/>
              </a:prstGeom>
              <a:noFill/>
            </p:spPr>
            <p:txBody>
              <a:bodyPr wrap="square" rtlCol="0">
                <a:spAutoFit/>
              </a:bodyPr>
              <a:lstStyle/>
              <a:p>
                <a:r>
                  <a:rPr lang="es-ES" sz="1200" b="1" dirty="0"/>
                  <a:t>Nota: Al hacer la operación de indexado es cuando se aplica la fórmula para calcular la posición a partir del índice. Generalmente es similar a:</a:t>
                </a:r>
                <a:endParaRPr lang="en-US" sz="1200" b="1" dirty="0"/>
              </a:p>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𝑑𝑖𝑟</m:t>
                      </m:r>
                      <m:r>
                        <a:rPr lang="en-US" i="1" smtClean="0">
                          <a:latin typeface="Cambria Math" panose="02040503050406030204" pitchFamily="18" charset="0"/>
                        </a:rPr>
                        <m:t>=</m:t>
                      </m:r>
                      <m:r>
                        <a:rPr lang="es-ES" b="0" i="1" smtClean="0">
                          <a:latin typeface="Cambria Math" panose="02040503050406030204" pitchFamily="18" charset="0"/>
                        </a:rPr>
                        <m:t>𝑏𝑎𝑠𝑒</m:t>
                      </m:r>
                      <m:r>
                        <a:rPr lang="en-US" b="0" i="1" smtClean="0">
                          <a:latin typeface="Cambria Math" panose="02040503050406030204" pitchFamily="18" charset="0"/>
                        </a:rPr>
                        <m:t>+</m:t>
                      </m:r>
                      <m:r>
                        <a:rPr lang="en-US" b="0" i="1" smtClean="0">
                          <a:latin typeface="Cambria Math" panose="02040503050406030204" pitchFamily="18" charset="0"/>
                        </a:rPr>
                        <m:t>𝑖</m:t>
                      </m:r>
                      <m:r>
                        <a:rPr lang="es-ES" b="0" i="1" smtClean="0">
                          <a:latin typeface="Cambria Math" panose="02040503050406030204" pitchFamily="18" charset="0"/>
                        </a:rPr>
                        <m:t>·</m:t>
                      </m:r>
                      <m:r>
                        <a:rPr lang="es-ES" b="0" i="1" smtClean="0">
                          <a:latin typeface="Cambria Math" panose="02040503050406030204" pitchFamily="18" charset="0"/>
                        </a:rPr>
                        <m:t>𝑡𝑎𝑚𝑎</m:t>
                      </m:r>
                      <m:r>
                        <a:rPr lang="es-ES" b="0" i="1" smtClean="0">
                          <a:latin typeface="Cambria Math" panose="02040503050406030204" pitchFamily="18" charset="0"/>
                        </a:rPr>
                        <m:t>ñ</m:t>
                      </m:r>
                      <m:r>
                        <a:rPr lang="es-ES" b="0" i="1" smtClean="0">
                          <a:latin typeface="Cambria Math" panose="02040503050406030204" pitchFamily="18" charset="0"/>
                        </a:rPr>
                        <m:t>𝑜</m:t>
                      </m:r>
                    </m:oMath>
                  </m:oMathPara>
                </a14:m>
                <a:endParaRPr lang="en-US" dirty="0"/>
              </a:p>
              <a:p>
                <a:r>
                  <a:rPr lang="en-US" sz="1000" dirty="0" err="1"/>
                  <a:t>Donde</a:t>
                </a:r>
                <a:r>
                  <a:rPr lang="en-US" sz="1000" dirty="0"/>
                  <a:t> </a:t>
                </a:r>
                <a:r>
                  <a:rPr lang="en-US" sz="1000" i="1" dirty="0" err="1"/>
                  <a:t>dir</a:t>
                </a:r>
                <a:r>
                  <a:rPr lang="en-US" sz="1000" dirty="0"/>
                  <a:t> es la </a:t>
                </a:r>
                <a:r>
                  <a:rPr lang="en-US" sz="1000" dirty="0" err="1"/>
                  <a:t>dirección</a:t>
                </a:r>
                <a:r>
                  <a:rPr lang="en-US" sz="1000" dirty="0"/>
                  <a:t> del element que </a:t>
                </a:r>
                <a:r>
                  <a:rPr lang="en-US" sz="1000" dirty="0" err="1"/>
                  <a:t>queremos</a:t>
                </a:r>
                <a:r>
                  <a:rPr lang="en-US" sz="1000" dirty="0"/>
                  <a:t>, </a:t>
                </a:r>
                <a:r>
                  <a:rPr lang="en-US" sz="1000" i="1" dirty="0"/>
                  <a:t>base</a:t>
                </a:r>
                <a:r>
                  <a:rPr lang="en-US" sz="1000" dirty="0"/>
                  <a:t> es la </a:t>
                </a:r>
                <a:r>
                  <a:rPr lang="en-US" sz="1000" dirty="0" err="1"/>
                  <a:t>posición</a:t>
                </a:r>
                <a:r>
                  <a:rPr lang="en-US" sz="1000" dirty="0"/>
                  <a:t> base del array (</a:t>
                </a:r>
                <a:r>
                  <a:rPr lang="en-US" sz="1000" dirty="0" err="1"/>
                  <a:t>generalmente</a:t>
                </a:r>
                <a:r>
                  <a:rPr lang="en-US" sz="1000" dirty="0"/>
                  <a:t> </a:t>
                </a:r>
                <a:r>
                  <a:rPr lang="en-US" sz="1000" dirty="0" err="1"/>
                  <a:t>arr</a:t>
                </a:r>
                <a:r>
                  <a:rPr lang="en-US" sz="1000" dirty="0"/>
                  <a:t>[0])</a:t>
                </a:r>
                <a:r>
                  <a:rPr lang="es-ES" sz="1000" dirty="0"/>
                  <a:t>, </a:t>
                </a:r>
                <a:r>
                  <a:rPr lang="es-ES" sz="1000" i="1" dirty="0"/>
                  <a:t>i</a:t>
                </a:r>
                <a:r>
                  <a:rPr lang="es-ES" sz="1000" dirty="0"/>
                  <a:t> es el índice del elemento que buscamos, y </a:t>
                </a:r>
                <a:r>
                  <a:rPr lang="en-US" sz="1000" i="1" dirty="0" err="1"/>
                  <a:t>tama</a:t>
                </a:r>
                <a:r>
                  <a:rPr lang="es-ES" sz="1000" i="1" dirty="0" err="1"/>
                  <a:t>ño</a:t>
                </a:r>
                <a:r>
                  <a:rPr lang="es-ES" sz="1000" i="1" dirty="0"/>
                  <a:t>  </a:t>
                </a:r>
                <a:r>
                  <a:rPr lang="es-ES" sz="1000" dirty="0"/>
                  <a:t>se refiere a lo que ocupa en memoria el tipo de elemento que compone el array (generalmente 4 bytes).</a:t>
                </a:r>
                <a:endParaRPr lang="en-US" sz="1000" i="1" dirty="0"/>
              </a:p>
            </p:txBody>
          </p:sp>
        </mc:Choice>
        <mc:Fallback>
          <p:sp>
            <p:nvSpPr>
              <p:cNvPr id="8" name="TextBox 7">
                <a:extLst>
                  <a:ext uri="{FF2B5EF4-FFF2-40B4-BE49-F238E27FC236}">
                    <a16:creationId xmlns:a16="http://schemas.microsoft.com/office/drawing/2014/main" id="{101CC6D7-34D2-4AE0-B92F-4C83C2160C39}"/>
                  </a:ext>
                </a:extLst>
              </p:cNvPr>
              <p:cNvSpPr txBox="1">
                <a:spLocks noRot="1" noChangeAspect="1" noMove="1" noResize="1" noEditPoints="1" noAdjustHandles="1" noChangeArrowheads="1" noChangeShapeType="1" noTextEdit="1"/>
              </p:cNvSpPr>
              <p:nvPr/>
            </p:nvSpPr>
            <p:spPr>
              <a:xfrm>
                <a:off x="2159391" y="4067203"/>
                <a:ext cx="3910819" cy="1538883"/>
              </a:xfrm>
              <a:prstGeom prst="rect">
                <a:avLst/>
              </a:prstGeom>
              <a:blipFill>
                <a:blip r:embed="rId5"/>
                <a:stretch>
                  <a:fillRect b="-1581"/>
                </a:stretch>
              </a:blipFill>
            </p:spPr>
            <p:txBody>
              <a:bodyPr/>
              <a:lstStyle/>
              <a:p>
                <a:r>
                  <a:rPr lang="en-US">
                    <a:noFill/>
                  </a:rPr>
                  <a:t> </a:t>
                </a:r>
              </a:p>
            </p:txBody>
          </p:sp>
        </mc:Fallback>
      </mc:AlternateContent>
    </p:spTree>
    <p:extLst>
      <p:ext uri="{BB962C8B-B14F-4D97-AF65-F5344CB8AC3E}">
        <p14:creationId xmlns:p14="http://schemas.microsoft.com/office/powerpoint/2010/main" val="3054210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A0C87F4-6074-440A-8C24-A0D3981EF9C1}"/>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49D6EB7-8FEC-499D-AB36-DAA254377051}" type="slidenum">
              <a:t>40</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7D655590-1E48-48CB-B25D-E8E6F100C85A}"/>
              </a:ext>
            </a:extLst>
          </p:cNvPr>
          <p:cNvSpPr txBox="1">
            <a:spLocks noGrp="1"/>
          </p:cNvSpPr>
          <p:nvPr>
            <p:ph type="title" idx="4294967295"/>
          </p:nvPr>
        </p:nvSpPr>
        <p:spPr/>
        <p:txBody>
          <a:bodyPr/>
          <a:lstStyle/>
          <a:p>
            <a:pPr lvl="0"/>
            <a:r>
              <a:rPr lang="de-DE"/>
              <a:t>Linked List</a:t>
            </a:r>
          </a:p>
        </p:txBody>
      </p:sp>
      <p:sp>
        <p:nvSpPr>
          <p:cNvPr id="4" name="Text Placeholder 2">
            <a:extLst>
              <a:ext uri="{FF2B5EF4-FFF2-40B4-BE49-F238E27FC236}">
                <a16:creationId xmlns:a16="http://schemas.microsoft.com/office/drawing/2014/main" id="{2FADBCAC-BDB0-4D64-A37E-FC5CC301929D}"/>
              </a:ext>
            </a:extLst>
          </p:cNvPr>
          <p:cNvSpPr txBox="1">
            <a:spLocks noGrp="1"/>
          </p:cNvSpPr>
          <p:nvPr>
            <p:ph type="body" idx="4294967295"/>
          </p:nvPr>
        </p:nvSpPr>
        <p:spPr/>
        <p:txBody>
          <a:bodyPr>
            <a:normAutofit fontScale="92500" lnSpcReduction="10000"/>
          </a:bodyPr>
          <a:lstStyle/>
          <a:p>
            <a:pPr lvl="0">
              <a:buClr>
                <a:srgbClr val="0066FF"/>
              </a:buClr>
              <a:buSzPct val="40000"/>
              <a:buFont typeface="StarSymbol"/>
              <a:buChar char="●"/>
            </a:pPr>
            <a:r>
              <a:rPr lang="de-DE" sz="1600"/>
              <a:t>Esta clase ya es más interesante. Tiene una gran cantidad de metodos que la proveen de la funcionalidad que queremos. Comencemos con lo más basico: los atributos y el constructor. Recordad que esto se puede hacer de muchísimas maneras, pero yo lo he decidido hacer así porque quiero hacer la lista lo más simple y fácil de entender posible.</a:t>
            </a:r>
          </a:p>
          <a:p>
            <a:pPr lvl="0"/>
            <a:r>
              <a:rPr lang="de-DE" sz="1400" b="1">
                <a:solidFill>
                  <a:srgbClr val="7F0055"/>
                </a:solidFill>
                <a:latin typeface="Monospace" pitchFamily="34"/>
              </a:rPr>
              <a:t>public</a:t>
            </a:r>
            <a:r>
              <a:rPr lang="de-DE" sz="1400">
                <a:solidFill>
                  <a:srgbClr val="000000"/>
                </a:solidFill>
                <a:latin typeface="Monospace" pitchFamily="34"/>
              </a:rPr>
              <a:t> </a:t>
            </a:r>
            <a:r>
              <a:rPr lang="de-DE" sz="1400" b="1">
                <a:solidFill>
                  <a:srgbClr val="7F0055"/>
                </a:solidFill>
                <a:latin typeface="Monospace" pitchFamily="34"/>
              </a:rPr>
              <a:t>class</a:t>
            </a:r>
            <a:r>
              <a:rPr lang="de-DE" sz="1400">
                <a:solidFill>
                  <a:srgbClr val="000000"/>
                </a:solidFill>
                <a:latin typeface="Monospace" pitchFamily="34"/>
              </a:rPr>
              <a:t> ListaEnlazada {</a:t>
            </a:r>
          </a:p>
          <a:p>
            <a:pPr lvl="0"/>
            <a:r>
              <a:rPr lang="de-DE" sz="1400" b="1">
                <a:solidFill>
                  <a:srgbClr val="000000"/>
                </a:solidFill>
                <a:latin typeface="Monospace" pitchFamily="34"/>
              </a:rPr>
              <a:t>    </a:t>
            </a:r>
            <a:r>
              <a:rPr lang="de-DE" sz="1400" b="1">
                <a:solidFill>
                  <a:srgbClr val="7F0055"/>
                </a:solidFill>
                <a:latin typeface="Monospace" pitchFamily="34"/>
              </a:rPr>
              <a:t>private</a:t>
            </a:r>
            <a:r>
              <a:rPr lang="de-DE" sz="1400">
                <a:solidFill>
                  <a:srgbClr val="000000"/>
                </a:solidFill>
                <a:latin typeface="Monospace" pitchFamily="34"/>
              </a:rPr>
              <a:t> Nodo </a:t>
            </a:r>
            <a:r>
              <a:rPr lang="de-DE" sz="1400">
                <a:solidFill>
                  <a:srgbClr val="0000C0"/>
                </a:solidFill>
                <a:latin typeface="Monospace" pitchFamily="34"/>
              </a:rPr>
              <a:t>cabeza</a:t>
            </a:r>
            <a:r>
              <a:rPr lang="de-DE" sz="1400">
                <a:solidFill>
                  <a:srgbClr val="000000"/>
                </a:solidFill>
                <a:latin typeface="Monospace" pitchFamily="34"/>
              </a:rPr>
              <a:t>;</a:t>
            </a:r>
          </a:p>
          <a:p>
            <a:pPr lvl="0"/>
            <a:r>
              <a:rPr lang="de-DE" sz="1400" b="1">
                <a:solidFill>
                  <a:srgbClr val="7F0055"/>
                </a:solidFill>
                <a:latin typeface="Monospace" pitchFamily="34"/>
              </a:rPr>
              <a:t>    private</a:t>
            </a:r>
            <a:r>
              <a:rPr lang="de-DE" sz="1400">
                <a:solidFill>
                  <a:srgbClr val="000000"/>
                </a:solidFill>
                <a:latin typeface="Monospace" pitchFamily="34"/>
              </a:rPr>
              <a:t> </a:t>
            </a:r>
            <a:r>
              <a:rPr lang="de-DE" sz="1400" b="1">
                <a:solidFill>
                  <a:srgbClr val="7F0055"/>
                </a:solidFill>
                <a:latin typeface="Monospace" pitchFamily="34"/>
              </a:rPr>
              <a:t>int</a:t>
            </a:r>
            <a:r>
              <a:rPr lang="de-DE" sz="1400">
                <a:solidFill>
                  <a:srgbClr val="000000"/>
                </a:solidFill>
                <a:latin typeface="Monospace" pitchFamily="34"/>
              </a:rPr>
              <a:t> </a:t>
            </a:r>
            <a:r>
              <a:rPr lang="de-DE" sz="1400">
                <a:solidFill>
                  <a:srgbClr val="0000C0"/>
                </a:solidFill>
                <a:latin typeface="Monospace" pitchFamily="34"/>
              </a:rPr>
              <a:t>tamano</a:t>
            </a:r>
            <a:r>
              <a:rPr lang="de-DE" sz="1400">
                <a:solidFill>
                  <a:srgbClr val="000000"/>
                </a:solidFill>
                <a:latin typeface="Monospace" pitchFamily="34"/>
              </a:rPr>
              <a:t>;</a:t>
            </a:r>
          </a:p>
          <a:p>
            <a:pPr lvl="0"/>
            <a:r>
              <a:rPr lang="de-DE" sz="1400" b="1">
                <a:solidFill>
                  <a:srgbClr val="7F0055"/>
                </a:solidFill>
                <a:latin typeface="Monospace" pitchFamily="34"/>
              </a:rPr>
              <a:t>    public</a:t>
            </a:r>
            <a:r>
              <a:rPr lang="de-DE" sz="1400">
                <a:solidFill>
                  <a:srgbClr val="000000"/>
                </a:solidFill>
                <a:latin typeface="Monospace" pitchFamily="34"/>
              </a:rPr>
              <a:t> ListaEnlazada() {}</a:t>
            </a:r>
          </a:p>
          <a:p>
            <a:pPr lvl="0"/>
            <a:r>
              <a:rPr lang="de-DE" sz="1400">
                <a:solidFill>
                  <a:srgbClr val="3F7F5F"/>
                </a:solidFill>
                <a:latin typeface="Monospace" pitchFamily="34"/>
              </a:rPr>
              <a:t>    //------------------------------------------</a:t>
            </a:r>
          </a:p>
          <a:p>
            <a:pPr lvl="0"/>
            <a:r>
              <a:rPr lang="de-DE" sz="1400">
                <a:solidFill>
                  <a:srgbClr val="000000"/>
                </a:solidFill>
                <a:latin typeface="Monospace" pitchFamily="34"/>
              </a:rPr>
              <a:t>}</a:t>
            </a:r>
          </a:p>
          <a:p>
            <a:pPr lvl="0">
              <a:buClr>
                <a:srgbClr val="0066FF"/>
              </a:buClr>
              <a:buSzPct val="40000"/>
              <a:buFont typeface="StarSymbol"/>
              <a:buChar char="●"/>
            </a:pPr>
            <a:r>
              <a:rPr lang="de-DE" sz="1600">
                <a:solidFill>
                  <a:srgbClr val="000000"/>
                </a:solidFill>
                <a:latin typeface="Monospace" pitchFamily="34"/>
              </a:rPr>
              <a:t>Ahora vendrían los Getters y los Setters, pero los voy a mostrar. Cabe mencionar que tamano no tiene setter.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1EC7A204-CD51-4927-986E-AFEF31B7864A}"/>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F12CB94-0D51-4202-8520-48CC9B08B1CA}" type="slidenum">
              <a:t>41</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6D5328AB-B2C4-47CC-9D3F-5429A7A55BC6}"/>
              </a:ext>
            </a:extLst>
          </p:cNvPr>
          <p:cNvSpPr txBox="1">
            <a:spLocks noGrp="1"/>
          </p:cNvSpPr>
          <p:nvPr>
            <p:ph type="title" idx="4294967295"/>
          </p:nvPr>
        </p:nvSpPr>
        <p:spPr/>
        <p:txBody>
          <a:bodyPr/>
          <a:lstStyle/>
          <a:p>
            <a:pPr lvl="0"/>
            <a:r>
              <a:rPr lang="de-DE"/>
              <a:t>Linked List: vaciarLista()</a:t>
            </a:r>
          </a:p>
        </p:txBody>
      </p:sp>
      <p:sp>
        <p:nvSpPr>
          <p:cNvPr id="4" name="Text Placeholder 2">
            <a:extLst>
              <a:ext uri="{FF2B5EF4-FFF2-40B4-BE49-F238E27FC236}">
                <a16:creationId xmlns:a16="http://schemas.microsoft.com/office/drawing/2014/main" id="{0A8C637B-24A0-4229-AE3D-6B997A754A34}"/>
              </a:ext>
            </a:extLst>
          </p:cNvPr>
          <p:cNvSpPr txBox="1">
            <a:spLocks noGrp="1"/>
          </p:cNvSpPr>
          <p:nvPr>
            <p:ph type="body" idx="4294967295"/>
          </p:nvPr>
        </p:nvSpPr>
        <p:spPr/>
        <p:txBody>
          <a:bodyPr/>
          <a:lstStyle/>
          <a:p>
            <a:pPr lvl="0">
              <a:buClr>
                <a:srgbClr val="0066FF"/>
              </a:buClr>
              <a:buSzPct val="40000"/>
              <a:buFont typeface="StarSymbol"/>
              <a:buChar char="●"/>
            </a:pPr>
            <a:r>
              <a:rPr lang="de-DE" sz="1600"/>
              <a:t>Para vaciar la lista, basta con decir que la cabeza es </a:t>
            </a:r>
            <a:r>
              <a:rPr lang="de-DE" sz="1600" b="1"/>
              <a:t>null</a:t>
            </a:r>
            <a:r>
              <a:rPr lang="de-DE" sz="1600"/>
              <a:t>. Así, el primer nodo será </a:t>
            </a:r>
            <a:r>
              <a:rPr lang="de-DE" sz="1600" b="1"/>
              <a:t>null </a:t>
            </a:r>
            <a:r>
              <a:rPr lang="de-DE" sz="1600"/>
              <a:t>y por tanto todas las referencias a otros nodos tambien lo serán.</a:t>
            </a:r>
          </a:p>
          <a:p>
            <a:pPr lvl="0">
              <a:buClr>
                <a:srgbClr val="0066FF"/>
              </a:buClr>
              <a:buSzPct val="40000"/>
              <a:buFont typeface="StarSymbol"/>
              <a:buChar char="●"/>
            </a:pPr>
            <a:r>
              <a:rPr lang="de-DE" sz="1600"/>
              <a:t>Luego se dirá que el tamaño es 0.</a:t>
            </a:r>
          </a:p>
          <a:p>
            <a:pPr lvl="0">
              <a:buClr>
                <a:srgbClr val="0066FF"/>
              </a:buClr>
              <a:buSzPct val="40000"/>
              <a:buFont typeface="StarSymbol"/>
              <a:buChar char="●"/>
            </a:pPr>
            <a:r>
              <a:rPr lang="de-DE" sz="1600"/>
              <a:t>Para comprobar si una lista está vacía, basta con comprobar si la cabeza es </a:t>
            </a:r>
            <a:r>
              <a:rPr lang="de-DE" sz="1600" b="1"/>
              <a:t>null</a:t>
            </a:r>
            <a:r>
              <a:rPr lang="de-DE" sz="1600"/>
              <a:t>.</a:t>
            </a:r>
          </a:p>
          <a:p>
            <a:pPr lvl="0">
              <a:buClr>
                <a:srgbClr val="0066FF"/>
              </a:buClr>
              <a:buSzPct val="40000"/>
              <a:buFont typeface="StarSymbol"/>
              <a:buChar char="●"/>
            </a:pPr>
            <a:endParaRPr lang="de-DE" sz="1600"/>
          </a:p>
        </p:txBody>
      </p:sp>
      <p:sp>
        <p:nvSpPr>
          <p:cNvPr id="5" name="TextBox 3">
            <a:extLst>
              <a:ext uri="{FF2B5EF4-FFF2-40B4-BE49-F238E27FC236}">
                <a16:creationId xmlns:a16="http://schemas.microsoft.com/office/drawing/2014/main" id="{11510928-68F8-40BC-BD62-92004A18A68F}"/>
              </a:ext>
            </a:extLst>
          </p:cNvPr>
          <p:cNvSpPr txBox="1"/>
          <p:nvPr/>
        </p:nvSpPr>
        <p:spPr>
          <a:xfrm>
            <a:off x="1727996" y="2736360"/>
            <a:ext cx="4464000" cy="1760759"/>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1" i="0" u="none" strike="noStrike" kern="1200" cap="none" spc="0" baseline="0">
                <a:solidFill>
                  <a:srgbClr val="7F0055"/>
                </a:solidFill>
                <a:uFillTx/>
                <a:latin typeface="Monospace" pitchFamily="18"/>
                <a:ea typeface="Monospace" pitchFamily="2"/>
                <a:cs typeface="Monospace" pitchFamily="2"/>
              </a:rPr>
              <a:t>public</a:t>
            </a: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void</a:t>
            </a:r>
            <a:r>
              <a:rPr lang="de-DE" sz="1400" b="0" i="0" u="none" strike="noStrike" kern="1200" cap="none" spc="0" baseline="0">
                <a:solidFill>
                  <a:srgbClr val="000000"/>
                </a:solidFill>
                <a:uFillTx/>
                <a:latin typeface="Monospace" pitchFamily="18"/>
                <a:ea typeface="Monospace" pitchFamily="2"/>
                <a:cs typeface="Monospace" pitchFamily="2"/>
              </a:rPr>
              <a:t> vaciarLista()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this</a:t>
            </a:r>
            <a:r>
              <a:rPr lang="de-DE" sz="1400" b="0" i="0" u="none" strike="noStrike" kern="1200" cap="none" spc="0" baseline="0">
                <a:solidFill>
                  <a:srgbClr val="000000"/>
                </a:solidFill>
                <a:uFillTx/>
                <a:latin typeface="Monospace" pitchFamily="18"/>
                <a:ea typeface="Monospace" pitchFamily="2"/>
                <a:cs typeface="Monospace" pitchFamily="2"/>
              </a:rPr>
              <a:t>.</a:t>
            </a:r>
            <a:r>
              <a:rPr lang="de-DE" sz="1400" b="0" i="0" u="none" strike="noStrike" kern="1200" cap="none" spc="0" baseline="0">
                <a:solidFill>
                  <a:srgbClr val="0000C0"/>
                </a:solidFill>
                <a:uFillTx/>
                <a:latin typeface="Monospace" pitchFamily="18"/>
                <a:ea typeface="Monospace" pitchFamily="2"/>
                <a:cs typeface="Monospace" pitchFamily="2"/>
              </a:rPr>
              <a:t>cabeza</a:t>
            </a:r>
            <a:r>
              <a:rPr lang="de-DE" sz="1400" b="0" i="0" u="none" strike="noStrike" kern="1200" cap="none" spc="0" baseline="0">
                <a:solidFill>
                  <a:srgbClr val="000000"/>
                </a:solidFill>
                <a:uFillTx/>
                <a:latin typeface="Monospace" pitchFamily="18"/>
                <a:ea typeface="Monospace" pitchFamily="2"/>
                <a:cs typeface="Monospace" pitchFamily="2"/>
              </a:rPr>
              <a:t> = </a:t>
            </a:r>
            <a:r>
              <a:rPr lang="de-DE" sz="1400" b="1" i="0" u="none" strike="noStrike" kern="1200" cap="none" spc="0" baseline="0">
                <a:solidFill>
                  <a:srgbClr val="7F0055"/>
                </a:solidFill>
                <a:uFillTx/>
                <a:latin typeface="Monospace" pitchFamily="18"/>
                <a:ea typeface="Monospace" pitchFamily="2"/>
                <a:cs typeface="Monospace" pitchFamily="2"/>
              </a:rPr>
              <a:t>null</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this</a:t>
            </a:r>
            <a:r>
              <a:rPr lang="de-DE" sz="1400" b="0" i="0" u="none" strike="noStrike" kern="1200" cap="none" spc="0" baseline="0">
                <a:solidFill>
                  <a:srgbClr val="000000"/>
                </a:solidFill>
                <a:uFillTx/>
                <a:latin typeface="Monospace" pitchFamily="18"/>
                <a:ea typeface="Monospace" pitchFamily="2"/>
                <a:cs typeface="Monospace" pitchFamily="2"/>
              </a:rPr>
              <a:t>.</a:t>
            </a:r>
            <a:r>
              <a:rPr lang="de-DE" sz="1400" b="0" i="0" u="none" strike="noStrike" kern="1200" cap="none" spc="0" baseline="0">
                <a:solidFill>
                  <a:srgbClr val="0000C0"/>
                </a:solidFill>
                <a:uFillTx/>
                <a:latin typeface="Monospace" pitchFamily="18"/>
                <a:ea typeface="Monospace" pitchFamily="2"/>
                <a:cs typeface="Monospace" pitchFamily="2"/>
              </a:rPr>
              <a:t>tamano</a:t>
            </a:r>
            <a:r>
              <a:rPr lang="de-DE" sz="1400" b="0" i="0" u="none" strike="noStrike" kern="1200" cap="none" spc="0" baseline="0">
                <a:solidFill>
                  <a:srgbClr val="000000"/>
                </a:solidFill>
                <a:uFillTx/>
                <a:latin typeface="Monospace" pitchFamily="18"/>
                <a:ea typeface="Monospace" pitchFamily="2"/>
                <a:cs typeface="Monospace" pitchFamily="2"/>
              </a:rPr>
              <a:t> = 0;</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3F7F5F"/>
                </a:solidFill>
                <a:uFillTx/>
                <a:latin typeface="Monospace" pitchFamily="18"/>
                <a:ea typeface="Monospace" pitchFamily="2"/>
                <a:cs typeface="Monospace" pitchFamily="2"/>
              </a:rPr>
              <a:t>//-------------------------------------</a:t>
            </a:r>
          </a:p>
        </p:txBody>
      </p:sp>
      <p:sp>
        <p:nvSpPr>
          <p:cNvPr id="6" name="TextBox 4">
            <a:extLst>
              <a:ext uri="{FF2B5EF4-FFF2-40B4-BE49-F238E27FC236}">
                <a16:creationId xmlns:a16="http://schemas.microsoft.com/office/drawing/2014/main" id="{1233A270-6A60-42D0-A129-59ACA7D9AFC2}"/>
              </a:ext>
            </a:extLst>
          </p:cNvPr>
          <p:cNvSpPr txBox="1"/>
          <p:nvPr/>
        </p:nvSpPr>
        <p:spPr>
          <a:xfrm>
            <a:off x="6191996" y="2736360"/>
            <a:ext cx="3672001" cy="1551956"/>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1" i="0" u="none" strike="noStrike" kern="1200" cap="none" spc="0" baseline="0">
                <a:solidFill>
                  <a:srgbClr val="7F0055"/>
                </a:solidFill>
                <a:uFillTx/>
                <a:latin typeface="Monospace" pitchFamily="18"/>
                <a:ea typeface="Monospace" pitchFamily="2"/>
                <a:cs typeface="Monospace" pitchFamily="2"/>
              </a:rPr>
              <a:t>public</a:t>
            </a: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boolean</a:t>
            </a:r>
            <a:r>
              <a:rPr lang="de-DE" sz="1400" b="0" i="0" u="none" strike="noStrike" kern="1200" cap="none" spc="0" baseline="0">
                <a:solidFill>
                  <a:srgbClr val="000000"/>
                </a:solidFill>
                <a:uFillTx/>
                <a:latin typeface="Monospace" pitchFamily="18"/>
                <a:ea typeface="Monospace" pitchFamily="2"/>
                <a:cs typeface="Monospace" pitchFamily="2"/>
              </a:rPr>
              <a:t> estaVacia()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return</a:t>
            </a: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this</a:t>
            </a:r>
            <a:r>
              <a:rPr lang="de-DE" sz="1400" b="0" i="0" u="none" strike="noStrike" kern="1200" cap="none" spc="0" baseline="0">
                <a:solidFill>
                  <a:srgbClr val="000000"/>
                </a:solidFill>
                <a:uFillTx/>
                <a:latin typeface="Monospace" pitchFamily="18"/>
                <a:ea typeface="Monospace" pitchFamily="2"/>
                <a:cs typeface="Monospace" pitchFamily="2"/>
              </a:rPr>
              <a:t>.</a:t>
            </a:r>
            <a:r>
              <a:rPr lang="de-DE" sz="1400" b="0" i="0" u="none" strike="noStrike" kern="1200" cap="none" spc="0" baseline="0">
                <a:solidFill>
                  <a:srgbClr val="0000C0"/>
                </a:solidFill>
                <a:uFillTx/>
                <a:latin typeface="Monospace" pitchFamily="18"/>
                <a:ea typeface="Monospace" pitchFamily="2"/>
                <a:cs typeface="Monospace" pitchFamily="2"/>
              </a:rPr>
              <a:t>cabeza</a:t>
            </a:r>
            <a:r>
              <a:rPr lang="de-DE" sz="1400" b="0" i="0" u="none" strike="noStrike" kern="1200" cap="none" spc="0" baseline="0">
                <a:solidFill>
                  <a:srgbClr val="000000"/>
                </a:solidFill>
                <a:uFillTx/>
                <a:latin typeface="Monospace" pitchFamily="18"/>
                <a:ea typeface="Monospace" pitchFamily="2"/>
                <a:cs typeface="Monospace" pitchFamily="2"/>
              </a:rPr>
              <a:t> == </a:t>
            </a:r>
            <a:r>
              <a:rPr lang="de-DE" sz="1400" b="1" i="0" u="none" strike="noStrike" kern="1200" cap="none" spc="0" baseline="0">
                <a:solidFill>
                  <a:srgbClr val="7F0055"/>
                </a:solidFill>
                <a:uFillTx/>
                <a:latin typeface="Monospace" pitchFamily="18"/>
                <a:ea typeface="Monospace" pitchFamily="2"/>
                <a:cs typeface="Monospace" pitchFamily="2"/>
              </a:rPr>
              <a:t>null</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3F7F5F"/>
                </a:solidFill>
                <a:uFillTx/>
                <a:latin typeface="Monospace" pitchFamily="18"/>
                <a:ea typeface="Monospace" pitchFamily="2"/>
                <a:cs typeface="Monospace" pitchFamily="2"/>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FAE83D5-8B01-4BD2-8C00-00050A463CC0}"/>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5414FCD-7F1D-4551-9313-F6E23F080039}" type="slidenum">
              <a:t>42</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4C522CB4-6252-44D1-A307-708299325F77}"/>
              </a:ext>
            </a:extLst>
          </p:cNvPr>
          <p:cNvSpPr txBox="1">
            <a:spLocks noGrp="1"/>
          </p:cNvSpPr>
          <p:nvPr>
            <p:ph type="title" idx="4294967295"/>
          </p:nvPr>
        </p:nvSpPr>
        <p:spPr/>
        <p:txBody>
          <a:bodyPr/>
          <a:lstStyle/>
          <a:p>
            <a:pPr lvl="0"/>
            <a:r>
              <a:rPr lang="de-DE"/>
              <a:t>Linked List: getCola()</a:t>
            </a:r>
          </a:p>
        </p:txBody>
      </p:sp>
      <p:sp>
        <p:nvSpPr>
          <p:cNvPr id="4" name="Text Placeholder 2">
            <a:extLst>
              <a:ext uri="{FF2B5EF4-FFF2-40B4-BE49-F238E27FC236}">
                <a16:creationId xmlns:a16="http://schemas.microsoft.com/office/drawing/2014/main" id="{87F234D8-05C6-4DD0-B1F2-209436D89647}"/>
              </a:ext>
            </a:extLst>
          </p:cNvPr>
          <p:cNvSpPr txBox="1">
            <a:spLocks noGrp="1"/>
          </p:cNvSpPr>
          <p:nvPr>
            <p:ph type="body" idx="4294967295"/>
          </p:nvPr>
        </p:nvSpPr>
        <p:spPr/>
        <p:txBody>
          <a:bodyPr>
            <a:normAutofit fontScale="92500" lnSpcReduction="10000"/>
          </a:bodyPr>
          <a:lstStyle/>
          <a:p>
            <a:pPr lvl="0">
              <a:buClr>
                <a:srgbClr val="0066FF"/>
              </a:buClr>
              <a:buSzPct val="40000"/>
              <a:buFont typeface="StarSymbol"/>
              <a:buChar char="●"/>
            </a:pPr>
            <a:r>
              <a:rPr lang="de-DE" sz="1800"/>
              <a:t>Si definimos la cola como el último nodo de la lista, la manera de obtenerlo sería mediante un metodo </a:t>
            </a:r>
            <a:r>
              <a:rPr lang="de-DE" sz="1800" b="1"/>
              <a:t>getCola()</a:t>
            </a:r>
            <a:r>
              <a:rPr lang="de-DE" sz="1800"/>
              <a:t>:</a:t>
            </a:r>
          </a:p>
          <a:p>
            <a:pPr lvl="0"/>
            <a:r>
              <a:rPr lang="de-DE" sz="1400" b="1">
                <a:solidFill>
                  <a:srgbClr val="7F0055"/>
                </a:solidFill>
                <a:latin typeface="Monospace" pitchFamily="34"/>
              </a:rPr>
              <a:t>public</a:t>
            </a:r>
            <a:r>
              <a:rPr lang="de-DE" sz="1400">
                <a:solidFill>
                  <a:srgbClr val="000000"/>
                </a:solidFill>
                <a:latin typeface="Monospace" pitchFamily="34"/>
              </a:rPr>
              <a:t> Nodo getCola() {</a:t>
            </a:r>
          </a:p>
          <a:p>
            <a:pPr lvl="0"/>
            <a:r>
              <a:rPr lang="de-DE" sz="1400">
                <a:solidFill>
                  <a:srgbClr val="000000"/>
                </a:solidFill>
                <a:latin typeface="Monospace" pitchFamily="34"/>
              </a:rPr>
              <a:t>    Nodo </a:t>
            </a:r>
            <a:r>
              <a:rPr lang="de-DE" sz="1400">
                <a:solidFill>
                  <a:srgbClr val="6A3E3E"/>
                </a:solidFill>
                <a:latin typeface="Monospace" pitchFamily="34"/>
              </a:rPr>
              <a:t>nodo</a:t>
            </a:r>
            <a:r>
              <a:rPr lang="de-DE" sz="1400">
                <a:solidFill>
                  <a:srgbClr val="000000"/>
                </a:solidFill>
                <a:latin typeface="Monospace" pitchFamily="34"/>
              </a:rPr>
              <a:t> = </a:t>
            </a:r>
            <a:r>
              <a:rPr lang="de-DE" sz="1400" b="1">
                <a:solidFill>
                  <a:srgbClr val="7F0055"/>
                </a:solidFill>
                <a:latin typeface="Monospace" pitchFamily="34"/>
              </a:rPr>
              <a:t>this</a:t>
            </a:r>
            <a:r>
              <a:rPr lang="de-DE" sz="1400">
                <a:solidFill>
                  <a:srgbClr val="000000"/>
                </a:solidFill>
                <a:latin typeface="Monospace" pitchFamily="34"/>
              </a:rPr>
              <a:t>.</a:t>
            </a:r>
            <a:r>
              <a:rPr lang="de-DE" sz="1400">
                <a:solidFill>
                  <a:srgbClr val="0000C0"/>
                </a:solidFill>
                <a:latin typeface="Monospace" pitchFamily="34"/>
              </a:rPr>
              <a:t>cabeza</a:t>
            </a:r>
            <a:r>
              <a:rPr lang="de-DE" sz="1400">
                <a:solidFill>
                  <a:srgbClr val="000000"/>
                </a:solidFill>
                <a:latin typeface="Monospace" pitchFamily="34"/>
              </a:rPr>
              <a:t>;</a:t>
            </a:r>
          </a:p>
          <a:p>
            <a:pPr lvl="0"/>
            <a:r>
              <a:rPr lang="de-DE" sz="1400" b="1">
                <a:solidFill>
                  <a:srgbClr val="7F0055"/>
                </a:solidFill>
                <a:latin typeface="Monospace" pitchFamily="34"/>
              </a:rPr>
              <a:t>    while</a:t>
            </a:r>
            <a:r>
              <a:rPr lang="de-DE" sz="1400">
                <a:solidFill>
                  <a:srgbClr val="000000"/>
                </a:solidFill>
                <a:latin typeface="Monospace" pitchFamily="34"/>
              </a:rPr>
              <a:t>(</a:t>
            </a:r>
            <a:r>
              <a:rPr lang="de-DE" sz="1400">
                <a:solidFill>
                  <a:srgbClr val="6A3E3E"/>
                </a:solidFill>
                <a:latin typeface="Monospace" pitchFamily="34"/>
              </a:rPr>
              <a:t>nodo</a:t>
            </a:r>
            <a:r>
              <a:rPr lang="de-DE" sz="1400">
                <a:solidFill>
                  <a:srgbClr val="000000"/>
                </a:solidFill>
                <a:latin typeface="Monospace" pitchFamily="34"/>
              </a:rPr>
              <a:t>.haySiguiente()) {</a:t>
            </a:r>
          </a:p>
          <a:p>
            <a:pPr lvl="0"/>
            <a:r>
              <a:rPr lang="de-DE" sz="1400">
                <a:solidFill>
                  <a:srgbClr val="6A3E3E"/>
                </a:solidFill>
                <a:latin typeface="Monospace" pitchFamily="34"/>
              </a:rPr>
              <a:t>        nodo</a:t>
            </a:r>
            <a:r>
              <a:rPr lang="de-DE" sz="1400">
                <a:solidFill>
                  <a:srgbClr val="000000"/>
                </a:solidFill>
                <a:latin typeface="Monospace" pitchFamily="34"/>
              </a:rPr>
              <a:t> = </a:t>
            </a:r>
            <a:r>
              <a:rPr lang="de-DE" sz="1400">
                <a:solidFill>
                  <a:srgbClr val="6A3E3E"/>
                </a:solidFill>
                <a:latin typeface="Monospace" pitchFamily="34"/>
              </a:rPr>
              <a:t>nodo</a:t>
            </a:r>
            <a:r>
              <a:rPr lang="de-DE" sz="1400">
                <a:solidFill>
                  <a:srgbClr val="000000"/>
                </a:solidFill>
                <a:latin typeface="Monospace" pitchFamily="34"/>
              </a:rPr>
              <a:t>.getSiguiente();</a:t>
            </a:r>
          </a:p>
          <a:p>
            <a:pPr lvl="0"/>
            <a:r>
              <a:rPr lang="de-DE" sz="1800">
                <a:solidFill>
                  <a:srgbClr val="000000"/>
                </a:solidFill>
                <a:latin typeface="Monospace" pitchFamily="34"/>
              </a:rPr>
              <a:t>    }</a:t>
            </a:r>
          </a:p>
          <a:p>
            <a:pPr lvl="0"/>
            <a:r>
              <a:rPr lang="de-DE" sz="1400" b="1">
                <a:solidFill>
                  <a:srgbClr val="7F0055"/>
                </a:solidFill>
                <a:latin typeface="Monospace" pitchFamily="34"/>
              </a:rPr>
              <a:t>return</a:t>
            </a:r>
            <a:r>
              <a:rPr lang="de-DE" sz="1400">
                <a:solidFill>
                  <a:srgbClr val="000000"/>
                </a:solidFill>
                <a:latin typeface="Monospace" pitchFamily="34"/>
              </a:rPr>
              <a:t> </a:t>
            </a:r>
            <a:r>
              <a:rPr lang="de-DE" sz="1400">
                <a:solidFill>
                  <a:srgbClr val="6A3E3E"/>
                </a:solidFill>
                <a:latin typeface="Monospace" pitchFamily="34"/>
              </a:rPr>
              <a:t>nodo</a:t>
            </a:r>
            <a:r>
              <a:rPr lang="de-DE" sz="1400">
                <a:solidFill>
                  <a:srgbClr val="000000"/>
                </a:solidFill>
                <a:latin typeface="Monospace" pitchFamily="34"/>
              </a:rPr>
              <a:t>;</a:t>
            </a:r>
          </a:p>
          <a:p>
            <a:pPr lvl="0"/>
            <a:r>
              <a:rPr lang="de-DE" sz="1800">
                <a:solidFill>
                  <a:srgbClr val="000000"/>
                </a:solidFill>
                <a:latin typeface="Monospace" pitchFamily="34"/>
              </a:rPr>
              <a:t>}</a:t>
            </a:r>
          </a:p>
          <a:p>
            <a:pPr lvl="0"/>
            <a:r>
              <a:rPr lang="de-DE" sz="1400">
                <a:solidFill>
                  <a:srgbClr val="3F7F5F"/>
                </a:solidFill>
                <a:latin typeface="Monospace" pitchFamily="34"/>
              </a:rPr>
              <a:t>//------------------------------------------</a:t>
            </a:r>
          </a:p>
          <a:p>
            <a:pPr lvl="0"/>
            <a:endParaRPr lang="de-DE"/>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AB39C1E-E30A-4AAF-B91E-E93589F47ED3}"/>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14773A3-8B4B-45BF-8220-6DBD49D038E4}" type="slidenum">
              <a:t>43</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7874E577-F41E-4B9C-9C8B-E0387D379AA4}"/>
              </a:ext>
            </a:extLst>
          </p:cNvPr>
          <p:cNvSpPr txBox="1">
            <a:spLocks noGrp="1"/>
          </p:cNvSpPr>
          <p:nvPr>
            <p:ph type="title" idx="4294967295"/>
          </p:nvPr>
        </p:nvSpPr>
        <p:spPr/>
        <p:txBody>
          <a:bodyPr/>
          <a:lstStyle/>
          <a:p>
            <a:pPr lvl="0"/>
            <a:r>
              <a:rPr lang="de-DE"/>
              <a:t>Linked List: getNodo(int pos)</a:t>
            </a:r>
          </a:p>
        </p:txBody>
      </p:sp>
      <p:sp>
        <p:nvSpPr>
          <p:cNvPr id="4" name="Text Placeholder 2">
            <a:extLst>
              <a:ext uri="{FF2B5EF4-FFF2-40B4-BE49-F238E27FC236}">
                <a16:creationId xmlns:a16="http://schemas.microsoft.com/office/drawing/2014/main" id="{B3F8B161-3CF1-49DB-ABC4-A7C7E8B08C49}"/>
              </a:ext>
            </a:extLst>
          </p:cNvPr>
          <p:cNvSpPr txBox="1">
            <a:spLocks noGrp="1"/>
          </p:cNvSpPr>
          <p:nvPr>
            <p:ph type="body" idx="4294967295"/>
          </p:nvPr>
        </p:nvSpPr>
        <p:spPr/>
        <p:txBody>
          <a:bodyPr>
            <a:normAutofit fontScale="92500" lnSpcReduction="10000"/>
          </a:bodyPr>
          <a:lstStyle/>
          <a:p>
            <a:pPr lvl="0">
              <a:buClr>
                <a:srgbClr val="0066FF"/>
              </a:buClr>
              <a:buSzPct val="40000"/>
              <a:buFont typeface="StarSymbol"/>
              <a:buChar char="●"/>
            </a:pPr>
            <a:r>
              <a:rPr lang="de-DE" sz="1600"/>
              <a:t>Tambien es útil tener un método que</a:t>
            </a:r>
            <a:br>
              <a:rPr lang="de-DE" sz="1600"/>
            </a:br>
            <a:r>
              <a:rPr lang="de-DE" sz="1600"/>
              <a:t>nos permita obtener un nodo basado </a:t>
            </a:r>
            <a:br>
              <a:rPr lang="de-DE" sz="1600"/>
            </a:br>
            <a:r>
              <a:rPr lang="de-DE" sz="1600"/>
              <a:t>en su indice de la lista. Para ello, </a:t>
            </a:r>
            <a:br>
              <a:rPr lang="de-DE" sz="1600"/>
            </a:br>
            <a:r>
              <a:rPr lang="de-DE" sz="1600"/>
              <a:t>iteramos por la lista hasta que </a:t>
            </a:r>
            <a:br>
              <a:rPr lang="de-DE" sz="1600"/>
            </a:br>
            <a:r>
              <a:rPr lang="de-DE" sz="1600"/>
              <a:t>hayamos llegado al indice deseado.</a:t>
            </a:r>
          </a:p>
          <a:p>
            <a:pPr lvl="0">
              <a:buClr>
                <a:srgbClr val="0066FF"/>
              </a:buClr>
              <a:buSzPct val="40000"/>
              <a:buFont typeface="StarSymbol"/>
              <a:buChar char="●"/>
            </a:pPr>
            <a:r>
              <a:rPr lang="de-DE" sz="1600"/>
              <a:t>Es importante entender que este </a:t>
            </a:r>
            <a:br>
              <a:rPr lang="de-DE" sz="1600"/>
            </a:br>
            <a:r>
              <a:rPr lang="de-DE" sz="1600"/>
              <a:t>método no está bien programado,</a:t>
            </a:r>
            <a:br>
              <a:rPr lang="de-DE" sz="1600"/>
            </a:br>
            <a:r>
              <a:rPr lang="de-DE" sz="1600"/>
              <a:t>ya que no estamos usando </a:t>
            </a:r>
            <a:br>
              <a:rPr lang="de-DE" sz="1600"/>
            </a:br>
            <a:r>
              <a:rPr lang="de-DE" sz="1600"/>
              <a:t>ninguna clausula Try/Catch ni </a:t>
            </a:r>
            <a:br>
              <a:rPr lang="de-DE" sz="1600"/>
            </a:br>
            <a:r>
              <a:rPr lang="de-DE" sz="1600"/>
              <a:t>ningún Throws. Estas clausulas nos </a:t>
            </a:r>
            <a:br>
              <a:rPr lang="de-DE" sz="1600"/>
            </a:br>
            <a:r>
              <a:rPr lang="de-DE" sz="1600"/>
              <a:t>permitirían evitar errores en el caso</a:t>
            </a:r>
            <a:br>
              <a:rPr lang="de-DE" sz="1600"/>
            </a:br>
            <a:r>
              <a:rPr lang="de-DE" sz="1600"/>
              <a:t>de que le nodo fuera </a:t>
            </a:r>
            <a:r>
              <a:rPr lang="de-DE" sz="1600" b="1"/>
              <a:t>null</a:t>
            </a:r>
            <a:r>
              <a:rPr lang="de-DE" sz="1600"/>
              <a:t>. Además,</a:t>
            </a:r>
            <a:br>
              <a:rPr lang="de-DE" sz="1600"/>
            </a:br>
            <a:r>
              <a:rPr lang="de-DE" sz="1600"/>
              <a:t>se le podría añadir un check que </a:t>
            </a:r>
            <a:br>
              <a:rPr lang="de-DE" sz="1600"/>
            </a:br>
            <a:r>
              <a:rPr lang="de-DE" sz="1600"/>
              <a:t>comprobara si el nodo cabeza es </a:t>
            </a:r>
            <a:r>
              <a:rPr lang="de-DE" sz="1600" b="1"/>
              <a:t>null</a:t>
            </a:r>
            <a:r>
              <a:rPr lang="de-DE" sz="1600"/>
              <a:t>.</a:t>
            </a:r>
          </a:p>
          <a:p>
            <a:pPr lvl="0">
              <a:buClr>
                <a:srgbClr val="0066FF"/>
              </a:buClr>
              <a:buSzPct val="40000"/>
              <a:buFont typeface="StarSymbol"/>
              <a:buChar char="●"/>
            </a:pPr>
            <a:endParaRPr lang="de-DE" sz="1400" b="1">
              <a:solidFill>
                <a:srgbClr val="7F0055"/>
              </a:solidFill>
              <a:latin typeface="Monospace" pitchFamily="34"/>
            </a:endParaRPr>
          </a:p>
        </p:txBody>
      </p:sp>
      <p:sp>
        <p:nvSpPr>
          <p:cNvPr id="5" name="TextBox 3">
            <a:extLst>
              <a:ext uri="{FF2B5EF4-FFF2-40B4-BE49-F238E27FC236}">
                <a16:creationId xmlns:a16="http://schemas.microsoft.com/office/drawing/2014/main" id="{1BA9077A-5DC0-40CD-BC70-4B3F5D1258A2}"/>
              </a:ext>
            </a:extLst>
          </p:cNvPr>
          <p:cNvSpPr txBox="1"/>
          <p:nvPr/>
        </p:nvSpPr>
        <p:spPr>
          <a:xfrm>
            <a:off x="4679999" y="935998"/>
            <a:ext cx="4987505" cy="4912449"/>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1" i="0" u="none" strike="noStrike" kern="1200" cap="none" spc="0" baseline="0" dirty="0">
                <a:solidFill>
                  <a:srgbClr val="7F0055"/>
                </a:solidFill>
                <a:uFillTx/>
                <a:latin typeface="Monospace" pitchFamily="18"/>
                <a:ea typeface="Monospace" pitchFamily="2"/>
                <a:cs typeface="Monospace" pitchFamily="2"/>
              </a:rPr>
              <a:t>public</a:t>
            </a:r>
            <a:r>
              <a:rPr lang="de-DE" sz="1400" b="0" i="0" u="none" strike="noStrike" kern="1200" cap="none" spc="0" baseline="0" dirty="0">
                <a:solidFill>
                  <a:srgbClr val="000000"/>
                </a:solidFill>
                <a:uFillTx/>
                <a:latin typeface="Monospace" pitchFamily="18"/>
                <a:ea typeface="Monospace" pitchFamily="2"/>
                <a:cs typeface="Monospace" pitchFamily="2"/>
              </a:rPr>
              <a:t> Nodo getNodo(</a:t>
            </a:r>
            <a:r>
              <a:rPr lang="de-DE" sz="1400" b="1" i="0" u="none" strike="noStrike" kern="1200" cap="none" spc="0" baseline="0" dirty="0">
                <a:solidFill>
                  <a:srgbClr val="7F0055"/>
                </a:solidFill>
                <a:uFillTx/>
                <a:latin typeface="Monospace" pitchFamily="18"/>
                <a:ea typeface="Monospace" pitchFamily="2"/>
                <a:cs typeface="Monospace" pitchFamily="2"/>
              </a:rPr>
              <a:t>int</a:t>
            </a:r>
            <a:r>
              <a:rPr lang="de-DE" sz="1400" b="0" i="0" u="none" strike="noStrike" kern="1200" cap="none" spc="0" baseline="0" dirty="0">
                <a:solidFill>
                  <a:srgbClr val="000000"/>
                </a:solidFill>
                <a:uFillTx/>
                <a:latin typeface="Monospace" pitchFamily="18"/>
                <a:ea typeface="Monospace" pitchFamily="2"/>
                <a:cs typeface="Monospace" pitchFamily="2"/>
              </a:rPr>
              <a:t> </a:t>
            </a:r>
            <a:r>
              <a:rPr lang="de-DE" sz="1400" b="0" i="0" u="none" strike="noStrike" kern="1200" cap="none" spc="0" baseline="0" dirty="0">
                <a:solidFill>
                  <a:srgbClr val="6A3E3E"/>
                </a:solidFill>
                <a:uFillTx/>
                <a:latin typeface="Monospace" pitchFamily="18"/>
                <a:ea typeface="Monospace" pitchFamily="2"/>
                <a:cs typeface="Monospace" pitchFamily="2"/>
              </a:rPr>
              <a:t>pos</a:t>
            </a:r>
            <a:r>
              <a:rPr lang="de-DE" sz="1400" b="0" i="0" u="none" strike="noStrike" kern="1200" cap="none" spc="0" baseline="0" dirty="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r>
              <a:rPr lang="de-DE" sz="1400" b="1" i="0" u="none" strike="noStrike" kern="1200" cap="none" spc="0" baseline="0" dirty="0">
                <a:solidFill>
                  <a:srgbClr val="7F0055"/>
                </a:solidFill>
                <a:uFillTx/>
                <a:latin typeface="Monospace" pitchFamily="18"/>
                <a:ea typeface="Monospace" pitchFamily="2"/>
                <a:cs typeface="Monospace" pitchFamily="2"/>
              </a:rPr>
              <a:t>int</a:t>
            </a:r>
            <a:r>
              <a:rPr lang="de-DE" sz="1400" b="0" i="0" u="none" strike="noStrike" kern="1200" cap="none" spc="0" baseline="0" dirty="0">
                <a:solidFill>
                  <a:srgbClr val="000000"/>
                </a:solidFill>
                <a:uFillTx/>
                <a:latin typeface="Monospace" pitchFamily="18"/>
                <a:ea typeface="Monospace" pitchFamily="2"/>
                <a:cs typeface="Monospace" pitchFamily="2"/>
              </a:rPr>
              <a:t> </a:t>
            </a:r>
            <a:r>
              <a:rPr lang="de-DE" sz="1400" b="0" i="0" u="none" strike="noStrike" kern="1200" cap="none" spc="0" baseline="0" dirty="0">
                <a:solidFill>
                  <a:srgbClr val="6A3E3E"/>
                </a:solidFill>
                <a:uFillTx/>
                <a:latin typeface="Monospace" pitchFamily="18"/>
                <a:ea typeface="Monospace" pitchFamily="2"/>
                <a:cs typeface="Monospace" pitchFamily="2"/>
              </a:rPr>
              <a:t>i</a:t>
            </a:r>
            <a:r>
              <a:rPr lang="de-DE" sz="1400" b="0" i="0" u="none" strike="noStrike" kern="1200" cap="none" spc="0" baseline="0" dirty="0">
                <a:solidFill>
                  <a:srgbClr val="000000"/>
                </a:solidFill>
                <a:uFillTx/>
                <a:latin typeface="Monospace" pitchFamily="18"/>
                <a:ea typeface="Monospace" pitchFamily="2"/>
                <a:cs typeface="Monospace" pitchFamily="2"/>
              </a:rPr>
              <a:t> = 0;</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Nodo </a:t>
            </a:r>
            <a:r>
              <a:rPr lang="de-DE" sz="1400" b="0" i="0" u="none" strike="noStrike" kern="1200" cap="none" spc="0" baseline="0" dirty="0">
                <a:solidFill>
                  <a:srgbClr val="6A3E3E"/>
                </a:solidFill>
                <a:uFillTx/>
                <a:latin typeface="Monospace" pitchFamily="18"/>
                <a:ea typeface="Monospace" pitchFamily="2"/>
                <a:cs typeface="Monospace" pitchFamily="2"/>
              </a:rPr>
              <a:t>nodo</a:t>
            </a:r>
            <a:r>
              <a:rPr lang="de-DE" sz="1400" b="0" i="0" u="none" strike="noStrike" kern="1200" cap="none" spc="0" baseline="0" dirty="0">
                <a:solidFill>
                  <a:srgbClr val="000000"/>
                </a:solidFill>
                <a:uFillTx/>
                <a:latin typeface="Monospace" pitchFamily="18"/>
                <a:ea typeface="Monospace" pitchFamily="2"/>
                <a:cs typeface="Monospace" pitchFamily="2"/>
              </a:rPr>
              <a:t> = </a:t>
            </a:r>
            <a:r>
              <a:rPr lang="de-DE" sz="1400" b="1" i="0" u="none" strike="noStrike" kern="1200" cap="none" spc="0" baseline="0" dirty="0">
                <a:solidFill>
                  <a:srgbClr val="7F0055"/>
                </a:solidFill>
                <a:uFillTx/>
                <a:latin typeface="Monospace" pitchFamily="18"/>
                <a:ea typeface="Monospace" pitchFamily="2"/>
                <a:cs typeface="Monospace" pitchFamily="2"/>
              </a:rPr>
              <a:t>this</a:t>
            </a:r>
            <a:r>
              <a:rPr lang="de-DE" sz="1400" b="0" i="0" u="none" strike="noStrike" kern="1200" cap="none" spc="0" baseline="0" dirty="0">
                <a:solidFill>
                  <a:srgbClr val="000000"/>
                </a:solidFill>
                <a:uFillTx/>
                <a:latin typeface="Monospace" pitchFamily="18"/>
                <a:ea typeface="Monospace" pitchFamily="2"/>
                <a:cs typeface="Monospace" pitchFamily="2"/>
              </a:rPr>
              <a:t>.</a:t>
            </a:r>
            <a:r>
              <a:rPr lang="de-DE" sz="1400" b="0" i="0" u="none" strike="noStrike" kern="1200" cap="none" spc="0" baseline="0" dirty="0">
                <a:solidFill>
                  <a:srgbClr val="0000C0"/>
                </a:solidFill>
                <a:uFillTx/>
                <a:latin typeface="Monospace" pitchFamily="18"/>
                <a:ea typeface="Monospace" pitchFamily="2"/>
                <a:cs typeface="Monospace" pitchFamily="2"/>
              </a:rPr>
              <a:t>cabeza</a:t>
            </a:r>
            <a:r>
              <a:rPr lang="de-DE" sz="1400" b="0" i="0" u="none" strike="noStrike" kern="1200" cap="none" spc="0" baseline="0" dirty="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r>
              <a:rPr lang="de-DE" sz="1400" b="1" i="0" u="none" strike="noStrike" kern="1200" cap="none" spc="0" baseline="0" dirty="0">
                <a:solidFill>
                  <a:srgbClr val="7F0055"/>
                </a:solidFill>
                <a:uFillTx/>
                <a:latin typeface="Monospace" pitchFamily="18"/>
                <a:ea typeface="Monospace" pitchFamily="2"/>
                <a:cs typeface="Monospace" pitchFamily="2"/>
              </a:rPr>
              <a:t>while</a:t>
            </a:r>
            <a:r>
              <a:rPr lang="de-DE" sz="1400" b="0" i="0" u="none" strike="noStrike" kern="1200" cap="none" spc="0" baseline="0" dirty="0">
                <a:solidFill>
                  <a:srgbClr val="000000"/>
                </a:solidFill>
                <a:uFillTx/>
                <a:latin typeface="Monospace" pitchFamily="18"/>
                <a:ea typeface="Monospace" pitchFamily="2"/>
                <a:cs typeface="Monospace" pitchFamily="2"/>
              </a:rPr>
              <a:t>(</a:t>
            </a:r>
            <a:r>
              <a:rPr lang="de-DE" sz="1400" b="0" i="0" u="none" strike="noStrike" kern="1200" cap="none" spc="0" baseline="0" dirty="0">
                <a:solidFill>
                  <a:srgbClr val="6A3E3E"/>
                </a:solidFill>
                <a:uFillTx/>
                <a:latin typeface="Monospace" pitchFamily="18"/>
                <a:ea typeface="Monospace" pitchFamily="2"/>
                <a:cs typeface="Monospace" pitchFamily="2"/>
              </a:rPr>
              <a:t>i</a:t>
            </a:r>
            <a:r>
              <a:rPr lang="de-DE" sz="1400" b="0" i="0" u="none" strike="noStrike" kern="1200" cap="none" spc="0" baseline="0" dirty="0">
                <a:solidFill>
                  <a:srgbClr val="000000"/>
                </a:solidFill>
                <a:uFillTx/>
                <a:latin typeface="Monospace" pitchFamily="18"/>
                <a:ea typeface="Monospace" pitchFamily="2"/>
                <a:cs typeface="Monospace" pitchFamily="2"/>
              </a:rPr>
              <a:t> &lt; </a:t>
            </a:r>
            <a:r>
              <a:rPr lang="de-DE" sz="1400" b="0" i="0" u="none" strike="noStrike" kern="1200" cap="none" spc="0" baseline="0" dirty="0">
                <a:solidFill>
                  <a:srgbClr val="6A3E3E"/>
                </a:solidFill>
                <a:uFillTx/>
                <a:latin typeface="Monospace" pitchFamily="18"/>
                <a:ea typeface="Monospace" pitchFamily="2"/>
                <a:cs typeface="Monospace" pitchFamily="2"/>
              </a:rPr>
              <a:t>pos</a:t>
            </a:r>
            <a:r>
              <a:rPr lang="de-DE" sz="1400" b="0" i="0" u="none" strike="noStrike" kern="1200" cap="none" spc="0" baseline="0" dirty="0">
                <a:solidFill>
                  <a:srgbClr val="000000"/>
                </a:solidFill>
                <a:uFillTx/>
                <a:latin typeface="Monospace" pitchFamily="18"/>
                <a:ea typeface="Monospace" pitchFamily="2"/>
                <a:cs typeface="Monospace" pitchFamily="2"/>
              </a:rPr>
              <a:t> &amp;&amp; </a:t>
            </a:r>
            <a:r>
              <a:rPr lang="de-DE" sz="1400" b="0" i="0" u="none" strike="noStrike" kern="1200" cap="none" spc="0" baseline="0" dirty="0">
                <a:solidFill>
                  <a:srgbClr val="6A3E3E"/>
                </a:solidFill>
                <a:uFillTx/>
                <a:latin typeface="Monospace" pitchFamily="18"/>
                <a:ea typeface="Monospace" pitchFamily="2"/>
                <a:cs typeface="Monospace" pitchFamily="2"/>
              </a:rPr>
              <a:t>nodo</a:t>
            </a:r>
            <a:r>
              <a:rPr lang="de-DE" sz="1400" b="0" i="0" u="none" strike="noStrike" kern="1200" cap="none" spc="0" baseline="0" dirty="0">
                <a:solidFill>
                  <a:srgbClr val="000000"/>
                </a:solidFill>
                <a:uFillTx/>
                <a:latin typeface="Monospace" pitchFamily="18"/>
                <a:ea typeface="Monospace" pitchFamily="2"/>
                <a:cs typeface="Monospace" pitchFamily="2"/>
              </a:rPr>
              <a:t>.haySiguiente())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r>
              <a:rPr lang="de-DE" sz="1400" b="0" i="0" u="none" strike="noStrike" kern="1200" cap="none" spc="0" baseline="0" dirty="0">
                <a:solidFill>
                  <a:srgbClr val="6A3E3E"/>
                </a:solidFill>
                <a:uFillTx/>
                <a:latin typeface="Monospace" pitchFamily="18"/>
                <a:ea typeface="Monospace" pitchFamily="2"/>
                <a:cs typeface="Monospace" pitchFamily="2"/>
              </a:rPr>
              <a:t>nodo</a:t>
            </a:r>
            <a:r>
              <a:rPr lang="de-DE" sz="1400" b="0" i="0" u="none" strike="noStrike" kern="1200" cap="none" spc="0" baseline="0" dirty="0">
                <a:solidFill>
                  <a:srgbClr val="000000"/>
                </a:solidFill>
                <a:uFillTx/>
                <a:latin typeface="Monospace" pitchFamily="18"/>
                <a:ea typeface="Monospace" pitchFamily="2"/>
                <a:cs typeface="Monospace" pitchFamily="2"/>
              </a:rPr>
              <a:t> = </a:t>
            </a:r>
            <a:r>
              <a:rPr lang="de-DE" sz="1400" b="0" i="0" u="none" strike="noStrike" kern="1200" cap="none" spc="0" baseline="0" dirty="0">
                <a:solidFill>
                  <a:srgbClr val="6A3E3E"/>
                </a:solidFill>
                <a:uFillTx/>
                <a:latin typeface="Monospace" pitchFamily="18"/>
                <a:ea typeface="Monospace" pitchFamily="2"/>
                <a:cs typeface="Monospace" pitchFamily="2"/>
              </a:rPr>
              <a:t>nodo</a:t>
            </a:r>
            <a:r>
              <a:rPr lang="de-DE" sz="1400" b="0" i="0" u="none" strike="noStrike" kern="1200" cap="none" spc="0" baseline="0" dirty="0">
                <a:solidFill>
                  <a:srgbClr val="000000"/>
                </a:solidFill>
                <a:uFillTx/>
                <a:latin typeface="Monospace" pitchFamily="18"/>
                <a:ea typeface="Monospace" pitchFamily="2"/>
                <a:cs typeface="Monospace" pitchFamily="2"/>
              </a:rPr>
              <a:t>.getSiguiente();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r>
              <a:rPr lang="de-DE" sz="1400" b="0" i="0" u="none" strike="noStrike" kern="1200" cap="none" spc="0" baseline="0" dirty="0">
                <a:solidFill>
                  <a:srgbClr val="6A3E3E"/>
                </a:solidFill>
                <a:uFillTx/>
                <a:latin typeface="Monospace" pitchFamily="18"/>
                <a:ea typeface="Monospace" pitchFamily="2"/>
                <a:cs typeface="Monospace" pitchFamily="2"/>
              </a:rPr>
              <a:t>i</a:t>
            </a:r>
            <a:r>
              <a:rPr lang="de-DE" sz="1400" b="0" i="0" u="none" strike="noStrike" kern="1200" cap="none" spc="0" baseline="0" dirty="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r>
              <a:rPr lang="de-DE" sz="1400" b="0" i="0" strike="noStrike" kern="1200" cap="none" spc="0" baseline="0" dirty="0">
                <a:solidFill>
                  <a:srgbClr val="3F7F5F"/>
                </a:solidFill>
                <a:uFillTx/>
                <a:latin typeface="Monospace" pitchFamily="18"/>
                <a:ea typeface="Monospace" pitchFamily="2"/>
                <a:cs typeface="Monospace" pitchFamily="2"/>
              </a:rPr>
              <a:t>// Aqui se deberia hacer una excepcion</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dirty="0">
                <a:solidFill>
                  <a:srgbClr val="3F7F5F"/>
                </a:solidFill>
                <a:latin typeface="Monospace" pitchFamily="18"/>
                <a:ea typeface="Monospace" pitchFamily="2"/>
                <a:cs typeface="Monospace" pitchFamily="2"/>
              </a:rPr>
              <a:t>	             </a:t>
            </a:r>
            <a:r>
              <a:rPr lang="de-DE" sz="1400" b="0" i="0" strike="noStrike" kern="1200" cap="none" spc="0" baseline="0" dirty="0">
                <a:solidFill>
                  <a:srgbClr val="3F7F5F"/>
                </a:solidFill>
                <a:uFillTx/>
                <a:latin typeface="Monospace" pitchFamily="18"/>
                <a:ea typeface="Monospace" pitchFamily="2"/>
                <a:cs typeface="Monospace" pitchFamily="2"/>
              </a:rPr>
              <a:t>          // en el caso de que la cabeza</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strike="noStrike" kern="1200" cap="none" spc="0" baseline="0" dirty="0">
                <a:solidFill>
                  <a:srgbClr val="000000"/>
                </a:solidFill>
                <a:uFillTx/>
                <a:latin typeface="Monospace" pitchFamily="18"/>
                <a:ea typeface="Monospace" pitchFamily="2"/>
                <a:cs typeface="Monospace" pitchFamily="2"/>
              </a:rPr>
              <a:t>	                       </a:t>
            </a:r>
            <a:r>
              <a:rPr lang="de-DE" sz="1400" b="0" i="0" strike="noStrike" kern="1200" cap="none" spc="0" baseline="0" dirty="0">
                <a:solidFill>
                  <a:srgbClr val="3F7F5F"/>
                </a:solidFill>
                <a:uFillTx/>
                <a:latin typeface="Monospace" pitchFamily="18"/>
                <a:ea typeface="Monospace" pitchFamily="2"/>
                <a:cs typeface="Monospace" pitchFamily="2"/>
              </a:rPr>
              <a:t>// sea null o que el Nodo nodo sea null</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strike="noStrike" kern="1200" cap="none" spc="0" baseline="0" dirty="0">
                <a:solidFill>
                  <a:srgbClr val="000000"/>
                </a:solidFill>
                <a:uFillTx/>
                <a:latin typeface="Monospace" pitchFamily="18"/>
                <a:ea typeface="Monospace" pitchFamily="2"/>
                <a:cs typeface="Monospace" pitchFamily="2"/>
              </a:rPr>
              <a:t>		</a:t>
            </a:r>
            <a:r>
              <a:rPr lang="de-DE" sz="1400" b="0" i="0" strike="noStrike" kern="1200" cap="none" spc="0" baseline="0" dirty="0">
                <a:solidFill>
                  <a:srgbClr val="3F7F5F"/>
                </a:solidFill>
                <a:uFillTx/>
                <a:latin typeface="Monospace" pitchFamily="18"/>
                <a:ea typeface="Monospace" pitchFamily="2"/>
                <a:cs typeface="Monospace" pitchFamily="2"/>
              </a:rPr>
              <a:t>// Pero no quiero anadir complejidad</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r>
              <a:rPr lang="de-DE" sz="1400" b="1" i="0" u="none" strike="noStrike" kern="1200" cap="none" spc="0" baseline="0" dirty="0">
                <a:solidFill>
                  <a:srgbClr val="7F0055"/>
                </a:solidFill>
                <a:uFillTx/>
                <a:latin typeface="Monospace" pitchFamily="18"/>
                <a:ea typeface="Monospace" pitchFamily="2"/>
                <a:cs typeface="Monospace" pitchFamily="2"/>
              </a:rPr>
              <a:t>return</a:t>
            </a:r>
            <a:r>
              <a:rPr lang="de-DE" sz="1400" b="0" i="0" u="none" strike="noStrike" kern="1200" cap="none" spc="0" baseline="0" dirty="0">
                <a:solidFill>
                  <a:srgbClr val="000000"/>
                </a:solidFill>
                <a:uFillTx/>
                <a:latin typeface="Monospace" pitchFamily="18"/>
                <a:ea typeface="Monospace" pitchFamily="2"/>
                <a:cs typeface="Monospace" pitchFamily="2"/>
              </a:rPr>
              <a:t> </a:t>
            </a:r>
            <a:r>
              <a:rPr lang="de-DE" sz="1400" b="0" i="0" u="none" strike="noStrike" kern="1200" cap="none" spc="0" baseline="0" dirty="0">
                <a:solidFill>
                  <a:srgbClr val="6A3E3E"/>
                </a:solidFill>
                <a:uFillTx/>
                <a:latin typeface="Monospace" pitchFamily="18"/>
                <a:ea typeface="Monospace" pitchFamily="2"/>
                <a:cs typeface="Monospace" pitchFamily="2"/>
              </a:rPr>
              <a:t>nodo</a:t>
            </a:r>
            <a:r>
              <a:rPr lang="de-DE" sz="1400" b="0" i="0" u="none" strike="noStrike" kern="1200" cap="none" spc="0" baseline="0" dirty="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endParaRPr lang="de-DE" sz="1400" b="0" i="0" u="none" strike="noStrike" kern="1200" cap="none" spc="0" baseline="0" dirty="0">
              <a:solidFill>
                <a:srgbClr val="3F7F5F"/>
              </a:solidFill>
              <a:uFillTx/>
              <a:latin typeface="Monospace" pitchFamily="18"/>
              <a:ea typeface="Monospace" pitchFamily="2"/>
              <a:cs typeface="Monospace" pitchFamily="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D762CA74-51BE-4AE3-9154-9E106C6CEF12}"/>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C551553-FAE0-4E5E-A686-26075EB44400}" type="slidenum">
              <a:t>44</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C62B51DF-E373-4103-B6B4-E1D2475E523C}"/>
              </a:ext>
            </a:extLst>
          </p:cNvPr>
          <p:cNvSpPr txBox="1">
            <a:spLocks noGrp="1"/>
          </p:cNvSpPr>
          <p:nvPr>
            <p:ph type="title" idx="4294967295"/>
          </p:nvPr>
        </p:nvSpPr>
        <p:spPr/>
        <p:txBody>
          <a:bodyPr/>
          <a:lstStyle/>
          <a:p>
            <a:pPr lvl="0"/>
            <a:r>
              <a:rPr lang="de-DE"/>
              <a:t>Linked List: Anadir(Nodo n)</a:t>
            </a:r>
          </a:p>
        </p:txBody>
      </p:sp>
      <p:sp>
        <p:nvSpPr>
          <p:cNvPr id="4" name="Text Placeholder 2">
            <a:extLst>
              <a:ext uri="{FF2B5EF4-FFF2-40B4-BE49-F238E27FC236}">
                <a16:creationId xmlns:a16="http://schemas.microsoft.com/office/drawing/2014/main" id="{277950E4-F16C-426B-94F0-9B72F2BE454F}"/>
              </a:ext>
            </a:extLst>
          </p:cNvPr>
          <p:cNvSpPr txBox="1">
            <a:spLocks noGrp="1"/>
          </p:cNvSpPr>
          <p:nvPr>
            <p:ph type="body" idx="4294967295"/>
          </p:nvPr>
        </p:nvSpPr>
        <p:spPr/>
        <p:txBody>
          <a:bodyPr/>
          <a:lstStyle/>
          <a:p>
            <a:pPr lvl="0">
              <a:buClr>
                <a:srgbClr val="0066FF"/>
              </a:buClr>
              <a:buSzPct val="40000"/>
              <a:buFont typeface="StarSymbol"/>
              <a:buChar char="●"/>
            </a:pPr>
            <a:r>
              <a:rPr lang="de-DE" sz="1600"/>
              <a:t>Este metodo añade un Nodo nuevo al final de la lista.</a:t>
            </a:r>
          </a:p>
          <a:p>
            <a:pPr lvl="0">
              <a:buClr>
                <a:srgbClr val="0066FF"/>
              </a:buClr>
              <a:buSzPct val="40000"/>
              <a:buFont typeface="StarSymbol"/>
              <a:buChar char="●"/>
            </a:pPr>
            <a:r>
              <a:rPr lang="de-DE" sz="1600"/>
              <a:t>Funciona de una manera muy simple: vamos iterando por la lista hasta que lleguemos al ultimo nodo. Una vez ahí, decimos que el últimoNodo.siguiente es el nodo n.</a:t>
            </a:r>
          </a:p>
          <a:p>
            <a:pPr lvl="0">
              <a:buClr>
                <a:srgbClr val="0066FF"/>
              </a:buClr>
              <a:buSzPct val="40000"/>
              <a:buFont typeface="StarSymbol"/>
              <a:buChar char="●"/>
            </a:pPr>
            <a:r>
              <a:rPr lang="de-DE" sz="1600"/>
              <a:t>Es decir, el siguiente nodo al</a:t>
            </a:r>
            <a:br>
              <a:rPr lang="de-DE" sz="1600"/>
            </a:br>
            <a:r>
              <a:rPr lang="de-DE" sz="1600"/>
              <a:t>último nodo se vuelve el nodo </a:t>
            </a:r>
            <a:br>
              <a:rPr lang="de-DE" sz="1600"/>
            </a:br>
            <a:r>
              <a:rPr lang="de-DE" sz="1600"/>
              <a:t>n, y por tanto tenemos un </a:t>
            </a:r>
            <a:br>
              <a:rPr lang="de-DE" sz="1600"/>
            </a:br>
            <a:r>
              <a:rPr lang="de-DE" sz="1600"/>
              <a:t>nuevo último.</a:t>
            </a:r>
          </a:p>
        </p:txBody>
      </p:sp>
      <p:sp>
        <p:nvSpPr>
          <p:cNvPr id="5" name="TextBox 3">
            <a:extLst>
              <a:ext uri="{FF2B5EF4-FFF2-40B4-BE49-F238E27FC236}">
                <a16:creationId xmlns:a16="http://schemas.microsoft.com/office/drawing/2014/main" id="{2559D738-C5C4-4803-8EED-071E1AD7C536}"/>
              </a:ext>
            </a:extLst>
          </p:cNvPr>
          <p:cNvSpPr txBox="1"/>
          <p:nvPr/>
        </p:nvSpPr>
        <p:spPr>
          <a:xfrm>
            <a:off x="4679999" y="2520004"/>
            <a:ext cx="6912004" cy="3013560"/>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1" i="0" u="none" strike="noStrike" kern="1200" cap="none" spc="0" baseline="0">
                <a:solidFill>
                  <a:srgbClr val="7F0055"/>
                </a:solidFill>
                <a:uFillTx/>
                <a:latin typeface="Monospace" pitchFamily="18"/>
                <a:ea typeface="Monospace" pitchFamily="2"/>
                <a:cs typeface="Monospace" pitchFamily="2"/>
              </a:rPr>
              <a:t>public</a:t>
            </a: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void</a:t>
            </a:r>
            <a:r>
              <a:rPr lang="de-DE" sz="1400" b="0" i="0" u="none" strike="noStrike" kern="1200" cap="none" spc="0" baseline="0">
                <a:solidFill>
                  <a:srgbClr val="000000"/>
                </a:solidFill>
                <a:uFillTx/>
                <a:latin typeface="Monospace" pitchFamily="18"/>
                <a:ea typeface="Monospace" pitchFamily="2"/>
                <a:cs typeface="Monospace" pitchFamily="2"/>
              </a:rPr>
              <a:t> anadir(Nodo </a:t>
            </a:r>
            <a:r>
              <a:rPr lang="de-DE" sz="1400" b="0" i="0" u="none" strike="noStrike" kern="1200" cap="none" spc="0" baseline="0">
                <a:solidFill>
                  <a:srgbClr val="6A3E3E"/>
                </a:solidFill>
                <a:uFillTx/>
                <a:latin typeface="Monospace" pitchFamily="18"/>
                <a:ea typeface="Monospace" pitchFamily="2"/>
                <a:cs typeface="Monospace" pitchFamily="2"/>
              </a:rPr>
              <a:t>n</a:t>
            </a: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Nodo </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 = </a:t>
            </a:r>
            <a:r>
              <a:rPr lang="de-DE" sz="1400" b="1" i="0" u="none" strike="noStrike" kern="1200" cap="none" spc="0" baseline="0">
                <a:solidFill>
                  <a:srgbClr val="7F0055"/>
                </a:solidFill>
                <a:uFillTx/>
                <a:latin typeface="Monospace" pitchFamily="18"/>
                <a:ea typeface="Monospace" pitchFamily="2"/>
                <a:cs typeface="Monospace" pitchFamily="2"/>
              </a:rPr>
              <a:t>this</a:t>
            </a:r>
            <a:r>
              <a:rPr lang="de-DE" sz="1400" b="0" i="0" u="none" strike="noStrike" kern="1200" cap="none" spc="0" baseline="0">
                <a:solidFill>
                  <a:srgbClr val="000000"/>
                </a:solidFill>
                <a:uFillTx/>
                <a:latin typeface="Monospace" pitchFamily="18"/>
                <a:ea typeface="Monospace" pitchFamily="2"/>
                <a:cs typeface="Monospace" pitchFamily="2"/>
              </a:rPr>
              <a:t>.</a:t>
            </a:r>
            <a:r>
              <a:rPr lang="de-DE" sz="1400" b="0" i="0" u="none" strike="noStrike" kern="1200" cap="none" spc="0" baseline="0">
                <a:solidFill>
                  <a:srgbClr val="0000C0"/>
                </a:solidFill>
                <a:uFillTx/>
                <a:latin typeface="Monospace" pitchFamily="18"/>
                <a:ea typeface="Monospace" pitchFamily="2"/>
                <a:cs typeface="Monospace" pitchFamily="2"/>
              </a:rPr>
              <a:t>cabeza</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while</a:t>
            </a:r>
            <a:r>
              <a:rPr lang="de-DE" sz="1400" b="0" i="0" u="none" strike="noStrike" kern="1200" cap="none" spc="0" baseline="0">
                <a:solidFill>
                  <a:srgbClr val="000000"/>
                </a:solidFill>
                <a:uFillTx/>
                <a:latin typeface="Monospace" pitchFamily="18"/>
                <a:ea typeface="Monospace" pitchFamily="2"/>
                <a:cs typeface="Monospace" pitchFamily="2"/>
              </a:rPr>
              <a:t>(</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.haySiguiente())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 = </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.getSiguiente();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.setSiguiente(</a:t>
            </a:r>
            <a:r>
              <a:rPr lang="de-DE" sz="1400" b="0" i="0" u="none" strike="noStrike" kern="1200" cap="none" spc="0" baseline="0">
                <a:solidFill>
                  <a:srgbClr val="6A3E3E"/>
                </a:solidFill>
                <a:uFillTx/>
                <a:latin typeface="Monospace" pitchFamily="18"/>
                <a:ea typeface="Monospace" pitchFamily="2"/>
                <a:cs typeface="Monospace" pitchFamily="2"/>
              </a:rPr>
              <a:t>n</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this</a:t>
            </a:r>
            <a:r>
              <a:rPr lang="de-DE" sz="1400" b="0" i="0" u="none" strike="noStrike" kern="1200" cap="none" spc="0" baseline="0">
                <a:solidFill>
                  <a:srgbClr val="000000"/>
                </a:solidFill>
                <a:uFillTx/>
                <a:latin typeface="Monospace" pitchFamily="18"/>
                <a:ea typeface="Monospace" pitchFamily="2"/>
                <a:cs typeface="Monospace" pitchFamily="2"/>
              </a:rPr>
              <a:t>.</a:t>
            </a:r>
            <a:r>
              <a:rPr lang="de-DE" sz="1400" b="0" i="0" u="none" strike="noStrike" kern="1200" cap="none" spc="0" baseline="0">
                <a:solidFill>
                  <a:srgbClr val="0000C0"/>
                </a:solidFill>
                <a:uFillTx/>
                <a:latin typeface="Monospace" pitchFamily="18"/>
                <a:ea typeface="Monospace" pitchFamily="2"/>
                <a:cs typeface="Monospace" pitchFamily="2"/>
              </a:rPr>
              <a:t>tamano</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3F7F5F"/>
                </a:solidFill>
                <a:uFillTx/>
                <a:latin typeface="Monospace" pitchFamily="18"/>
                <a:ea typeface="Monospace" pitchFamily="2"/>
                <a:cs typeface="Monospace" pitchFamily="2"/>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1050683-E6C7-48E1-A626-F745A21B6D7F}"/>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E93B1C-F47D-48E7-A9D3-DECDADF67D83}" type="slidenum">
              <a:t>45</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B41CC9BA-C43B-4C2B-8870-6974FB436F15}"/>
              </a:ext>
            </a:extLst>
          </p:cNvPr>
          <p:cNvSpPr txBox="1">
            <a:spLocks noGrp="1"/>
          </p:cNvSpPr>
          <p:nvPr>
            <p:ph type="title" idx="4294967295"/>
          </p:nvPr>
        </p:nvSpPr>
        <p:spPr/>
        <p:txBody>
          <a:bodyPr/>
          <a:lstStyle/>
          <a:p>
            <a:pPr lvl="0"/>
            <a:r>
              <a:rPr lang="de-DE"/>
              <a:t>Linked List: quitar()</a:t>
            </a:r>
          </a:p>
        </p:txBody>
      </p:sp>
      <p:sp>
        <p:nvSpPr>
          <p:cNvPr id="4" name="Text Placeholder 2">
            <a:extLst>
              <a:ext uri="{FF2B5EF4-FFF2-40B4-BE49-F238E27FC236}">
                <a16:creationId xmlns:a16="http://schemas.microsoft.com/office/drawing/2014/main" id="{13CCB11E-196A-401B-9702-503C2B4049A7}"/>
              </a:ext>
            </a:extLst>
          </p:cNvPr>
          <p:cNvSpPr txBox="1">
            <a:spLocks noGrp="1"/>
          </p:cNvSpPr>
          <p:nvPr>
            <p:ph type="body" idx="4294967295"/>
          </p:nvPr>
        </p:nvSpPr>
        <p:spPr/>
        <p:txBody>
          <a:bodyPr>
            <a:normAutofit lnSpcReduction="10000"/>
          </a:bodyPr>
          <a:lstStyle/>
          <a:p>
            <a:pPr lvl="0">
              <a:buClr>
                <a:srgbClr val="0066FF"/>
              </a:buClr>
              <a:buSzPct val="40000"/>
              <a:buFont typeface="StarSymbol"/>
              <a:buChar char="●"/>
            </a:pPr>
            <a:r>
              <a:rPr lang="de-DE" sz="1600"/>
              <a:t>Para quitar el último nodo es un poco más complejo. Como siempre, hay varias maneras de hacerlo, pero mi manera consiste en lo siguiente:</a:t>
            </a:r>
          </a:p>
          <a:p>
            <a:pPr lvl="0">
              <a:buClr>
                <a:srgbClr val="0066FF"/>
              </a:buClr>
              <a:buSzPct val="40000"/>
              <a:buFont typeface="StarSymbol"/>
              <a:buChar char="●"/>
            </a:pPr>
            <a:r>
              <a:rPr lang="de-DE" sz="1600"/>
              <a:t>Primero iteramos hasta que el</a:t>
            </a:r>
            <a:br>
              <a:rPr lang="de-DE" sz="1600"/>
            </a:br>
            <a:r>
              <a:rPr lang="de-DE" sz="1600"/>
              <a:t>siguiente nodo no tenga otro más.</a:t>
            </a:r>
            <a:br>
              <a:rPr lang="de-DE" sz="1600"/>
            </a:br>
            <a:r>
              <a:rPr lang="de-DE" sz="1600"/>
              <a:t>En otras palabras, iteramos hasta</a:t>
            </a:r>
            <a:br>
              <a:rPr lang="de-DE" sz="1600"/>
            </a:br>
            <a:r>
              <a:rPr lang="de-DE" sz="1600"/>
              <a:t>que el siguiente elemento sea </a:t>
            </a:r>
            <a:r>
              <a:rPr lang="de-DE" sz="1600" b="1"/>
              <a:t>la cola</a:t>
            </a:r>
            <a:r>
              <a:rPr lang="de-DE" sz="1600"/>
              <a:t>.</a:t>
            </a:r>
          </a:p>
          <a:p>
            <a:pPr lvl="0">
              <a:buClr>
                <a:srgbClr val="0066FF"/>
              </a:buClr>
              <a:buSzPct val="40000"/>
              <a:buFont typeface="StarSymbol"/>
              <a:buChar char="●"/>
            </a:pPr>
            <a:r>
              <a:rPr lang="de-DE" sz="1600"/>
              <a:t>Una vez hayamos llegado al </a:t>
            </a:r>
            <a:br>
              <a:rPr lang="de-DE" sz="1600"/>
            </a:br>
            <a:r>
              <a:rPr lang="de-DE" sz="1600"/>
              <a:t>penúltimo nodo, hacemos que el</a:t>
            </a:r>
            <a:br>
              <a:rPr lang="de-DE" sz="1600"/>
            </a:br>
            <a:r>
              <a:rPr lang="de-DE" sz="1600"/>
              <a:t>siguiente nodo sea null. Es decir, </a:t>
            </a:r>
            <a:br>
              <a:rPr lang="de-DE" sz="1600"/>
            </a:br>
            <a:r>
              <a:rPr lang="de-DE" sz="1600"/>
              <a:t>hacemos que el último nodo en </a:t>
            </a:r>
            <a:br>
              <a:rPr lang="de-DE" sz="1600"/>
            </a:br>
            <a:r>
              <a:rPr lang="de-DE" sz="1600"/>
              <a:t>la lista sea null.</a:t>
            </a:r>
          </a:p>
          <a:p>
            <a:pPr lvl="0">
              <a:buClr>
                <a:srgbClr val="0066FF"/>
              </a:buClr>
              <a:buSzPct val="40000"/>
              <a:buFont typeface="StarSymbol"/>
              <a:buChar char="●"/>
            </a:pPr>
            <a:r>
              <a:rPr lang="de-DE" sz="1600"/>
              <a:t>Por último, decrementamos el </a:t>
            </a:r>
            <a:br>
              <a:rPr lang="de-DE" sz="1600"/>
            </a:br>
            <a:r>
              <a:rPr lang="de-DE" sz="1600"/>
              <a:t>tamaño por 1.</a:t>
            </a:r>
          </a:p>
        </p:txBody>
      </p:sp>
      <p:sp>
        <p:nvSpPr>
          <p:cNvPr id="5" name="TextBox 3">
            <a:extLst>
              <a:ext uri="{FF2B5EF4-FFF2-40B4-BE49-F238E27FC236}">
                <a16:creationId xmlns:a16="http://schemas.microsoft.com/office/drawing/2014/main" id="{A4CCA193-E955-47B9-A13A-BAFE02F0661D}"/>
              </a:ext>
            </a:extLst>
          </p:cNvPr>
          <p:cNvSpPr txBox="1"/>
          <p:nvPr/>
        </p:nvSpPr>
        <p:spPr>
          <a:xfrm>
            <a:off x="4895999" y="1871996"/>
            <a:ext cx="4244545" cy="2939986"/>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1" i="0" u="none" strike="noStrike" kern="1200" cap="none" spc="0" baseline="0" dirty="0">
                <a:solidFill>
                  <a:srgbClr val="7F0055"/>
                </a:solidFill>
                <a:uFillTx/>
                <a:latin typeface="Monospace" pitchFamily="18"/>
                <a:ea typeface="Monospace" pitchFamily="2"/>
                <a:cs typeface="Monospace" pitchFamily="2"/>
              </a:rPr>
              <a:t>public</a:t>
            </a:r>
            <a:r>
              <a:rPr lang="de-DE" sz="1400" b="0" i="0" u="none" strike="noStrike" kern="1200" cap="none" spc="0" baseline="0" dirty="0">
                <a:solidFill>
                  <a:srgbClr val="000000"/>
                </a:solidFill>
                <a:uFillTx/>
                <a:latin typeface="Monospace" pitchFamily="18"/>
                <a:ea typeface="Monospace" pitchFamily="2"/>
                <a:cs typeface="Monospace" pitchFamily="2"/>
              </a:rPr>
              <a:t> </a:t>
            </a:r>
            <a:r>
              <a:rPr lang="de-DE" sz="1400" b="1" i="0" u="none" strike="noStrike" kern="1200" cap="none" spc="0" baseline="0" dirty="0">
                <a:solidFill>
                  <a:srgbClr val="7F0055"/>
                </a:solidFill>
                <a:uFillTx/>
                <a:latin typeface="Monospace" pitchFamily="18"/>
                <a:ea typeface="Monospace" pitchFamily="2"/>
                <a:cs typeface="Monospace" pitchFamily="2"/>
              </a:rPr>
              <a:t>void</a:t>
            </a:r>
            <a:r>
              <a:rPr lang="de-DE" sz="1400" b="0" i="0" u="none" strike="noStrike" kern="1200" cap="none" spc="0" baseline="0" dirty="0">
                <a:solidFill>
                  <a:srgbClr val="000000"/>
                </a:solidFill>
                <a:uFillTx/>
                <a:latin typeface="Monospace" pitchFamily="18"/>
                <a:ea typeface="Monospace" pitchFamily="2"/>
                <a:cs typeface="Monospace" pitchFamily="2"/>
              </a:rPr>
              <a:t> quitar()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Nodo </a:t>
            </a:r>
            <a:r>
              <a:rPr lang="de-DE" sz="1400" b="0" i="0" u="none" strike="noStrike" kern="1200" cap="none" spc="0" baseline="0" dirty="0">
                <a:solidFill>
                  <a:srgbClr val="6A3E3E"/>
                </a:solidFill>
                <a:uFillTx/>
                <a:latin typeface="Monospace" pitchFamily="18"/>
                <a:ea typeface="Monospace" pitchFamily="2"/>
                <a:cs typeface="Monospace" pitchFamily="2"/>
              </a:rPr>
              <a:t>nodo</a:t>
            </a:r>
            <a:r>
              <a:rPr lang="de-DE" sz="1400" b="0" i="0" u="none" strike="noStrike" kern="1200" cap="none" spc="0" baseline="0" dirty="0">
                <a:solidFill>
                  <a:srgbClr val="000000"/>
                </a:solidFill>
                <a:uFillTx/>
                <a:latin typeface="Monospace" pitchFamily="18"/>
                <a:ea typeface="Monospace" pitchFamily="2"/>
                <a:cs typeface="Monospace" pitchFamily="2"/>
              </a:rPr>
              <a:t> = </a:t>
            </a:r>
            <a:r>
              <a:rPr lang="de-DE" sz="1400" b="1" i="0" u="none" strike="noStrike" kern="1200" cap="none" spc="0" baseline="0" dirty="0">
                <a:solidFill>
                  <a:srgbClr val="7F0055"/>
                </a:solidFill>
                <a:uFillTx/>
                <a:latin typeface="Monospace" pitchFamily="18"/>
                <a:ea typeface="Monospace" pitchFamily="2"/>
                <a:cs typeface="Monospace" pitchFamily="2"/>
              </a:rPr>
              <a:t>this</a:t>
            </a:r>
            <a:r>
              <a:rPr lang="de-DE" sz="1400" b="0" i="0" u="none" strike="noStrike" kern="1200" cap="none" spc="0" baseline="0" dirty="0">
                <a:solidFill>
                  <a:srgbClr val="000000"/>
                </a:solidFill>
                <a:uFillTx/>
                <a:latin typeface="Monospace" pitchFamily="18"/>
                <a:ea typeface="Monospace" pitchFamily="2"/>
                <a:cs typeface="Monospace" pitchFamily="2"/>
              </a:rPr>
              <a:t>.</a:t>
            </a:r>
            <a:r>
              <a:rPr lang="de-DE" sz="1400" b="0" i="0" u="none" strike="noStrike" kern="1200" cap="none" spc="0" baseline="0" dirty="0">
                <a:solidFill>
                  <a:srgbClr val="0000C0"/>
                </a:solidFill>
                <a:uFillTx/>
                <a:latin typeface="Monospace" pitchFamily="18"/>
                <a:ea typeface="Monospace" pitchFamily="2"/>
                <a:cs typeface="Monospace" pitchFamily="2"/>
              </a:rPr>
              <a:t>cabeza</a:t>
            </a:r>
            <a:r>
              <a:rPr lang="de-DE" sz="1400" b="0" i="0" u="none" strike="noStrike" kern="1200" cap="none" spc="0" baseline="0" dirty="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1" i="0" u="none" strike="noStrike" kern="1200" cap="none" spc="0" baseline="0" dirty="0">
                <a:solidFill>
                  <a:srgbClr val="000000"/>
                </a:solidFill>
                <a:uFillTx/>
                <a:latin typeface="Monospace" pitchFamily="18"/>
                <a:ea typeface="Monospace" pitchFamily="2"/>
                <a:cs typeface="Monospace" pitchFamily="2"/>
              </a:rPr>
              <a:t>	</a:t>
            </a:r>
            <a:r>
              <a:rPr lang="de-DE" sz="1400" b="1" i="0" u="none" strike="noStrike" kern="1200" cap="none" spc="0" baseline="0" dirty="0">
                <a:solidFill>
                  <a:srgbClr val="7F0055"/>
                </a:solidFill>
                <a:uFillTx/>
                <a:latin typeface="Monospace" pitchFamily="18"/>
                <a:ea typeface="Monospace" pitchFamily="2"/>
                <a:cs typeface="Monospace" pitchFamily="2"/>
              </a:rPr>
              <a:t>while</a:t>
            </a:r>
            <a:r>
              <a:rPr lang="de-DE" sz="1400" b="0" i="0" u="none" strike="noStrike" kern="1200" cap="none" spc="0" baseline="0" dirty="0">
                <a:solidFill>
                  <a:srgbClr val="000000"/>
                </a:solidFill>
                <a:uFillTx/>
                <a:latin typeface="Monospace" pitchFamily="18"/>
                <a:ea typeface="Monospace" pitchFamily="2"/>
                <a:cs typeface="Monospace" pitchFamily="2"/>
              </a:rPr>
              <a:t>(</a:t>
            </a:r>
            <a:r>
              <a:rPr lang="de-DE" sz="1400" b="0" i="0" u="none" strike="noStrike" kern="1200" cap="none" spc="0" baseline="0" dirty="0">
                <a:solidFill>
                  <a:srgbClr val="6A3E3E"/>
                </a:solidFill>
                <a:uFillTx/>
                <a:latin typeface="Monospace" pitchFamily="18"/>
                <a:ea typeface="Monospace" pitchFamily="2"/>
                <a:cs typeface="Monospace" pitchFamily="2"/>
              </a:rPr>
              <a:t>nodo</a:t>
            </a:r>
            <a:r>
              <a:rPr lang="de-DE" sz="1400" b="0" i="0" u="none" strike="noStrike" kern="1200" cap="none" spc="0" baseline="0" dirty="0">
                <a:solidFill>
                  <a:srgbClr val="000000"/>
                </a:solidFill>
                <a:uFillTx/>
                <a:latin typeface="Monospace" pitchFamily="18"/>
                <a:ea typeface="Monospace" pitchFamily="2"/>
                <a:cs typeface="Monospace" pitchFamily="2"/>
              </a:rPr>
              <a:t>.getSiguiente().haySiguiente())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r>
              <a:rPr lang="de-DE" sz="1400" b="0" i="0" u="none" strike="noStrike" kern="1200" cap="none" spc="0" baseline="0" dirty="0">
                <a:solidFill>
                  <a:srgbClr val="6A3E3E"/>
                </a:solidFill>
                <a:uFillTx/>
                <a:latin typeface="Monospace" pitchFamily="18"/>
                <a:ea typeface="Monospace" pitchFamily="2"/>
                <a:cs typeface="Monospace" pitchFamily="2"/>
              </a:rPr>
              <a:t>nodo</a:t>
            </a:r>
            <a:r>
              <a:rPr lang="de-DE" sz="1400" b="0" i="0" u="none" strike="noStrike" kern="1200" cap="none" spc="0" baseline="0" dirty="0">
                <a:solidFill>
                  <a:srgbClr val="000000"/>
                </a:solidFill>
                <a:uFillTx/>
                <a:latin typeface="Monospace" pitchFamily="18"/>
                <a:ea typeface="Monospace" pitchFamily="2"/>
                <a:cs typeface="Monospace" pitchFamily="2"/>
              </a:rPr>
              <a:t> = </a:t>
            </a:r>
            <a:r>
              <a:rPr lang="de-DE" sz="1400" b="0" i="0" u="none" strike="noStrike" kern="1200" cap="none" spc="0" baseline="0" dirty="0">
                <a:solidFill>
                  <a:srgbClr val="6A3E3E"/>
                </a:solidFill>
                <a:uFillTx/>
                <a:latin typeface="Monospace" pitchFamily="18"/>
                <a:ea typeface="Monospace" pitchFamily="2"/>
                <a:cs typeface="Monospace" pitchFamily="2"/>
              </a:rPr>
              <a:t>nodo</a:t>
            </a:r>
            <a:r>
              <a:rPr lang="de-DE" sz="1400" b="0" i="0" u="none" strike="noStrike" kern="1200" cap="none" spc="0" baseline="0" dirty="0">
                <a:solidFill>
                  <a:srgbClr val="000000"/>
                </a:solidFill>
                <a:uFillTx/>
                <a:latin typeface="Monospace" pitchFamily="18"/>
                <a:ea typeface="Monospace" pitchFamily="2"/>
                <a:cs typeface="Monospace" pitchFamily="2"/>
              </a:rPr>
              <a:t>.getSiguiente();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r>
              <a:rPr lang="de-DE" sz="1400" b="0" i="0" u="none" strike="noStrike" kern="1200" cap="none" spc="0" baseline="0" dirty="0">
                <a:solidFill>
                  <a:srgbClr val="6A3E3E"/>
                </a:solidFill>
                <a:uFillTx/>
                <a:latin typeface="Monospace" pitchFamily="18"/>
                <a:ea typeface="Monospace" pitchFamily="2"/>
                <a:cs typeface="Monospace" pitchFamily="2"/>
              </a:rPr>
              <a:t>nodo</a:t>
            </a:r>
            <a:r>
              <a:rPr lang="de-DE" sz="1400" b="0" i="0" u="none" strike="noStrike" kern="1200" cap="none" spc="0" baseline="0" dirty="0">
                <a:solidFill>
                  <a:srgbClr val="000000"/>
                </a:solidFill>
                <a:uFillTx/>
                <a:latin typeface="Monospace" pitchFamily="18"/>
                <a:ea typeface="Monospace" pitchFamily="2"/>
                <a:cs typeface="Monospace" pitchFamily="2"/>
              </a:rPr>
              <a:t>.setSiguiente(</a:t>
            </a:r>
            <a:r>
              <a:rPr lang="de-DE" sz="1400" b="1" i="0" u="none" strike="noStrike" kern="1200" cap="none" spc="0" baseline="0" dirty="0">
                <a:solidFill>
                  <a:srgbClr val="7F0055"/>
                </a:solidFill>
                <a:uFillTx/>
                <a:latin typeface="Monospace" pitchFamily="18"/>
                <a:ea typeface="Monospace" pitchFamily="2"/>
                <a:cs typeface="Monospace" pitchFamily="2"/>
              </a:rPr>
              <a:t>null</a:t>
            </a:r>
            <a:r>
              <a:rPr lang="de-DE" sz="1400" b="0" i="0" u="none" strike="noStrike" kern="1200" cap="none" spc="0" baseline="0" dirty="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r>
              <a:rPr lang="de-DE" sz="1400" b="1" i="0" u="none" strike="noStrike" kern="1200" cap="none" spc="0" baseline="0" dirty="0">
                <a:solidFill>
                  <a:srgbClr val="7F0055"/>
                </a:solidFill>
                <a:uFillTx/>
                <a:latin typeface="Monospace" pitchFamily="18"/>
                <a:ea typeface="Monospace" pitchFamily="2"/>
                <a:cs typeface="Monospace" pitchFamily="2"/>
              </a:rPr>
              <a:t>this</a:t>
            </a:r>
            <a:r>
              <a:rPr lang="de-DE" sz="1400" b="0" i="0" u="none" strike="noStrike" kern="1200" cap="none" spc="0" baseline="0" dirty="0">
                <a:solidFill>
                  <a:srgbClr val="000000"/>
                </a:solidFill>
                <a:uFillTx/>
                <a:latin typeface="Monospace" pitchFamily="18"/>
                <a:ea typeface="Monospace" pitchFamily="2"/>
                <a:cs typeface="Monospace" pitchFamily="2"/>
              </a:rPr>
              <a:t>.</a:t>
            </a:r>
            <a:r>
              <a:rPr lang="de-DE" sz="1400" b="0" i="0" u="none" strike="noStrike" kern="1200" cap="none" spc="0" baseline="0" dirty="0">
                <a:solidFill>
                  <a:srgbClr val="0000C0"/>
                </a:solidFill>
                <a:uFillTx/>
                <a:latin typeface="Monospace" pitchFamily="18"/>
                <a:ea typeface="Monospace" pitchFamily="2"/>
                <a:cs typeface="Monospace" pitchFamily="2"/>
              </a:rPr>
              <a:t>tamano</a:t>
            </a:r>
            <a:r>
              <a:rPr lang="de-DE" sz="1400" b="0" i="0" u="none" strike="noStrike" kern="1200" cap="none" spc="0" baseline="0" dirty="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dirty="0">
                <a:solidFill>
                  <a:srgbClr val="3F7F5F"/>
                </a:solidFill>
                <a:uFillTx/>
                <a:latin typeface="Monospace" pitchFamily="18"/>
                <a:ea typeface="Monospace" pitchFamily="2"/>
                <a:cs typeface="Monospace" pitchFamily="2"/>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72ED3EB6-9D05-48DC-8C01-D2870CE14006}"/>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80E4F35-447E-4AFD-9358-5819F00906C3}" type="slidenum">
              <a:t>46</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96482BA6-3A7B-4E36-8397-5DB67AE9F539}"/>
              </a:ext>
            </a:extLst>
          </p:cNvPr>
          <p:cNvSpPr txBox="1">
            <a:spLocks noGrp="1"/>
          </p:cNvSpPr>
          <p:nvPr>
            <p:ph type="title" idx="4294967295"/>
          </p:nvPr>
        </p:nvSpPr>
        <p:spPr/>
        <p:txBody>
          <a:bodyPr/>
          <a:lstStyle/>
          <a:p>
            <a:pPr lvl="0"/>
            <a:r>
              <a:rPr lang="de-DE"/>
              <a:t>Linked List: Insertar(Nodo n, int pos)</a:t>
            </a:r>
          </a:p>
        </p:txBody>
      </p:sp>
      <p:sp>
        <p:nvSpPr>
          <p:cNvPr id="4" name="Text Placeholder 2">
            <a:extLst>
              <a:ext uri="{FF2B5EF4-FFF2-40B4-BE49-F238E27FC236}">
                <a16:creationId xmlns:a16="http://schemas.microsoft.com/office/drawing/2014/main" id="{6EEDBB3A-FBF7-4074-B8AE-BEFFE2D9C944}"/>
              </a:ext>
            </a:extLst>
          </p:cNvPr>
          <p:cNvSpPr txBox="1">
            <a:spLocks noGrp="1"/>
          </p:cNvSpPr>
          <p:nvPr>
            <p:ph type="body" idx="4294967295"/>
          </p:nvPr>
        </p:nvSpPr>
        <p:spPr/>
        <p:txBody>
          <a:bodyPr>
            <a:normAutofit lnSpcReduction="10000"/>
          </a:bodyPr>
          <a:lstStyle/>
          <a:p>
            <a:pPr lvl="0">
              <a:buClr>
                <a:srgbClr val="0066FF"/>
              </a:buClr>
              <a:buSzPct val="40000"/>
              <a:buFont typeface="StarSymbol"/>
              <a:buChar char="●"/>
            </a:pPr>
            <a:r>
              <a:rPr lang="de-DE" sz="1600"/>
              <a:t>Insertar es un metodo bastante importante que consiste en añadir un </a:t>
            </a:r>
            <a:r>
              <a:rPr lang="de-DE" sz="1600" b="1"/>
              <a:t>nodo n</a:t>
            </a:r>
            <a:r>
              <a:rPr lang="de-DE" sz="1600"/>
              <a:t> en una posición </a:t>
            </a:r>
            <a:r>
              <a:rPr lang="de-DE" sz="1600" b="1"/>
              <a:t>pos</a:t>
            </a:r>
            <a:r>
              <a:rPr lang="de-DE" sz="1600"/>
              <a:t> de la lista.</a:t>
            </a:r>
          </a:p>
          <a:p>
            <a:pPr lvl="0">
              <a:buClr>
                <a:srgbClr val="0066FF"/>
              </a:buClr>
              <a:buSzPct val="40000"/>
              <a:buFont typeface="StarSymbol"/>
              <a:buChar char="●"/>
            </a:pPr>
            <a:r>
              <a:rPr lang="de-DE" sz="1600"/>
              <a:t>Una vez más, hay varias maneras de implementar este metodo pero mi manera es esta:</a:t>
            </a:r>
          </a:p>
          <a:p>
            <a:pPr lvl="0">
              <a:buClr>
                <a:srgbClr val="0066FF"/>
              </a:buClr>
              <a:buSzPct val="40000"/>
              <a:buFont typeface="StarSymbol"/>
              <a:buChar char="●"/>
            </a:pPr>
            <a:r>
              <a:rPr lang="de-DE" sz="1600"/>
              <a:t>Primero iteramos desde el</a:t>
            </a:r>
            <a:br>
              <a:rPr lang="de-DE" sz="1600"/>
            </a:br>
            <a:r>
              <a:rPr lang="de-DE" sz="1600"/>
              <a:t>primer nodo hasta el anterior </a:t>
            </a:r>
            <a:br>
              <a:rPr lang="de-DE" sz="1600"/>
            </a:br>
            <a:r>
              <a:rPr lang="de-DE" sz="1600"/>
              <a:t>a la posición que estamos </a:t>
            </a:r>
            <a:br>
              <a:rPr lang="de-DE" sz="1600"/>
            </a:br>
            <a:r>
              <a:rPr lang="de-DE" sz="1600"/>
              <a:t>buscando.</a:t>
            </a:r>
          </a:p>
          <a:p>
            <a:pPr lvl="0">
              <a:buClr>
                <a:srgbClr val="0066FF"/>
              </a:buClr>
              <a:buSzPct val="40000"/>
              <a:buFont typeface="StarSymbol"/>
              <a:buChar char="●"/>
            </a:pPr>
            <a:r>
              <a:rPr lang="de-DE" sz="1600"/>
              <a:t>Luego decimos que el siguiente </a:t>
            </a:r>
            <a:br>
              <a:rPr lang="de-DE" sz="1600"/>
            </a:br>
            <a:r>
              <a:rPr lang="de-DE" sz="1600"/>
              <a:t>nodo a </a:t>
            </a:r>
            <a:r>
              <a:rPr lang="de-DE" sz="1600" b="1"/>
              <a:t>n</a:t>
            </a:r>
            <a:r>
              <a:rPr lang="de-DE" sz="1600"/>
              <a:t> es el siguiente al Nodo</a:t>
            </a:r>
            <a:br>
              <a:rPr lang="de-DE" sz="1600"/>
            </a:br>
            <a:r>
              <a:rPr lang="de-DE" sz="1600"/>
              <a:t>nodo con el que hemos iterado.</a:t>
            </a:r>
          </a:p>
          <a:p>
            <a:pPr lvl="0">
              <a:buClr>
                <a:srgbClr val="0066FF"/>
              </a:buClr>
              <a:buSzPct val="40000"/>
              <a:buFont typeface="StarSymbol"/>
              <a:buChar char="●"/>
            </a:pPr>
            <a:r>
              <a:rPr lang="de-DE" sz="1600"/>
              <a:t>Y finalmente, que el Nodo siguiente</a:t>
            </a:r>
            <a:br>
              <a:rPr lang="de-DE" sz="1600"/>
            </a:br>
            <a:r>
              <a:rPr lang="de-DE" sz="1600"/>
              <a:t>al nodo nodo, es el nodo </a:t>
            </a:r>
            <a:r>
              <a:rPr lang="de-DE" sz="1600" b="1"/>
              <a:t>n</a:t>
            </a:r>
            <a:r>
              <a:rPr lang="de-DE" sz="1600"/>
              <a:t>.</a:t>
            </a:r>
          </a:p>
        </p:txBody>
      </p:sp>
      <p:sp>
        <p:nvSpPr>
          <p:cNvPr id="5" name="TextBox 3">
            <a:extLst>
              <a:ext uri="{FF2B5EF4-FFF2-40B4-BE49-F238E27FC236}">
                <a16:creationId xmlns:a16="http://schemas.microsoft.com/office/drawing/2014/main" id="{E93C037E-05ED-4259-BAE7-E202D6DB90D0}"/>
              </a:ext>
            </a:extLst>
          </p:cNvPr>
          <p:cNvSpPr txBox="1"/>
          <p:nvPr/>
        </p:nvSpPr>
        <p:spPr>
          <a:xfrm>
            <a:off x="4464000" y="2376004"/>
            <a:ext cx="6263996" cy="3431157"/>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1" i="0" u="none" strike="noStrike" kern="1200" cap="none" spc="0" baseline="0">
                <a:solidFill>
                  <a:srgbClr val="7F0055"/>
                </a:solidFill>
                <a:uFillTx/>
                <a:latin typeface="Monospace" pitchFamily="18"/>
                <a:ea typeface="Monospace" pitchFamily="2"/>
                <a:cs typeface="Monospace" pitchFamily="2"/>
              </a:rPr>
              <a:t>public</a:t>
            </a: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void</a:t>
            </a:r>
            <a:r>
              <a:rPr lang="de-DE" sz="1400" b="0" i="0" u="none" strike="noStrike" kern="1200" cap="none" spc="0" baseline="0">
                <a:solidFill>
                  <a:srgbClr val="000000"/>
                </a:solidFill>
                <a:uFillTx/>
                <a:latin typeface="Monospace" pitchFamily="18"/>
                <a:ea typeface="Monospace" pitchFamily="2"/>
                <a:cs typeface="Monospace" pitchFamily="2"/>
              </a:rPr>
              <a:t> insertar(Nodo </a:t>
            </a:r>
            <a:r>
              <a:rPr lang="de-DE" sz="1400" b="0" i="0" u="none" strike="noStrike" kern="1200" cap="none" spc="0" baseline="0">
                <a:solidFill>
                  <a:srgbClr val="6A3E3E"/>
                </a:solidFill>
                <a:uFillTx/>
                <a:latin typeface="Monospace" pitchFamily="18"/>
                <a:ea typeface="Monospace" pitchFamily="2"/>
                <a:cs typeface="Monospace" pitchFamily="2"/>
              </a:rPr>
              <a:t>n</a:t>
            </a: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int</a:t>
            </a: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idx</a:t>
            </a: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int</a:t>
            </a: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i</a:t>
            </a:r>
            <a:r>
              <a:rPr lang="de-DE" sz="1400" b="0" i="0" u="none" strike="noStrike" kern="1200" cap="none" spc="0" baseline="0">
                <a:solidFill>
                  <a:srgbClr val="000000"/>
                </a:solidFill>
                <a:uFillTx/>
                <a:latin typeface="Monospace" pitchFamily="18"/>
                <a:ea typeface="Monospace" pitchFamily="2"/>
                <a:cs typeface="Monospace" pitchFamily="2"/>
              </a:rPr>
              <a:t> = 0;</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Nodo </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 = </a:t>
            </a:r>
            <a:r>
              <a:rPr lang="de-DE" sz="1400" b="1" i="0" u="none" strike="noStrike" kern="1200" cap="none" spc="0" baseline="0">
                <a:solidFill>
                  <a:srgbClr val="7F0055"/>
                </a:solidFill>
                <a:uFillTx/>
                <a:latin typeface="Monospace" pitchFamily="18"/>
                <a:ea typeface="Monospace" pitchFamily="2"/>
                <a:cs typeface="Monospace" pitchFamily="2"/>
              </a:rPr>
              <a:t>this</a:t>
            </a:r>
            <a:r>
              <a:rPr lang="de-DE" sz="1400" b="0" i="0" u="none" strike="noStrike" kern="1200" cap="none" spc="0" baseline="0">
                <a:solidFill>
                  <a:srgbClr val="000000"/>
                </a:solidFill>
                <a:uFillTx/>
                <a:latin typeface="Monospace" pitchFamily="18"/>
                <a:ea typeface="Monospace" pitchFamily="2"/>
                <a:cs typeface="Monospace" pitchFamily="2"/>
              </a:rPr>
              <a:t>.</a:t>
            </a:r>
            <a:r>
              <a:rPr lang="de-DE" sz="1400" b="0" i="0" u="none" strike="noStrike" kern="1200" cap="none" spc="0" baseline="0">
                <a:solidFill>
                  <a:srgbClr val="0000C0"/>
                </a:solidFill>
                <a:uFillTx/>
                <a:latin typeface="Monospace" pitchFamily="18"/>
                <a:ea typeface="Monospace" pitchFamily="2"/>
                <a:cs typeface="Monospace" pitchFamily="2"/>
              </a:rPr>
              <a:t>cabeza</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while</a:t>
            </a:r>
            <a:r>
              <a:rPr lang="de-DE" sz="1400" b="0" i="0" u="none" strike="noStrike" kern="1200" cap="none" spc="0" baseline="0">
                <a:solidFill>
                  <a:srgbClr val="000000"/>
                </a:solidFill>
                <a:uFillTx/>
                <a:latin typeface="Monospace" pitchFamily="18"/>
                <a:ea typeface="Monospace" pitchFamily="2"/>
                <a:cs typeface="Monospace" pitchFamily="2"/>
              </a:rPr>
              <a:t>(</a:t>
            </a:r>
            <a:r>
              <a:rPr lang="de-DE" sz="1400" b="0" i="0" u="none" strike="noStrike" kern="1200" cap="none" spc="0" baseline="0">
                <a:solidFill>
                  <a:srgbClr val="6A3E3E"/>
                </a:solidFill>
                <a:uFillTx/>
                <a:latin typeface="Monospace" pitchFamily="18"/>
                <a:ea typeface="Monospace" pitchFamily="2"/>
                <a:cs typeface="Monospace" pitchFamily="2"/>
              </a:rPr>
              <a:t>i</a:t>
            </a:r>
            <a:r>
              <a:rPr lang="de-DE" sz="1400" b="0" i="0" u="none" strike="noStrike" kern="1200" cap="none" spc="0" baseline="0">
                <a:solidFill>
                  <a:srgbClr val="000000"/>
                </a:solidFill>
                <a:uFillTx/>
                <a:latin typeface="Monospace" pitchFamily="18"/>
                <a:ea typeface="Monospace" pitchFamily="2"/>
                <a:cs typeface="Monospace" pitchFamily="2"/>
              </a:rPr>
              <a:t> &lt; </a:t>
            </a:r>
            <a:r>
              <a:rPr lang="de-DE" sz="1400" b="0" i="0" u="none" strike="noStrike" kern="1200" cap="none" spc="0" baseline="0">
                <a:solidFill>
                  <a:srgbClr val="6A3E3E"/>
                </a:solidFill>
                <a:uFillTx/>
                <a:latin typeface="Monospace" pitchFamily="18"/>
                <a:ea typeface="Monospace" pitchFamily="2"/>
                <a:cs typeface="Monospace" pitchFamily="2"/>
              </a:rPr>
              <a:t>idx</a:t>
            </a:r>
            <a:r>
              <a:rPr lang="de-DE" sz="1400" b="0" i="0" u="none" strike="noStrike" kern="1200" cap="none" spc="0" baseline="0">
                <a:solidFill>
                  <a:srgbClr val="000000"/>
                </a:solidFill>
                <a:uFillTx/>
                <a:latin typeface="Monospace" pitchFamily="18"/>
                <a:ea typeface="Monospace" pitchFamily="2"/>
                <a:cs typeface="Monospace" pitchFamily="2"/>
              </a:rPr>
              <a:t> - 1 &amp;&amp; </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.haySiguiente())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 = </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.getSiguiente();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i</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3F7F5F"/>
                </a:solidFill>
                <a:uFillTx/>
                <a:latin typeface="Monospace" pitchFamily="18"/>
                <a:ea typeface="Monospace" pitchFamily="2"/>
                <a:cs typeface="Monospace" pitchFamily="2"/>
              </a:rPr>
              <a:t>// </a:t>
            </a:r>
            <a:r>
              <a:rPr lang="de-DE" sz="1400" b="0" i="0" u="sng" strike="noStrike" kern="1200" cap="none" spc="0" baseline="0">
                <a:solidFill>
                  <a:srgbClr val="3F7F5F"/>
                </a:solidFill>
                <a:uFillTx/>
                <a:latin typeface="Monospace" pitchFamily="18"/>
                <a:ea typeface="Monospace" pitchFamily="2"/>
                <a:cs typeface="Monospace" pitchFamily="2"/>
              </a:rPr>
              <a:t>Aqui</a:t>
            </a:r>
            <a:r>
              <a:rPr lang="de-DE" sz="1400" b="0" i="0" u="none" strike="noStrike" kern="1200" cap="none" spc="0" baseline="0">
                <a:solidFill>
                  <a:srgbClr val="3F7F5F"/>
                </a:solidFill>
                <a:uFillTx/>
                <a:latin typeface="Monospace" pitchFamily="18"/>
                <a:ea typeface="Monospace" pitchFamily="2"/>
                <a:cs typeface="Monospace" pitchFamily="2"/>
              </a:rPr>
              <a:t> </a:t>
            </a:r>
            <a:r>
              <a:rPr lang="de-DE" sz="1400" b="0" i="0" u="sng" strike="noStrike" kern="1200" cap="none" spc="0" baseline="0">
                <a:solidFill>
                  <a:srgbClr val="3F7F5F"/>
                </a:solidFill>
                <a:uFillTx/>
                <a:latin typeface="Monospace" pitchFamily="18"/>
                <a:ea typeface="Monospace" pitchFamily="2"/>
                <a:cs typeface="Monospace" pitchFamily="2"/>
              </a:rPr>
              <a:t>hemos</a:t>
            </a:r>
            <a:r>
              <a:rPr lang="de-DE" sz="1400" b="0" i="0" u="none" strike="noStrike" kern="1200" cap="none" spc="0" baseline="0">
                <a:solidFill>
                  <a:srgbClr val="3F7F5F"/>
                </a:solidFill>
                <a:uFillTx/>
                <a:latin typeface="Monospace" pitchFamily="18"/>
                <a:ea typeface="Monospace" pitchFamily="2"/>
                <a:cs typeface="Monospace" pitchFamily="2"/>
              </a:rPr>
              <a:t> </a:t>
            </a:r>
            <a:r>
              <a:rPr lang="de-DE" sz="1400" b="0" i="0" u="sng" strike="noStrike" kern="1200" cap="none" spc="0" baseline="0">
                <a:solidFill>
                  <a:srgbClr val="3F7F5F"/>
                </a:solidFill>
                <a:uFillTx/>
                <a:latin typeface="Monospace" pitchFamily="18"/>
                <a:ea typeface="Monospace" pitchFamily="2"/>
                <a:cs typeface="Monospace" pitchFamily="2"/>
              </a:rPr>
              <a:t>llegado</a:t>
            </a:r>
            <a:r>
              <a:rPr lang="de-DE" sz="1400" b="0" i="0" u="none" strike="noStrike" kern="1200" cap="none" spc="0" baseline="0">
                <a:solidFill>
                  <a:srgbClr val="3F7F5F"/>
                </a:solidFill>
                <a:uFillTx/>
                <a:latin typeface="Monospace" pitchFamily="18"/>
                <a:ea typeface="Monospace" pitchFamily="2"/>
                <a:cs typeface="Monospace" pitchFamily="2"/>
              </a:rPr>
              <a:t> </a:t>
            </a:r>
            <a:r>
              <a:rPr lang="de-DE" sz="1400" b="0" i="0" u="sng" strike="noStrike" kern="1200" cap="none" spc="0" baseline="0">
                <a:solidFill>
                  <a:srgbClr val="3F7F5F"/>
                </a:solidFill>
                <a:uFillTx/>
                <a:latin typeface="Monospace" pitchFamily="18"/>
                <a:ea typeface="Monospace" pitchFamily="2"/>
                <a:cs typeface="Monospace" pitchFamily="2"/>
              </a:rPr>
              <a:t>al</a:t>
            </a:r>
            <a:r>
              <a:rPr lang="de-DE" sz="1400" b="0" i="0" u="none" strike="noStrike" kern="1200" cap="none" spc="0" baseline="0">
                <a:solidFill>
                  <a:srgbClr val="3F7F5F"/>
                </a:solidFill>
                <a:uFillTx/>
                <a:latin typeface="Monospace" pitchFamily="18"/>
                <a:ea typeface="Monospace" pitchFamily="2"/>
                <a:cs typeface="Monospace" pitchFamily="2"/>
              </a:rPr>
              <a:t> </a:t>
            </a:r>
            <a:r>
              <a:rPr lang="de-DE" sz="1400" b="0" i="0" u="sng" strike="noStrike" kern="1200" cap="none" spc="0" baseline="0">
                <a:solidFill>
                  <a:srgbClr val="3F7F5F"/>
                </a:solidFill>
                <a:uFillTx/>
                <a:latin typeface="Monospace" pitchFamily="18"/>
                <a:ea typeface="Monospace" pitchFamily="2"/>
                <a:cs typeface="Monospace" pitchFamily="2"/>
              </a:rPr>
              <a:t>indice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n</a:t>
            </a:r>
            <a:r>
              <a:rPr lang="de-DE" sz="1400" b="0" i="0" u="none" strike="noStrike" kern="1200" cap="none" spc="0" baseline="0">
                <a:solidFill>
                  <a:srgbClr val="000000"/>
                </a:solidFill>
                <a:uFillTx/>
                <a:latin typeface="Monospace" pitchFamily="18"/>
                <a:ea typeface="Monospace" pitchFamily="2"/>
                <a:cs typeface="Monospace" pitchFamily="2"/>
              </a:rPr>
              <a:t>.setSiguiente(</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.getSiguiente());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.setSiguiente(</a:t>
            </a:r>
            <a:r>
              <a:rPr lang="de-DE" sz="1400" b="0" i="0" u="none" strike="noStrike" kern="1200" cap="none" spc="0" baseline="0">
                <a:solidFill>
                  <a:srgbClr val="6A3E3E"/>
                </a:solidFill>
                <a:uFillTx/>
                <a:latin typeface="Monospace" pitchFamily="18"/>
                <a:ea typeface="Monospace" pitchFamily="2"/>
                <a:cs typeface="Monospace" pitchFamily="2"/>
              </a:rPr>
              <a:t>n</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this</a:t>
            </a:r>
            <a:r>
              <a:rPr lang="de-DE" sz="1400" b="0" i="0" u="none" strike="noStrike" kern="1200" cap="none" spc="0" baseline="0">
                <a:solidFill>
                  <a:srgbClr val="000000"/>
                </a:solidFill>
                <a:uFillTx/>
                <a:latin typeface="Monospace" pitchFamily="18"/>
                <a:ea typeface="Monospace" pitchFamily="2"/>
                <a:cs typeface="Monospace" pitchFamily="2"/>
              </a:rPr>
              <a:t>.</a:t>
            </a:r>
            <a:r>
              <a:rPr lang="de-DE" sz="1400" b="0" i="0" u="none" strike="noStrike" kern="1200" cap="none" spc="0" baseline="0">
                <a:solidFill>
                  <a:srgbClr val="0000C0"/>
                </a:solidFill>
                <a:uFillTx/>
                <a:latin typeface="Monospace" pitchFamily="18"/>
                <a:ea typeface="Monospace" pitchFamily="2"/>
                <a:cs typeface="Monospace" pitchFamily="2"/>
              </a:rPr>
              <a:t>tamano</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3F7F5F"/>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D9EDA119-7BDA-4386-9AE6-25FA0FDC27DA}"/>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8BF5A35-7F51-4B20-8E3F-78C7077BD57F}" type="slidenum">
              <a:t>47</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79005A70-D52F-45EB-A8D8-E79A0EF28566}"/>
              </a:ext>
            </a:extLst>
          </p:cNvPr>
          <p:cNvSpPr txBox="1">
            <a:spLocks noGrp="1"/>
          </p:cNvSpPr>
          <p:nvPr>
            <p:ph type="title" idx="4294967295"/>
          </p:nvPr>
        </p:nvSpPr>
        <p:spPr/>
        <p:txBody>
          <a:bodyPr/>
          <a:lstStyle/>
          <a:p>
            <a:pPr lvl="0"/>
            <a:r>
              <a:rPr lang="de-DE"/>
              <a:t>Linked List: eliminar(int idx)</a:t>
            </a:r>
          </a:p>
        </p:txBody>
      </p:sp>
      <p:sp>
        <p:nvSpPr>
          <p:cNvPr id="4" name="Text Placeholder 2">
            <a:extLst>
              <a:ext uri="{FF2B5EF4-FFF2-40B4-BE49-F238E27FC236}">
                <a16:creationId xmlns:a16="http://schemas.microsoft.com/office/drawing/2014/main" id="{FAB450C3-58F2-4217-9733-ADADB65701BE}"/>
              </a:ext>
            </a:extLst>
          </p:cNvPr>
          <p:cNvSpPr txBox="1">
            <a:spLocks noGrp="1"/>
          </p:cNvSpPr>
          <p:nvPr>
            <p:ph type="body" idx="4294967295"/>
          </p:nvPr>
        </p:nvSpPr>
        <p:spPr/>
        <p:txBody>
          <a:bodyPr/>
          <a:lstStyle/>
          <a:p>
            <a:pPr lvl="0">
              <a:buClr>
                <a:srgbClr val="0066FF"/>
              </a:buClr>
              <a:buSzPct val="40000"/>
              <a:buFont typeface="StarSymbol"/>
              <a:buChar char="●"/>
            </a:pPr>
            <a:r>
              <a:rPr lang="de-DE" sz="1600"/>
              <a:t>Eliminar es practicamente igual que insertar, pero hacemos que el siguiente nodo al Nodo nodo sea el siguiente del siguiente del nodo nodo. Sé que suena un poco raro, pero si usais un papel y representais cada nodo con cuadraditos, os dareis cuenta de que tiene sentido.</a:t>
            </a:r>
          </a:p>
        </p:txBody>
      </p:sp>
      <p:sp>
        <p:nvSpPr>
          <p:cNvPr id="5" name="TextBox 3">
            <a:extLst>
              <a:ext uri="{FF2B5EF4-FFF2-40B4-BE49-F238E27FC236}">
                <a16:creationId xmlns:a16="http://schemas.microsoft.com/office/drawing/2014/main" id="{18036AC4-6A5F-4D68-BFF6-E2EA79D1E638}"/>
              </a:ext>
            </a:extLst>
          </p:cNvPr>
          <p:cNvSpPr txBox="1"/>
          <p:nvPr/>
        </p:nvSpPr>
        <p:spPr>
          <a:xfrm>
            <a:off x="1439997" y="2169002"/>
            <a:ext cx="8640001" cy="3591004"/>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1" i="0" u="none" strike="noStrike" kern="1200" cap="none" spc="0" baseline="0">
                <a:solidFill>
                  <a:srgbClr val="7F0055"/>
                </a:solidFill>
                <a:uFillTx/>
                <a:latin typeface="Monospace" pitchFamily="18"/>
                <a:ea typeface="Monospace" pitchFamily="2"/>
                <a:cs typeface="Monospace" pitchFamily="2"/>
              </a:rPr>
              <a:t>public</a:t>
            </a: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void</a:t>
            </a:r>
            <a:r>
              <a:rPr lang="de-DE" sz="1400" b="0" i="0" u="none" strike="noStrike" kern="1200" cap="none" spc="0" baseline="0">
                <a:solidFill>
                  <a:srgbClr val="000000"/>
                </a:solidFill>
                <a:uFillTx/>
                <a:latin typeface="Monospace" pitchFamily="18"/>
                <a:ea typeface="Monospace" pitchFamily="2"/>
                <a:cs typeface="Monospace" pitchFamily="2"/>
              </a:rPr>
              <a:t> eliminar(</a:t>
            </a:r>
            <a:r>
              <a:rPr lang="de-DE" sz="1400" b="1" i="0" u="none" strike="noStrike" kern="1200" cap="none" spc="0" baseline="0">
                <a:solidFill>
                  <a:srgbClr val="7F0055"/>
                </a:solidFill>
                <a:uFillTx/>
                <a:latin typeface="Monospace" pitchFamily="18"/>
                <a:ea typeface="Monospace" pitchFamily="2"/>
                <a:cs typeface="Monospace" pitchFamily="2"/>
              </a:rPr>
              <a:t>int</a:t>
            </a: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idx</a:t>
            </a: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int</a:t>
            </a: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i</a:t>
            </a:r>
            <a:r>
              <a:rPr lang="de-DE" sz="1400" b="0" i="0" u="none" strike="noStrike" kern="1200" cap="none" spc="0" baseline="0">
                <a:solidFill>
                  <a:srgbClr val="000000"/>
                </a:solidFill>
                <a:uFillTx/>
                <a:latin typeface="Monospace" pitchFamily="18"/>
                <a:ea typeface="Monospace" pitchFamily="2"/>
                <a:cs typeface="Monospace" pitchFamily="2"/>
              </a:rPr>
              <a:t> = 0;</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Nodo </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 = </a:t>
            </a:r>
            <a:r>
              <a:rPr lang="de-DE" sz="1400" b="1" i="0" u="none" strike="noStrike" kern="1200" cap="none" spc="0" baseline="0">
                <a:solidFill>
                  <a:srgbClr val="7F0055"/>
                </a:solidFill>
                <a:uFillTx/>
                <a:latin typeface="Monospace" pitchFamily="18"/>
                <a:ea typeface="Monospace" pitchFamily="2"/>
                <a:cs typeface="Monospace" pitchFamily="2"/>
              </a:rPr>
              <a:t>this</a:t>
            </a:r>
            <a:r>
              <a:rPr lang="de-DE" sz="1400" b="0" i="0" u="none" strike="noStrike" kern="1200" cap="none" spc="0" baseline="0">
                <a:solidFill>
                  <a:srgbClr val="000000"/>
                </a:solidFill>
                <a:uFillTx/>
                <a:latin typeface="Monospace" pitchFamily="18"/>
                <a:ea typeface="Monospace" pitchFamily="2"/>
                <a:cs typeface="Monospace" pitchFamily="2"/>
              </a:rPr>
              <a:t>.</a:t>
            </a:r>
            <a:r>
              <a:rPr lang="de-DE" sz="1400" b="0" i="0" u="none" strike="noStrike" kern="1200" cap="none" spc="0" baseline="0">
                <a:solidFill>
                  <a:srgbClr val="0000C0"/>
                </a:solidFill>
                <a:uFillTx/>
                <a:latin typeface="Monospace" pitchFamily="18"/>
                <a:ea typeface="Monospace" pitchFamily="2"/>
                <a:cs typeface="Monospace" pitchFamily="2"/>
              </a:rPr>
              <a:t>cabeza</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while</a:t>
            </a:r>
            <a:r>
              <a:rPr lang="de-DE" sz="1400" b="0" i="0" u="none" strike="noStrike" kern="1200" cap="none" spc="0" baseline="0">
                <a:solidFill>
                  <a:srgbClr val="000000"/>
                </a:solidFill>
                <a:uFillTx/>
                <a:latin typeface="Monospace" pitchFamily="18"/>
                <a:ea typeface="Monospace" pitchFamily="2"/>
                <a:cs typeface="Monospace" pitchFamily="2"/>
              </a:rPr>
              <a:t>(</a:t>
            </a:r>
            <a:r>
              <a:rPr lang="de-DE" sz="1400" b="0" i="0" u="none" strike="noStrike" kern="1200" cap="none" spc="0" baseline="0">
                <a:solidFill>
                  <a:srgbClr val="6A3E3E"/>
                </a:solidFill>
                <a:uFillTx/>
                <a:latin typeface="Monospace" pitchFamily="18"/>
                <a:ea typeface="Monospace" pitchFamily="2"/>
                <a:cs typeface="Monospace" pitchFamily="2"/>
              </a:rPr>
              <a:t>i</a:t>
            </a:r>
            <a:r>
              <a:rPr lang="de-DE" sz="1400" b="0" i="0" u="none" strike="noStrike" kern="1200" cap="none" spc="0" baseline="0">
                <a:solidFill>
                  <a:srgbClr val="000000"/>
                </a:solidFill>
                <a:uFillTx/>
                <a:latin typeface="Monospace" pitchFamily="18"/>
                <a:ea typeface="Monospace" pitchFamily="2"/>
                <a:cs typeface="Monospace" pitchFamily="2"/>
              </a:rPr>
              <a:t> &lt; </a:t>
            </a:r>
            <a:r>
              <a:rPr lang="de-DE" sz="1400" b="0" i="0" u="none" strike="noStrike" kern="1200" cap="none" spc="0" baseline="0">
                <a:solidFill>
                  <a:srgbClr val="6A3E3E"/>
                </a:solidFill>
                <a:uFillTx/>
                <a:latin typeface="Monospace" pitchFamily="18"/>
                <a:ea typeface="Monospace" pitchFamily="2"/>
                <a:cs typeface="Monospace" pitchFamily="2"/>
              </a:rPr>
              <a:t>idx</a:t>
            </a:r>
            <a:r>
              <a:rPr lang="de-DE" sz="1400" b="0" i="0" u="none" strike="noStrike" kern="1200" cap="none" spc="0" baseline="0">
                <a:solidFill>
                  <a:srgbClr val="000000"/>
                </a:solidFill>
                <a:uFillTx/>
                <a:latin typeface="Monospace" pitchFamily="18"/>
                <a:ea typeface="Monospace" pitchFamily="2"/>
                <a:cs typeface="Monospace" pitchFamily="2"/>
              </a:rPr>
              <a:t> - 1 &amp;&amp; </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.haySiguiente())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 = </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.getSiguiente();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i</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.setSiguiente(</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.getSiguiente().getSiguiente());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this</a:t>
            </a:r>
            <a:r>
              <a:rPr lang="de-DE" sz="1400" b="0" i="0" u="none" strike="noStrike" kern="1200" cap="none" spc="0" baseline="0">
                <a:solidFill>
                  <a:srgbClr val="000000"/>
                </a:solidFill>
                <a:uFillTx/>
                <a:latin typeface="Monospace" pitchFamily="18"/>
                <a:ea typeface="Monospace" pitchFamily="2"/>
                <a:cs typeface="Monospace" pitchFamily="2"/>
              </a:rPr>
              <a:t>.</a:t>
            </a:r>
            <a:r>
              <a:rPr lang="de-DE" sz="1400" b="0" i="0" u="none" strike="noStrike" kern="1200" cap="none" spc="0" baseline="0">
                <a:solidFill>
                  <a:srgbClr val="0000C0"/>
                </a:solidFill>
                <a:uFillTx/>
                <a:latin typeface="Monospace" pitchFamily="18"/>
                <a:ea typeface="Monospace" pitchFamily="2"/>
                <a:cs typeface="Monospace" pitchFamily="2"/>
              </a:rPr>
              <a:t>tamano</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3F7F5F"/>
                </a:solidFill>
                <a:uFillTx/>
                <a:latin typeface="Monospace" pitchFamily="18"/>
                <a:ea typeface="Monospace" pitchFamily="2"/>
                <a:cs typeface="Monospace" pitchFamily="2"/>
              </a:rPr>
              <a:t>//------------------------------------------</a:t>
            </a:r>
          </a:p>
        </p:txBody>
      </p:sp>
      <p:sp>
        <p:nvSpPr>
          <p:cNvPr id="6" name="TextBox 4">
            <a:extLst>
              <a:ext uri="{FF2B5EF4-FFF2-40B4-BE49-F238E27FC236}">
                <a16:creationId xmlns:a16="http://schemas.microsoft.com/office/drawing/2014/main" id="{FF7BD8F8-71EE-420A-A6D3-4501049F04C5}"/>
              </a:ext>
            </a:extLst>
          </p:cNvPr>
          <p:cNvSpPr txBox="1"/>
          <p:nvPr/>
        </p:nvSpPr>
        <p:spPr>
          <a:xfrm>
            <a:off x="7343994" y="2159995"/>
            <a:ext cx="719998" cy="427317"/>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Arial" pitchFamily="18"/>
              <a:ea typeface="Droid Sans Fallback" pitchFamily="2"/>
              <a:cs typeface="Lohit Hindi" pitchFamily="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E8D629FD-91A4-4989-A4FE-0BEF8528D276}"/>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1B1CC91-E3B4-4DFF-A882-0D853DD17400}" type="slidenum">
              <a:t>48</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CCF50C15-7615-46FA-A3DB-0770999C139F}"/>
              </a:ext>
            </a:extLst>
          </p:cNvPr>
          <p:cNvSpPr txBox="1">
            <a:spLocks noGrp="1"/>
          </p:cNvSpPr>
          <p:nvPr>
            <p:ph type="title" idx="4294967295"/>
          </p:nvPr>
        </p:nvSpPr>
        <p:spPr/>
        <p:txBody>
          <a:bodyPr/>
          <a:lstStyle/>
          <a:p>
            <a:pPr lvl="0"/>
            <a:r>
              <a:rPr lang="de-DE"/>
              <a:t>*LinkedList:listaContiene(Humano h)</a:t>
            </a:r>
          </a:p>
        </p:txBody>
      </p:sp>
      <p:sp>
        <p:nvSpPr>
          <p:cNvPr id="4" name="Text Placeholder 2">
            <a:extLst>
              <a:ext uri="{FF2B5EF4-FFF2-40B4-BE49-F238E27FC236}">
                <a16:creationId xmlns:a16="http://schemas.microsoft.com/office/drawing/2014/main" id="{EC693794-F832-47FC-BFB5-C21DB9780973}"/>
              </a:ext>
            </a:extLst>
          </p:cNvPr>
          <p:cNvSpPr txBox="1">
            <a:spLocks noGrp="1"/>
          </p:cNvSpPr>
          <p:nvPr>
            <p:ph type="body" idx="4294967295"/>
          </p:nvPr>
        </p:nvSpPr>
        <p:spPr/>
        <p:txBody>
          <a:bodyPr/>
          <a:lstStyle/>
          <a:p>
            <a:pPr lvl="0">
              <a:buClr>
                <a:srgbClr val="0066FF"/>
              </a:buClr>
              <a:buSzPct val="40000"/>
              <a:buFont typeface="StarSymbol"/>
              <a:buChar char="●"/>
            </a:pPr>
            <a:r>
              <a:rPr lang="de-DE" sz="1600"/>
              <a:t>Este metodo consiste en determinar si la lista contiene un nodo cuyos datos sean iguales al Humano h.</a:t>
            </a:r>
          </a:p>
          <a:p>
            <a:pPr lvl="0">
              <a:buClr>
                <a:srgbClr val="0066FF"/>
              </a:buClr>
              <a:buSzPct val="40000"/>
              <a:buFont typeface="StarSymbol"/>
              <a:buChar char="●"/>
            </a:pPr>
            <a:r>
              <a:rPr lang="de-DE" sz="1600"/>
              <a:t>Simplemente itera por</a:t>
            </a:r>
            <a:br>
              <a:rPr lang="de-DE" sz="1600"/>
            </a:br>
            <a:r>
              <a:rPr lang="de-DE" sz="1600"/>
              <a:t>cada nodo dentro de la </a:t>
            </a:r>
            <a:br>
              <a:rPr lang="de-DE" sz="1600"/>
            </a:br>
            <a:r>
              <a:rPr lang="de-DE" sz="1600"/>
              <a:t>lista y compara sus </a:t>
            </a:r>
            <a:br>
              <a:rPr lang="de-DE" sz="1600"/>
            </a:br>
            <a:r>
              <a:rPr lang="de-DE" sz="1600"/>
              <a:t>datos con el Humano </a:t>
            </a:r>
            <a:r>
              <a:rPr lang="de-DE" sz="1600" b="1"/>
              <a:t>h</a:t>
            </a:r>
            <a:r>
              <a:rPr lang="de-DE" sz="1600"/>
              <a:t>.</a:t>
            </a:r>
          </a:p>
        </p:txBody>
      </p:sp>
      <p:sp>
        <p:nvSpPr>
          <p:cNvPr id="5" name="TextBox 3">
            <a:extLst>
              <a:ext uri="{FF2B5EF4-FFF2-40B4-BE49-F238E27FC236}">
                <a16:creationId xmlns:a16="http://schemas.microsoft.com/office/drawing/2014/main" id="{8A473A4A-BCCA-45D7-A904-3DBE07B7E1D8}"/>
              </a:ext>
            </a:extLst>
          </p:cNvPr>
          <p:cNvSpPr txBox="1"/>
          <p:nvPr/>
        </p:nvSpPr>
        <p:spPr>
          <a:xfrm>
            <a:off x="4032001" y="1583996"/>
            <a:ext cx="5975997" cy="4002840"/>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1" i="0" u="none" strike="noStrike" kern="1200" cap="none" spc="0" baseline="0">
                <a:solidFill>
                  <a:srgbClr val="7F0055"/>
                </a:solidFill>
                <a:uFillTx/>
                <a:latin typeface="Monospace" pitchFamily="18"/>
                <a:ea typeface="Monospace" pitchFamily="2"/>
                <a:cs typeface="Monospace" pitchFamily="2"/>
              </a:rPr>
              <a:t>public</a:t>
            </a: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boolean</a:t>
            </a:r>
            <a:r>
              <a:rPr lang="de-DE" sz="1400" b="0" i="0" u="none" strike="noStrike" kern="1200" cap="none" spc="0" baseline="0">
                <a:solidFill>
                  <a:srgbClr val="000000"/>
                </a:solidFill>
                <a:uFillTx/>
                <a:latin typeface="Monospace" pitchFamily="18"/>
                <a:ea typeface="Monospace" pitchFamily="2"/>
                <a:cs typeface="Monospace" pitchFamily="2"/>
              </a:rPr>
              <a:t> listaContiene(Humano </a:t>
            </a:r>
            <a:r>
              <a:rPr lang="de-DE" sz="1400" b="0" i="0" u="none" strike="noStrike" kern="1200" cap="none" spc="0" baseline="0">
                <a:solidFill>
                  <a:srgbClr val="6A3E3E"/>
                </a:solidFill>
                <a:uFillTx/>
                <a:latin typeface="Monospace" pitchFamily="18"/>
                <a:ea typeface="Monospace" pitchFamily="2"/>
                <a:cs typeface="Monospace" pitchFamily="2"/>
              </a:rPr>
              <a:t>h</a:t>
            </a: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Nodo </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 = </a:t>
            </a:r>
            <a:r>
              <a:rPr lang="de-DE" sz="1400" b="1" i="0" u="none" strike="noStrike" kern="1200" cap="none" spc="0" baseline="0">
                <a:solidFill>
                  <a:srgbClr val="7F0055"/>
                </a:solidFill>
                <a:uFillTx/>
                <a:latin typeface="Monospace" pitchFamily="18"/>
                <a:ea typeface="Monospace" pitchFamily="2"/>
                <a:cs typeface="Monospace" pitchFamily="2"/>
              </a:rPr>
              <a:t>this</a:t>
            </a:r>
            <a:r>
              <a:rPr lang="de-DE" sz="1400" b="0" i="0" u="none" strike="noStrike" kern="1200" cap="none" spc="0" baseline="0">
                <a:solidFill>
                  <a:srgbClr val="000000"/>
                </a:solidFill>
                <a:uFillTx/>
                <a:latin typeface="Monospace" pitchFamily="18"/>
                <a:ea typeface="Monospace" pitchFamily="2"/>
                <a:cs typeface="Monospace" pitchFamily="2"/>
              </a:rPr>
              <a:t>.</a:t>
            </a:r>
            <a:r>
              <a:rPr lang="de-DE" sz="1400" b="0" i="0" u="none" strike="noStrike" kern="1200" cap="none" spc="0" baseline="0">
                <a:solidFill>
                  <a:srgbClr val="0000C0"/>
                </a:solidFill>
                <a:uFillTx/>
                <a:latin typeface="Monospace" pitchFamily="18"/>
                <a:ea typeface="Monospace" pitchFamily="2"/>
                <a:cs typeface="Monospace" pitchFamily="2"/>
              </a:rPr>
              <a:t>cabeza</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boolean</a:t>
            </a: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encontrado</a:t>
            </a:r>
            <a:r>
              <a:rPr lang="de-DE" sz="1400" b="0" i="0" u="none" strike="noStrike" kern="1200" cap="none" spc="0" baseline="0">
                <a:solidFill>
                  <a:srgbClr val="000000"/>
                </a:solidFill>
                <a:uFillTx/>
                <a:latin typeface="Monospace" pitchFamily="18"/>
                <a:ea typeface="Monospace" pitchFamily="2"/>
                <a:cs typeface="Monospace" pitchFamily="2"/>
              </a:rPr>
              <a:t> = </a:t>
            </a:r>
            <a:r>
              <a:rPr lang="de-DE" sz="1400" b="1" i="0" u="none" strike="noStrike" kern="1200" cap="none" spc="0" baseline="0">
                <a:solidFill>
                  <a:srgbClr val="7F0055"/>
                </a:solidFill>
                <a:uFillTx/>
                <a:latin typeface="Monospace" pitchFamily="18"/>
                <a:ea typeface="Monospace" pitchFamily="2"/>
                <a:cs typeface="Monospace" pitchFamily="2"/>
              </a:rPr>
              <a:t>false</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while</a:t>
            </a:r>
            <a:r>
              <a:rPr lang="de-DE" sz="1400" b="0" i="0" u="none" strike="noStrike" kern="1200" cap="none" spc="0" baseline="0">
                <a:solidFill>
                  <a:srgbClr val="000000"/>
                </a:solidFill>
                <a:uFillTx/>
                <a:latin typeface="Monospace" pitchFamily="18"/>
                <a:ea typeface="Monospace" pitchFamily="2"/>
                <a:cs typeface="Monospace" pitchFamily="2"/>
              </a:rPr>
              <a:t>(</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.haySiguiente() &amp;&amp; !</a:t>
            </a:r>
            <a:r>
              <a:rPr lang="de-DE" sz="1400" b="0" i="0" u="none" strike="noStrike" kern="1200" cap="none" spc="0" baseline="0">
                <a:solidFill>
                  <a:srgbClr val="6A3E3E"/>
                </a:solidFill>
                <a:uFillTx/>
                <a:latin typeface="Monospace" pitchFamily="18"/>
                <a:ea typeface="Monospace" pitchFamily="2"/>
                <a:cs typeface="Monospace" pitchFamily="2"/>
              </a:rPr>
              <a:t>encontrado</a:t>
            </a: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if</a:t>
            </a:r>
            <a:r>
              <a:rPr lang="de-DE" sz="1400" b="0" i="0" u="none" strike="noStrike" kern="1200" cap="none" spc="0" baseline="0">
                <a:solidFill>
                  <a:srgbClr val="000000"/>
                </a:solidFill>
                <a:uFillTx/>
                <a:latin typeface="Monospace" pitchFamily="18"/>
                <a:ea typeface="Monospace" pitchFamily="2"/>
                <a:cs typeface="Monospace" pitchFamily="2"/>
              </a:rPr>
              <a:t>(</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.getDatos().equals(</a:t>
            </a:r>
            <a:r>
              <a:rPr lang="de-DE" sz="1400" b="0" i="0" u="none" strike="noStrike" kern="1200" cap="none" spc="0" baseline="0">
                <a:solidFill>
                  <a:srgbClr val="6A3E3E"/>
                </a:solidFill>
                <a:uFillTx/>
                <a:latin typeface="Monospace" pitchFamily="18"/>
                <a:ea typeface="Monospace" pitchFamily="2"/>
                <a:cs typeface="Monospace" pitchFamily="2"/>
              </a:rPr>
              <a:t>h</a:t>
            </a: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encontrado</a:t>
            </a:r>
            <a:r>
              <a:rPr lang="de-DE" sz="1400" b="0" i="0" u="none" strike="noStrike" kern="1200" cap="none" spc="0" baseline="0">
                <a:solidFill>
                  <a:srgbClr val="000000"/>
                </a:solidFill>
                <a:uFillTx/>
                <a:latin typeface="Monospace" pitchFamily="18"/>
                <a:ea typeface="Monospace" pitchFamily="2"/>
                <a:cs typeface="Monospace" pitchFamily="2"/>
              </a:rPr>
              <a:t> = </a:t>
            </a:r>
            <a:r>
              <a:rPr lang="de-DE" sz="1400" b="1" i="0" u="none" strike="noStrike" kern="1200" cap="none" spc="0" baseline="0">
                <a:solidFill>
                  <a:srgbClr val="7F0055"/>
                </a:solidFill>
                <a:uFillTx/>
                <a:latin typeface="Monospace" pitchFamily="18"/>
                <a:ea typeface="Monospace" pitchFamily="2"/>
                <a:cs typeface="Monospace" pitchFamily="2"/>
              </a:rPr>
              <a:t>true</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return</a:t>
            </a: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encontrado</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3F7F5F"/>
                </a:solidFill>
                <a:uFillTx/>
                <a:latin typeface="Monospace" pitchFamily="18"/>
                <a:ea typeface="Monospace" pitchFamily="2"/>
                <a:cs typeface="Monospace" pitchFamily="2"/>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E2140AA-7310-40BA-B95D-C96921AE2B3E}"/>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4C8A2B8-4907-4F64-A1F9-2AB1806F6BFD}" type="slidenum">
              <a:t>49</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9F7957B9-B0EE-43F3-89F9-ADBE4A4AA38A}"/>
              </a:ext>
            </a:extLst>
          </p:cNvPr>
          <p:cNvSpPr txBox="1">
            <a:spLocks noGrp="1"/>
          </p:cNvSpPr>
          <p:nvPr>
            <p:ph type="title" idx="4294967295"/>
          </p:nvPr>
        </p:nvSpPr>
        <p:spPr/>
        <p:txBody>
          <a:bodyPr/>
          <a:lstStyle/>
          <a:p>
            <a:pPr lvl="0"/>
            <a:r>
              <a:rPr lang="de-DE"/>
              <a:t>LinkedList::toString()</a:t>
            </a:r>
          </a:p>
        </p:txBody>
      </p:sp>
      <p:sp>
        <p:nvSpPr>
          <p:cNvPr id="4" name="TextBox 2">
            <a:extLst>
              <a:ext uri="{FF2B5EF4-FFF2-40B4-BE49-F238E27FC236}">
                <a16:creationId xmlns:a16="http://schemas.microsoft.com/office/drawing/2014/main" id="{64ECF8B2-12CE-49D2-A3A8-E052E3582A56}"/>
              </a:ext>
            </a:extLst>
          </p:cNvPr>
          <p:cNvSpPr txBox="1"/>
          <p:nvPr/>
        </p:nvSpPr>
        <p:spPr>
          <a:xfrm>
            <a:off x="1727996" y="1171081"/>
            <a:ext cx="7200003" cy="3848755"/>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public</a:t>
            </a:r>
            <a:r>
              <a:rPr lang="de-DE" sz="1400" b="0" i="0" u="none" strike="noStrike" kern="1200" cap="none" spc="0" baseline="0">
                <a:solidFill>
                  <a:srgbClr val="000000"/>
                </a:solidFill>
                <a:uFillTx/>
                <a:latin typeface="Monospace" pitchFamily="18"/>
                <a:ea typeface="Monospace" pitchFamily="2"/>
                <a:cs typeface="Monospace" pitchFamily="2"/>
              </a:rPr>
              <a:t> String toString()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String </a:t>
            </a:r>
            <a:r>
              <a:rPr lang="de-DE" sz="1400" b="0" i="0" u="none" strike="noStrike" kern="1200" cap="none" spc="0" baseline="0">
                <a:solidFill>
                  <a:srgbClr val="6A3E3E"/>
                </a:solidFill>
                <a:uFillTx/>
                <a:latin typeface="Monospace" pitchFamily="18"/>
                <a:ea typeface="Monospace" pitchFamily="2"/>
                <a:cs typeface="Monospace" pitchFamily="2"/>
              </a:rPr>
              <a:t>str</a:t>
            </a:r>
            <a:r>
              <a:rPr lang="de-DE" sz="1400" b="0" i="0" u="none" strike="noStrike" kern="1200" cap="none" spc="0" baseline="0">
                <a:solidFill>
                  <a:srgbClr val="000000"/>
                </a:solidFill>
                <a:uFillTx/>
                <a:latin typeface="Monospace" pitchFamily="18"/>
                <a:ea typeface="Monospace" pitchFamily="2"/>
                <a:cs typeface="Monospace" pitchFamily="2"/>
              </a:rPr>
              <a:t> = </a:t>
            </a:r>
            <a:r>
              <a:rPr lang="de-DE" sz="1400" b="0" i="0" u="none" strike="noStrike" kern="1200" cap="none" spc="0" baseline="0">
                <a:solidFill>
                  <a:srgbClr val="2A00FF"/>
                </a:solidFill>
                <a:uFillTx/>
                <a:latin typeface="Monospace" pitchFamily="18"/>
                <a:ea typeface="Monospace" pitchFamily="2"/>
                <a:cs typeface="Monospace" pitchFamily="2"/>
              </a:rPr>
              <a:t>"["</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Nodo </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 = </a:t>
            </a:r>
            <a:r>
              <a:rPr lang="de-DE" sz="1400" b="1" i="0" u="none" strike="noStrike" kern="1200" cap="none" spc="0" baseline="0">
                <a:solidFill>
                  <a:srgbClr val="7F0055"/>
                </a:solidFill>
                <a:uFillTx/>
                <a:latin typeface="Monospace" pitchFamily="18"/>
                <a:ea typeface="Monospace" pitchFamily="2"/>
                <a:cs typeface="Monospace" pitchFamily="2"/>
              </a:rPr>
              <a:t>this</a:t>
            </a:r>
            <a:r>
              <a:rPr lang="de-DE" sz="1400" b="0" i="0" u="none" strike="noStrike" kern="1200" cap="none" spc="0" baseline="0">
                <a:solidFill>
                  <a:srgbClr val="000000"/>
                </a:solidFill>
                <a:uFillTx/>
                <a:latin typeface="Monospace" pitchFamily="18"/>
                <a:ea typeface="Monospace" pitchFamily="2"/>
                <a:cs typeface="Monospace" pitchFamily="2"/>
              </a:rPr>
              <a:t>.</a:t>
            </a:r>
            <a:r>
              <a:rPr lang="de-DE" sz="1400" b="0" i="0" u="none" strike="noStrike" kern="1200" cap="none" spc="0" baseline="0">
                <a:solidFill>
                  <a:srgbClr val="0000C0"/>
                </a:solidFill>
                <a:uFillTx/>
                <a:latin typeface="Monospace" pitchFamily="18"/>
                <a:ea typeface="Monospace" pitchFamily="2"/>
                <a:cs typeface="Monospace" pitchFamily="2"/>
              </a:rPr>
              <a:t>cabeza</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int</a:t>
            </a: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i</a:t>
            </a:r>
            <a:r>
              <a:rPr lang="de-DE" sz="1400" b="0" i="0" u="none" strike="noStrike" kern="1200" cap="none" spc="0" baseline="0">
                <a:solidFill>
                  <a:srgbClr val="000000"/>
                </a:solidFill>
                <a:uFillTx/>
                <a:latin typeface="Monospace" pitchFamily="18"/>
                <a:ea typeface="Monospace" pitchFamily="2"/>
                <a:cs typeface="Monospace" pitchFamily="2"/>
              </a:rPr>
              <a:t> = 0;</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while</a:t>
            </a:r>
            <a:r>
              <a:rPr lang="de-DE" sz="1400" b="0" i="0" u="none" strike="noStrike" kern="1200" cap="none" spc="0" baseline="0">
                <a:solidFill>
                  <a:srgbClr val="000000"/>
                </a:solidFill>
                <a:uFillTx/>
                <a:latin typeface="Monospace" pitchFamily="18"/>
                <a:ea typeface="Monospace" pitchFamily="2"/>
                <a:cs typeface="Monospace" pitchFamily="2"/>
              </a:rPr>
              <a:t>(</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 != </a:t>
            </a:r>
            <a:r>
              <a:rPr lang="de-DE" sz="1400" b="1" i="0" u="none" strike="noStrike" kern="1200" cap="none" spc="0" baseline="0">
                <a:solidFill>
                  <a:srgbClr val="7F0055"/>
                </a:solidFill>
                <a:uFillTx/>
                <a:latin typeface="Monospace" pitchFamily="18"/>
                <a:ea typeface="Monospace" pitchFamily="2"/>
                <a:cs typeface="Monospace" pitchFamily="2"/>
              </a:rPr>
              <a:t>null</a:t>
            </a: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str</a:t>
            </a:r>
            <a:r>
              <a:rPr lang="de-DE" sz="1400" b="0" i="0" u="none" strike="noStrike" kern="1200" cap="none" spc="0" baseline="0">
                <a:solidFill>
                  <a:srgbClr val="000000"/>
                </a:solidFill>
                <a:uFillTx/>
                <a:latin typeface="Monospace" pitchFamily="18"/>
                <a:ea typeface="Monospace" pitchFamily="2"/>
                <a:cs typeface="Monospace" pitchFamily="2"/>
              </a:rPr>
              <a:t> += </a:t>
            </a:r>
            <a:r>
              <a:rPr lang="de-DE" sz="1400" b="0" i="0" u="none" strike="noStrike" kern="1200" cap="none" spc="0" baseline="0">
                <a:solidFill>
                  <a:srgbClr val="6A3E3E"/>
                </a:solidFill>
                <a:uFillTx/>
                <a:latin typeface="Monospace" pitchFamily="18"/>
                <a:ea typeface="Monospace" pitchFamily="2"/>
                <a:cs typeface="Monospace" pitchFamily="2"/>
              </a:rPr>
              <a:t>i</a:t>
            </a:r>
            <a:r>
              <a:rPr lang="de-DE" sz="1400" b="0" i="0" u="none" strike="noStrike" kern="1200" cap="none" spc="0" baseline="0">
                <a:solidFill>
                  <a:srgbClr val="000000"/>
                </a:solidFill>
                <a:uFillTx/>
                <a:latin typeface="Monospace" pitchFamily="18"/>
                <a:ea typeface="Monospace" pitchFamily="2"/>
                <a:cs typeface="Monospace" pitchFamily="2"/>
              </a:rPr>
              <a:t> + </a:t>
            </a:r>
            <a:r>
              <a:rPr lang="de-DE" sz="1400" b="0" i="0" u="none" strike="noStrike" kern="1200" cap="none" spc="0" baseline="0">
                <a:solidFill>
                  <a:srgbClr val="2A00FF"/>
                </a:solidFill>
                <a:uFillTx/>
                <a:latin typeface="Monospace" pitchFamily="18"/>
                <a:ea typeface="Monospace" pitchFamily="2"/>
                <a:cs typeface="Monospace" pitchFamily="2"/>
              </a:rPr>
              <a:t>"-&gt;"</a:t>
            </a:r>
            <a:r>
              <a:rPr lang="de-DE" sz="1400" b="0" i="0" u="none" strike="noStrike" kern="1200" cap="none" spc="0" baseline="0">
                <a:solidFill>
                  <a:srgbClr val="000000"/>
                </a:solidFill>
                <a:uFillTx/>
                <a:latin typeface="Monospace" pitchFamily="18"/>
                <a:ea typeface="Monospace" pitchFamily="2"/>
                <a:cs typeface="Monospace" pitchFamily="2"/>
              </a:rPr>
              <a:t> + </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.getDatos().getNombre() + </a:t>
            </a:r>
            <a:r>
              <a:rPr lang="de-DE" sz="1400" b="0" i="0" u="none" strike="noStrike" kern="1200" cap="none" spc="0" baseline="0">
                <a:solidFill>
                  <a:srgbClr val="2A00FF"/>
                </a:solidFill>
                <a:uFillTx/>
                <a:latin typeface="Monospace" pitchFamily="18"/>
                <a:ea typeface="Monospace" pitchFamily="2"/>
                <a:cs typeface="Monospace" pitchFamily="2"/>
              </a:rPr>
              <a:t>", "</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i</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 = </a:t>
            </a:r>
            <a:r>
              <a:rPr lang="de-DE" sz="1400" b="0" i="0" u="none" strike="noStrike" kern="1200" cap="none" spc="0" baseline="0">
                <a:solidFill>
                  <a:srgbClr val="6A3E3E"/>
                </a:solidFill>
                <a:uFillTx/>
                <a:latin typeface="Monospace" pitchFamily="18"/>
                <a:ea typeface="Monospace" pitchFamily="2"/>
                <a:cs typeface="Monospace" pitchFamily="2"/>
              </a:rPr>
              <a:t>nodo</a:t>
            </a:r>
            <a:r>
              <a:rPr lang="de-DE" sz="1400" b="0" i="0" u="none" strike="noStrike" kern="1200" cap="none" spc="0" baseline="0">
                <a:solidFill>
                  <a:srgbClr val="000000"/>
                </a:solidFill>
                <a:uFillTx/>
                <a:latin typeface="Monospace" pitchFamily="18"/>
                <a:ea typeface="Monospace" pitchFamily="2"/>
                <a:cs typeface="Monospace" pitchFamily="2"/>
              </a:rPr>
              <a:t>.getSiguiente();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de-DE" sz="1400" b="0" i="0" u="none" strike="noStrike" kern="1200" cap="none" spc="0" baseline="0">
              <a:solidFill>
                <a:srgbClr val="000000"/>
              </a:solidFill>
              <a:uFillTx/>
              <a:latin typeface="Monospace" pitchFamily="18"/>
              <a:ea typeface="Monospace" pitchFamily="2"/>
              <a:cs typeface="Monospace"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1" i="0" u="none" strike="noStrike" kern="1200" cap="none" spc="0" baseline="0">
                <a:solidFill>
                  <a:srgbClr val="7F0055"/>
                </a:solidFill>
                <a:uFillTx/>
                <a:latin typeface="Monospace" pitchFamily="18"/>
                <a:ea typeface="Monospace" pitchFamily="2"/>
                <a:cs typeface="Monospace" pitchFamily="2"/>
              </a:rPr>
              <a:t>return</a:t>
            </a: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6A3E3E"/>
                </a:solidFill>
                <a:uFillTx/>
                <a:latin typeface="Monospace" pitchFamily="18"/>
                <a:ea typeface="Monospace" pitchFamily="2"/>
                <a:cs typeface="Monospace" pitchFamily="2"/>
              </a:rPr>
              <a:t>str</a:t>
            </a:r>
            <a:r>
              <a:rPr lang="de-DE" sz="1400" b="0" i="0" u="none" strike="noStrike" kern="1200" cap="none" spc="0" baseline="0">
                <a:solidFill>
                  <a:srgbClr val="000000"/>
                </a:solidFill>
                <a:uFillTx/>
                <a:latin typeface="Monospace" pitchFamily="18"/>
                <a:ea typeface="Monospace" pitchFamily="2"/>
                <a:cs typeface="Monospace" pitchFamily="2"/>
              </a:rPr>
              <a:t> += </a:t>
            </a:r>
            <a:r>
              <a:rPr lang="de-DE" sz="1400" b="0" i="0" u="none" strike="noStrike" kern="1200" cap="none" spc="0" baseline="0">
                <a:solidFill>
                  <a:srgbClr val="2A00FF"/>
                </a:solidFill>
                <a:uFillTx/>
                <a:latin typeface="Monospace" pitchFamily="18"/>
                <a:ea typeface="Monospace" pitchFamily="2"/>
                <a:cs typeface="Monospace" pitchFamily="2"/>
              </a:rPr>
              <a:t>"]"</a:t>
            </a:r>
            <a:r>
              <a:rPr lang="de-DE" sz="1400" b="0" i="0" u="none" strike="noStrike" kern="1200" cap="none" spc="0" baseline="0">
                <a:solidFill>
                  <a:srgbClr val="000000"/>
                </a:solidFill>
                <a:uFillTx/>
                <a:latin typeface="Monospace" pitchFamily="18"/>
                <a:ea typeface="Monospace" pitchFamily="2"/>
                <a:cs typeface="Monospace"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Monospace" pitchFamily="18"/>
                <a:ea typeface="Monospace" pitchFamily="2"/>
                <a:cs typeface="Monospace" pitchFamily="2"/>
              </a:rPr>
              <a:t>	</a:t>
            </a:r>
            <a:r>
              <a:rPr lang="de-DE" sz="1400" b="0" i="0" u="none" strike="noStrike" kern="1200" cap="none" spc="0" baseline="0">
                <a:solidFill>
                  <a:srgbClr val="3F7F5F"/>
                </a:solidFill>
                <a:uFillTx/>
                <a:latin typeface="Monospace" pitchFamily="18"/>
                <a:ea typeface="Monospace" pitchFamily="2"/>
                <a:cs typeface="Monospace" pitchFamily="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05CE8BAD-5736-4703-B8E6-52AA3176040E}"/>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F29A0AF-88A5-4D87-8BB6-A7077DB67426}" type="slidenum">
              <a:t>5</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5432A3F6-013F-4F41-B27A-EA8399B4DC2A}"/>
              </a:ext>
            </a:extLst>
          </p:cNvPr>
          <p:cNvSpPr txBox="1">
            <a:spLocks noGrp="1"/>
          </p:cNvSpPr>
          <p:nvPr>
            <p:ph type="title" idx="4294967295"/>
          </p:nvPr>
        </p:nvSpPr>
        <p:spPr/>
        <p:txBody>
          <a:bodyPr/>
          <a:lstStyle/>
          <a:p>
            <a:pPr lvl="0"/>
            <a:r>
              <a:rPr lang="de-DE" dirty="0"/>
              <a:t>Arrays en OOP</a:t>
            </a:r>
          </a:p>
        </p:txBody>
      </p:sp>
      <p:sp>
        <p:nvSpPr>
          <p:cNvPr id="6" name="Rectangle 5">
            <a:extLst>
              <a:ext uri="{FF2B5EF4-FFF2-40B4-BE49-F238E27FC236}">
                <a16:creationId xmlns:a16="http://schemas.microsoft.com/office/drawing/2014/main" id="{8C8DBEC4-5CEB-4D37-92B3-05E2DE17FEE0}"/>
              </a:ext>
            </a:extLst>
          </p:cNvPr>
          <p:cNvSpPr/>
          <p:nvPr/>
        </p:nvSpPr>
        <p:spPr>
          <a:xfrm>
            <a:off x="4442122" y="352384"/>
            <a:ext cx="5038725" cy="246221"/>
          </a:xfrm>
          <a:prstGeom prst="rect">
            <a:avLst/>
          </a:prstGeom>
        </p:spPr>
        <p:txBody>
          <a:bodyPr>
            <a:spAutoFit/>
          </a:bodyPr>
          <a:lstStyle/>
          <a:p>
            <a:r>
              <a:rPr lang="en-US" sz="1000" dirty="0">
                <a:hlinkClick r:id="rId3"/>
              </a:rPr>
              <a:t>http://math.hws.edu/javanotes/c7/s5.html</a:t>
            </a:r>
            <a:endParaRPr lang="en-US" sz="1000" dirty="0"/>
          </a:p>
        </p:txBody>
      </p:sp>
      <p:sp>
        <p:nvSpPr>
          <p:cNvPr id="7" name="TextBox 6">
            <a:extLst>
              <a:ext uri="{FF2B5EF4-FFF2-40B4-BE49-F238E27FC236}">
                <a16:creationId xmlns:a16="http://schemas.microsoft.com/office/drawing/2014/main" id="{7DD81E0C-8E39-494A-8860-32145886F4A0}"/>
              </a:ext>
            </a:extLst>
          </p:cNvPr>
          <p:cNvSpPr txBox="1"/>
          <p:nvPr/>
        </p:nvSpPr>
        <p:spPr>
          <a:xfrm>
            <a:off x="1743841" y="1313082"/>
            <a:ext cx="3867019" cy="4278094"/>
          </a:xfrm>
          <a:prstGeom prst="rect">
            <a:avLst/>
          </a:prstGeom>
          <a:noFill/>
        </p:spPr>
        <p:txBody>
          <a:bodyPr wrap="square" rtlCol="0">
            <a:spAutoFit/>
          </a:bodyPr>
          <a:lstStyle/>
          <a:p>
            <a:pPr marL="285750" indent="-285750">
              <a:buFontTx/>
              <a:buChar char="-"/>
            </a:pPr>
            <a:r>
              <a:rPr lang="es-ES" sz="1600" dirty="0"/>
              <a:t>En esta imagen se ve una </a:t>
            </a:r>
            <a:r>
              <a:rPr lang="es-ES" sz="1600" dirty="0" err="1"/>
              <a:t>matríz</a:t>
            </a:r>
            <a:r>
              <a:rPr lang="es-ES" sz="1600" dirty="0"/>
              <a:t> de 4x3</a:t>
            </a:r>
          </a:p>
          <a:p>
            <a:pPr marL="285750" indent="-285750">
              <a:buFontTx/>
              <a:buChar char="-"/>
            </a:pPr>
            <a:r>
              <a:rPr lang="en-US" sz="1600" dirty="0"/>
              <a:t>Como </a:t>
            </a:r>
            <a:r>
              <a:rPr lang="en-US" sz="1600" dirty="0" err="1"/>
              <a:t>véis</a:t>
            </a:r>
            <a:r>
              <a:rPr lang="en-US" sz="1600" dirty="0"/>
              <a:t>, </a:t>
            </a:r>
            <a:r>
              <a:rPr lang="en-US" sz="1600" b="1" dirty="0" err="1"/>
              <a:t>arr</a:t>
            </a:r>
            <a:r>
              <a:rPr lang="en-US" sz="1600" dirty="0"/>
              <a:t> </a:t>
            </a:r>
            <a:r>
              <a:rPr lang="en-US" sz="1600" dirty="0" err="1"/>
              <a:t>tiene</a:t>
            </a:r>
            <a:r>
              <a:rPr lang="en-US" sz="1600" dirty="0"/>
              <a:t> un valor de </a:t>
            </a:r>
            <a:r>
              <a:rPr lang="en-US" sz="1600" dirty="0" err="1"/>
              <a:t>dirección</a:t>
            </a:r>
            <a:r>
              <a:rPr lang="en-US" sz="1600" dirty="0"/>
              <a:t>. El primer </a:t>
            </a:r>
            <a:r>
              <a:rPr lang="en-US" sz="1600" dirty="0" err="1"/>
              <a:t>elemento</a:t>
            </a:r>
            <a:r>
              <a:rPr lang="en-US" sz="1600" dirty="0"/>
              <a:t> es </a:t>
            </a:r>
            <a:r>
              <a:rPr lang="en-US" sz="1600" b="1" dirty="0"/>
              <a:t>length</a:t>
            </a:r>
            <a:r>
              <a:rPr lang="en-US" sz="1600" dirty="0"/>
              <a:t>.</a:t>
            </a:r>
            <a:r>
              <a:rPr lang="en-US" sz="1600" b="1" dirty="0"/>
              <a:t> </a:t>
            </a:r>
            <a:endParaRPr lang="en-US" sz="1600" dirty="0"/>
          </a:p>
          <a:p>
            <a:pPr marL="285750" indent="-285750">
              <a:buFontTx/>
              <a:buChar char="-"/>
            </a:pPr>
            <a:r>
              <a:rPr lang="en-US" sz="1600" dirty="0"/>
              <a:t>Podemos acceder a sus </a:t>
            </a:r>
            <a:r>
              <a:rPr lang="en-US" sz="1600" dirty="0" err="1"/>
              <a:t>elementos</a:t>
            </a:r>
            <a:r>
              <a:rPr lang="en-US" sz="1600" dirty="0"/>
              <a:t> </a:t>
            </a:r>
            <a:r>
              <a:rPr lang="en-US" sz="1600" dirty="0" err="1"/>
              <a:t>mediante</a:t>
            </a:r>
            <a:r>
              <a:rPr lang="en-US" sz="1600" dirty="0"/>
              <a:t> el </a:t>
            </a:r>
            <a:r>
              <a:rPr lang="en-US" sz="1600" dirty="0" err="1"/>
              <a:t>operador</a:t>
            </a:r>
            <a:r>
              <a:rPr lang="en-US" sz="1600" dirty="0"/>
              <a:t> de </a:t>
            </a:r>
            <a:r>
              <a:rPr lang="en-US" sz="1600" dirty="0" err="1"/>
              <a:t>indexado</a:t>
            </a:r>
            <a:r>
              <a:rPr lang="en-US" sz="1600" dirty="0"/>
              <a:t> </a:t>
            </a:r>
            <a:r>
              <a:rPr lang="en-US" sz="1600" b="1" dirty="0"/>
              <a:t>[]</a:t>
            </a:r>
            <a:r>
              <a:rPr lang="en-US" sz="1600" dirty="0"/>
              <a:t>. </a:t>
            </a:r>
          </a:p>
          <a:p>
            <a:pPr marL="285750" indent="-285750">
              <a:buFontTx/>
              <a:buChar char="-"/>
            </a:pPr>
            <a:r>
              <a:rPr lang="en-US" sz="1600" dirty="0" err="1"/>
              <a:t>Todos</a:t>
            </a:r>
            <a:r>
              <a:rPr lang="en-US" sz="1600" dirty="0"/>
              <a:t> sus </a:t>
            </a:r>
            <a:r>
              <a:rPr lang="en-US" sz="1600" dirty="0" err="1"/>
              <a:t>elementos</a:t>
            </a:r>
            <a:r>
              <a:rPr lang="en-US" sz="1600" dirty="0"/>
              <a:t> son arrays de 1 </a:t>
            </a:r>
            <a:r>
              <a:rPr lang="en-US" sz="1600" dirty="0" err="1"/>
              <a:t>dimensi</a:t>
            </a:r>
            <a:r>
              <a:rPr lang="es-ES" sz="1600" dirty="0" err="1"/>
              <a:t>ón</a:t>
            </a:r>
            <a:r>
              <a:rPr lang="es-ES" sz="1600" dirty="0"/>
              <a:t>. Estos, a su vez, también contienen</a:t>
            </a:r>
            <a:r>
              <a:rPr lang="es-ES" sz="1600" b="1" dirty="0"/>
              <a:t> </a:t>
            </a:r>
            <a:r>
              <a:rPr lang="es-ES" sz="1600" b="1" dirty="0" err="1"/>
              <a:t>length</a:t>
            </a:r>
            <a:r>
              <a:rPr lang="es-ES" sz="1600" dirty="0"/>
              <a:t> como su primer elemento, y luego los valores del array como tal.</a:t>
            </a:r>
          </a:p>
          <a:p>
            <a:pPr marL="285750" indent="-285750">
              <a:buFontTx/>
              <a:buChar char="-"/>
            </a:pPr>
            <a:r>
              <a:rPr lang="es-ES" sz="1600" dirty="0"/>
              <a:t>Como se puede apreciar, este modelo hace que se requiera más memoria para cada array, pero también hace que sea mucho más fácil usarlos. Hoy día, esta diferencia es nula, pero es fundamental saber como funcionan las cosas a bajo nivel.</a:t>
            </a:r>
          </a:p>
        </p:txBody>
      </p:sp>
      <p:pic>
        <p:nvPicPr>
          <p:cNvPr id="2050" name="Picture 2" descr="Image result for java arrays in memory">
            <a:extLst>
              <a:ext uri="{FF2B5EF4-FFF2-40B4-BE49-F238E27FC236}">
                <a16:creationId xmlns:a16="http://schemas.microsoft.com/office/drawing/2014/main" id="{CF27D59E-B0FA-4AE5-AD8F-1EB98A74CB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0860" y="1313668"/>
            <a:ext cx="41624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678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B86D4CE6-1FFC-4A7A-8BFC-D59F572101FD}"/>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43949F2-81B4-4C59-88DC-C7C9C7AAC7DD}" type="slidenum">
              <a:t>50</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0FEA5BE7-3591-41F7-802C-C51DCBC4821E}"/>
              </a:ext>
            </a:extLst>
          </p:cNvPr>
          <p:cNvSpPr txBox="1">
            <a:spLocks noGrp="1"/>
          </p:cNvSpPr>
          <p:nvPr>
            <p:ph type="title" idx="4294967295"/>
          </p:nvPr>
        </p:nvSpPr>
        <p:spPr/>
        <p:txBody>
          <a:bodyPr/>
          <a:lstStyle/>
          <a:p>
            <a:pPr lvl="0"/>
            <a:r>
              <a:rPr lang="de-DE"/>
              <a:t>Final</a:t>
            </a:r>
          </a:p>
        </p:txBody>
      </p:sp>
      <p:sp>
        <p:nvSpPr>
          <p:cNvPr id="4" name="Text Placeholder 2">
            <a:extLst>
              <a:ext uri="{FF2B5EF4-FFF2-40B4-BE49-F238E27FC236}">
                <a16:creationId xmlns:a16="http://schemas.microsoft.com/office/drawing/2014/main" id="{404570C1-100C-46B6-8E78-2B0D09805EBB}"/>
              </a:ext>
            </a:extLst>
          </p:cNvPr>
          <p:cNvSpPr txBox="1">
            <a:spLocks noGrp="1"/>
          </p:cNvSpPr>
          <p:nvPr>
            <p:ph type="body" idx="4294967295"/>
          </p:nvPr>
        </p:nvSpPr>
        <p:spPr/>
        <p:txBody>
          <a:bodyPr/>
          <a:lstStyle/>
          <a:p>
            <a:pPr lvl="0">
              <a:buClr>
                <a:srgbClr val="0066FF"/>
              </a:buClr>
              <a:buSzPct val="40000"/>
              <a:buFont typeface="StarSymbol"/>
              <a:buChar char="●"/>
            </a:pPr>
            <a:r>
              <a:rPr lang="de-DE" dirty="0"/>
              <a:t>Si queréis, podéis añadir el metodo </a:t>
            </a:r>
            <a:r>
              <a:rPr lang="de-DE" b="1" dirty="0"/>
              <a:t>.equals(Object Obj)</a:t>
            </a:r>
          </a:p>
          <a:p>
            <a:pPr lvl="0">
              <a:buClr>
                <a:srgbClr val="0066FF"/>
              </a:buClr>
              <a:buSzPct val="40000"/>
              <a:buFont typeface="StarSymbol"/>
              <a:buChar char="●"/>
            </a:pPr>
            <a:r>
              <a:rPr lang="de-DE" dirty="0"/>
              <a:t>Espero que os haya resultado útil.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1672E92-6F14-4335-A511-52303606C775}"/>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6BB0BD9-484D-45F5-BF06-3D31A6040C12}" type="slidenum">
              <a:t>6</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8F404A2C-E3F8-47DC-814F-E8859D31E4B4}"/>
              </a:ext>
            </a:extLst>
          </p:cNvPr>
          <p:cNvSpPr txBox="1">
            <a:spLocks noGrp="1"/>
          </p:cNvSpPr>
          <p:nvPr>
            <p:ph type="title" idx="4294967295"/>
          </p:nvPr>
        </p:nvSpPr>
        <p:spPr/>
        <p:txBody>
          <a:bodyPr>
            <a:normAutofit/>
          </a:bodyPr>
          <a:lstStyle/>
          <a:p>
            <a:pPr lvl="0"/>
            <a:r>
              <a:rPr lang="de-DE" sz="1200" dirty="0"/>
              <a:t>OOP (Object Oriented Programming) o POO (Programación Orientada a Objetos)</a:t>
            </a:r>
            <a:br>
              <a:rPr lang="de-DE" dirty="0"/>
            </a:br>
            <a:r>
              <a:rPr lang="de-DE" dirty="0"/>
              <a:t>Palabras Clave</a:t>
            </a:r>
          </a:p>
        </p:txBody>
      </p:sp>
      <p:sp>
        <p:nvSpPr>
          <p:cNvPr id="4" name="Text Placeholder 2">
            <a:extLst>
              <a:ext uri="{FF2B5EF4-FFF2-40B4-BE49-F238E27FC236}">
                <a16:creationId xmlns:a16="http://schemas.microsoft.com/office/drawing/2014/main" id="{CE88BA44-D85E-4DC9-8A19-5D87B77A05EC}"/>
              </a:ext>
            </a:extLst>
          </p:cNvPr>
          <p:cNvSpPr txBox="1">
            <a:spLocks noGrp="1"/>
          </p:cNvSpPr>
          <p:nvPr>
            <p:ph type="body" idx="4294967295"/>
          </p:nvPr>
        </p:nvSpPr>
        <p:spPr/>
        <p:txBody>
          <a:bodyPr>
            <a:normAutofit fontScale="85000" lnSpcReduction="20000"/>
          </a:bodyPr>
          <a:lstStyle/>
          <a:p>
            <a:pPr lvl="0">
              <a:buClr>
                <a:srgbClr val="0066FF"/>
              </a:buClr>
              <a:buSzPct val="40000"/>
              <a:buFont typeface="StarSymbol"/>
              <a:buChar char="●"/>
            </a:pPr>
            <a:r>
              <a:rPr lang="de-DE" sz="1600" b="1" dirty="0"/>
              <a:t>Clase: </a:t>
            </a:r>
            <a:r>
              <a:rPr lang="de-DE" sz="1600" dirty="0"/>
              <a:t>Es una esctructura de datos que modela un objeto.</a:t>
            </a:r>
          </a:p>
          <a:p>
            <a:pPr lvl="0">
              <a:buClr>
                <a:srgbClr val="0066FF"/>
              </a:buClr>
              <a:buSzPct val="40000"/>
              <a:buFont typeface="StarSymbol"/>
              <a:buChar char="●"/>
            </a:pPr>
            <a:r>
              <a:rPr lang="de-DE" sz="1600" b="1" dirty="0"/>
              <a:t>Objeto: </a:t>
            </a:r>
            <a:r>
              <a:rPr lang="de-DE" sz="1600" dirty="0"/>
              <a:t>Instancia de una Clase.</a:t>
            </a:r>
          </a:p>
          <a:p>
            <a:pPr lvl="0">
              <a:buClr>
                <a:srgbClr val="0066FF"/>
              </a:buClr>
              <a:buSzPct val="40000"/>
              <a:buFont typeface="StarSymbol"/>
              <a:buChar char="●"/>
            </a:pPr>
            <a:r>
              <a:rPr lang="de-DE" sz="1600" b="1" dirty="0"/>
              <a:t>Instancia</a:t>
            </a:r>
            <a:r>
              <a:rPr lang="de-DE" sz="1600" dirty="0"/>
              <a:t>: Cada vez que se llama al constructor de una clase, se forma una nueva instancia de la clase u objeto. Distintas instancias son distintos objetos.</a:t>
            </a:r>
          </a:p>
          <a:p>
            <a:pPr lvl="0">
              <a:buClr>
                <a:srgbClr val="0066FF"/>
              </a:buClr>
              <a:buSzPct val="40000"/>
              <a:buFont typeface="StarSymbol"/>
              <a:buChar char="●"/>
            </a:pPr>
            <a:r>
              <a:rPr lang="de-DE" sz="1600" b="1" dirty="0"/>
              <a:t>This: </a:t>
            </a:r>
            <a:r>
              <a:rPr lang="de-DE" sz="1600" dirty="0"/>
              <a:t>Se refiere a </a:t>
            </a:r>
            <a:r>
              <a:rPr lang="de-DE" sz="1600" b="1" dirty="0"/>
              <a:t>ESTA</a:t>
            </a:r>
            <a:r>
              <a:rPr lang="de-DE" sz="1600" dirty="0"/>
              <a:t> instancia en concreto; es decir, este objeto en particular.</a:t>
            </a:r>
          </a:p>
          <a:p>
            <a:pPr lvl="0">
              <a:buClr>
                <a:srgbClr val="0066FF"/>
              </a:buClr>
              <a:buSzPct val="40000"/>
              <a:buFont typeface="StarSymbol"/>
              <a:buChar char="●"/>
            </a:pPr>
            <a:r>
              <a:rPr lang="de-DE" sz="1600" dirty="0"/>
              <a:t>Si todos las personas del mundo fueran objetos, todos seriais </a:t>
            </a:r>
            <a:r>
              <a:rPr lang="de-DE" sz="1600" b="1" dirty="0"/>
              <a:t>instancias</a:t>
            </a:r>
            <a:r>
              <a:rPr lang="de-DE" sz="1600" dirty="0"/>
              <a:t> </a:t>
            </a:r>
            <a:r>
              <a:rPr lang="de-DE" sz="1600" b="1" dirty="0"/>
              <a:t>distintas</a:t>
            </a:r>
            <a:r>
              <a:rPr lang="de-DE" sz="1600" dirty="0"/>
              <a:t> de la clase </a:t>
            </a:r>
            <a:r>
              <a:rPr lang="de-DE" sz="1600" b="1" dirty="0"/>
              <a:t>Humano</a:t>
            </a:r>
            <a:r>
              <a:rPr lang="de-DE" sz="1600" dirty="0"/>
              <a:t>. Te referirías a ti mismo con la palabra </a:t>
            </a:r>
            <a:r>
              <a:rPr lang="de-DE" sz="1600" b="1" dirty="0"/>
              <a:t>this</a:t>
            </a:r>
            <a:r>
              <a:rPr lang="de-DE" sz="1600" dirty="0"/>
              <a:t>, y a los demás con los nombres de objeto que tengan.</a:t>
            </a:r>
          </a:p>
          <a:p>
            <a:pPr lvl="0">
              <a:buClr>
                <a:srgbClr val="0066FF"/>
              </a:buClr>
              <a:buSzPct val="40000"/>
              <a:buFont typeface="StarSymbol"/>
              <a:buChar char="●"/>
            </a:pPr>
            <a:r>
              <a:rPr lang="de-DE" sz="1600" dirty="0"/>
              <a:t>En algunas situaciones, esto no es tan distinto del mundo real. Uno se refiere a si mismo mediante la palabra “yo“ y a los demás por sus nombres. Y si quieres pedirle a Juan algo, digamos un lápiz, esencialmente estás diciendo </a:t>
            </a:r>
            <a:r>
              <a:rPr lang="de-DE" sz="1600" b="1" dirty="0"/>
              <a:t>juan.prestameUnLapiz()</a:t>
            </a:r>
            <a:r>
              <a:rPr lang="de-DE" sz="1600" dirty="0"/>
              <a:t>, por poner un ejemplo.</a:t>
            </a:r>
          </a:p>
          <a:p>
            <a:pPr lvl="0">
              <a:buClr>
                <a:srgbClr val="0066FF"/>
              </a:buClr>
              <a:buSzPct val="40000"/>
              <a:buFont typeface="StarSymbol"/>
              <a:buChar char="●"/>
            </a:pPr>
            <a:r>
              <a:rPr lang="de-DE" sz="1600" dirty="0"/>
              <a:t>Los objetos no tienen porqué representar el mundo real.Son una herramienta para solucionar problemas y tienen desventajas.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6C4FB69F-2925-4B56-8FDC-30377D0353E8}"/>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248A201-F7B0-4359-876E-E978A0C479F2}" type="slidenum">
              <a:t>7</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2B1CF2C4-E275-4612-BF8B-C5372DD22AA0}"/>
              </a:ext>
            </a:extLst>
          </p:cNvPr>
          <p:cNvSpPr txBox="1">
            <a:spLocks noGrp="1"/>
          </p:cNvSpPr>
          <p:nvPr>
            <p:ph type="title" idx="4294967295"/>
          </p:nvPr>
        </p:nvSpPr>
        <p:spPr/>
        <p:txBody>
          <a:bodyPr/>
          <a:lstStyle/>
          <a:p>
            <a:pPr lvl="0"/>
            <a:r>
              <a:rPr lang="de-DE"/>
              <a:t>Intentemos representar el mundo real...</a:t>
            </a:r>
          </a:p>
        </p:txBody>
      </p:sp>
      <p:pic>
        <p:nvPicPr>
          <p:cNvPr id="4" name="">
            <a:extLst>
              <a:ext uri="{FF2B5EF4-FFF2-40B4-BE49-F238E27FC236}">
                <a16:creationId xmlns:a16="http://schemas.microsoft.com/office/drawing/2014/main" id="{2C8BDD2C-72DD-4A9C-8330-D0B06A87D202}"/>
              </a:ext>
            </a:extLst>
          </p:cNvPr>
          <p:cNvPicPr>
            <a:picLocks noChangeAspect="1"/>
          </p:cNvPicPr>
          <p:nvPr/>
        </p:nvPicPr>
        <p:blipFill>
          <a:blip r:embed="rId3">
            <a:lum/>
            <a:alphaModFix/>
          </a:blip>
          <a:srcRect/>
          <a:stretch>
            <a:fillRect/>
          </a:stretch>
        </p:blipFill>
        <p:spPr>
          <a:xfrm>
            <a:off x="1952637" y="1133636"/>
            <a:ext cx="7623361" cy="4122362"/>
          </a:xfrm>
          <a:prstGeom prst="rect">
            <a:avLst/>
          </a:prstGeom>
          <a:noFill/>
          <a:ln cap="flat">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066D443-1B32-47AC-B2D8-F1C057BE85E1}"/>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B4298B6-707E-4F4D-8F1E-8F22F92A78D7}" type="slidenum">
              <a:t>8</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53B3A2C8-54EC-477C-B4F8-D4125FFEA38F}"/>
              </a:ext>
            </a:extLst>
          </p:cNvPr>
          <p:cNvSpPr txBox="1">
            <a:spLocks noGrp="1"/>
          </p:cNvSpPr>
          <p:nvPr>
            <p:ph type="title" idx="4294967295"/>
          </p:nvPr>
        </p:nvSpPr>
        <p:spPr/>
        <p:txBody>
          <a:bodyPr/>
          <a:lstStyle/>
          <a:p>
            <a:pPr lvl="0"/>
            <a:r>
              <a:rPr lang="de-DE"/>
              <a:t>Implementacion del Reino Animalia</a:t>
            </a:r>
          </a:p>
        </p:txBody>
      </p:sp>
      <p:sp>
        <p:nvSpPr>
          <p:cNvPr id="4" name="Text Placeholder 2">
            <a:extLst>
              <a:ext uri="{FF2B5EF4-FFF2-40B4-BE49-F238E27FC236}">
                <a16:creationId xmlns:a16="http://schemas.microsoft.com/office/drawing/2014/main" id="{840FC758-2D33-411B-89A5-C158DA0B6A5A}"/>
              </a:ext>
            </a:extLst>
          </p:cNvPr>
          <p:cNvSpPr txBox="1">
            <a:spLocks noGrp="1"/>
          </p:cNvSpPr>
          <p:nvPr>
            <p:ph type="body" idx="4294967295"/>
          </p:nvPr>
        </p:nvSpPr>
        <p:spPr/>
        <p:txBody>
          <a:bodyPr/>
          <a:lstStyle/>
          <a:p>
            <a:pPr lvl="0">
              <a:buClr>
                <a:srgbClr val="0066FF"/>
              </a:buClr>
              <a:buSzPct val="40000"/>
              <a:buFont typeface="StarSymbol"/>
              <a:buChar char="●"/>
            </a:pPr>
            <a:r>
              <a:rPr lang="de-DE" sz="1600"/>
              <a:t>Queremos implementar un Programa que, dentro de lo que cabe, simule de manera realista (bueno, mas o menos) a este reino.</a:t>
            </a:r>
          </a:p>
          <a:p>
            <a:pPr lvl="0">
              <a:buClr>
                <a:srgbClr val="0066FF"/>
              </a:buClr>
              <a:buSzPct val="40000"/>
              <a:buFont typeface="StarSymbol"/>
              <a:buChar char="●"/>
            </a:pPr>
            <a:r>
              <a:rPr lang="de-DE" sz="1600"/>
              <a:t>No me apetece hacer todo el Reino de animales, asi que me voy a centrar en las Chordata, y mas tarde, en los Mamiferos.</a:t>
            </a:r>
          </a:p>
          <a:p>
            <a:pPr lvl="0">
              <a:buClr>
                <a:srgbClr val="0066FF"/>
              </a:buClr>
              <a:buSzPct val="40000"/>
              <a:buFont typeface="StarSymbol"/>
              <a:buChar char="●"/>
            </a:pPr>
            <a:r>
              <a:rPr lang="de-DE" sz="1600"/>
              <a:t>Lo primero es crear una clase aplicable a cada miembro del reino animal. Es decir, una clase Animal que contenga datos comunes entre todos los animales.</a:t>
            </a:r>
          </a:p>
          <a:p>
            <a:pPr lvl="0">
              <a:buClr>
                <a:srgbClr val="0066FF"/>
              </a:buClr>
              <a:buSzPct val="40000"/>
              <a:buFont typeface="StarSymbol"/>
              <a:buChar char="●"/>
            </a:pPr>
            <a:r>
              <a:rPr lang="de-DE" sz="1600"/>
              <a:t>Podéis seguir el desarrollo </a:t>
            </a:r>
            <a:r>
              <a:rPr lang="de-DE" sz="1600">
                <a:hlinkClick r:id="rId3"/>
              </a:rPr>
              <a:t>aquí</a:t>
            </a:r>
            <a:r>
              <a:rPr lang="de-DE" sz="160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6090713D-46C0-4C06-AA7D-CF1502523DD1}"/>
              </a:ext>
            </a:extLst>
          </p:cNvPr>
          <p:cNvSpPr txBox="1"/>
          <p:nvPr/>
        </p:nvSpPr>
        <p:spPr>
          <a:xfrm>
            <a:off x="7226996" y="5164924"/>
            <a:ext cx="2348279" cy="390604"/>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CD79DCD-6E20-418E-ABBD-7BBD33531C9F}" type="slidenum">
              <a:t>9</a:t>
            </a:fld>
            <a:endParaRPr lang="de-DE" sz="1400" b="0" i="0" u="none" strike="noStrike" kern="1200" cap="none" spc="0" baseline="0">
              <a:solidFill>
                <a:srgbClr val="000000"/>
              </a:solidFill>
              <a:uFillTx/>
              <a:latin typeface="Liberation Sans" pitchFamily="34"/>
              <a:ea typeface="DejaVu Sans" pitchFamily="2"/>
              <a:cs typeface="DejaVu Sans" pitchFamily="2"/>
            </a:endParaRPr>
          </a:p>
        </p:txBody>
      </p:sp>
      <p:sp>
        <p:nvSpPr>
          <p:cNvPr id="3" name="Title 1">
            <a:extLst>
              <a:ext uri="{FF2B5EF4-FFF2-40B4-BE49-F238E27FC236}">
                <a16:creationId xmlns:a16="http://schemas.microsoft.com/office/drawing/2014/main" id="{3FB2B5C0-288D-46A4-A2AE-E63C7019E093}"/>
              </a:ext>
            </a:extLst>
          </p:cNvPr>
          <p:cNvSpPr txBox="1">
            <a:spLocks noGrp="1"/>
          </p:cNvSpPr>
          <p:nvPr>
            <p:ph type="title" idx="4294967295"/>
          </p:nvPr>
        </p:nvSpPr>
        <p:spPr/>
        <p:txBody>
          <a:bodyPr>
            <a:normAutofit fontScale="90000"/>
          </a:bodyPr>
          <a:lstStyle/>
          <a:p>
            <a:pPr lvl="0"/>
            <a:r>
              <a:rPr lang="de-DE"/>
              <a:t>Hagamos un listado de cosas que todos los animales tienen en comun.</a:t>
            </a:r>
          </a:p>
        </p:txBody>
      </p:sp>
      <p:sp>
        <p:nvSpPr>
          <p:cNvPr id="4" name="Text Placeholder 2">
            <a:extLst>
              <a:ext uri="{FF2B5EF4-FFF2-40B4-BE49-F238E27FC236}">
                <a16:creationId xmlns:a16="http://schemas.microsoft.com/office/drawing/2014/main" id="{5D75D90F-90BF-4342-8F98-B39CEBCC20C8}"/>
              </a:ext>
            </a:extLst>
          </p:cNvPr>
          <p:cNvSpPr txBox="1">
            <a:spLocks noGrp="1"/>
          </p:cNvSpPr>
          <p:nvPr>
            <p:ph type="body" idx="4294967295"/>
          </p:nvPr>
        </p:nvSpPr>
        <p:spPr/>
        <p:txBody>
          <a:bodyPr/>
          <a:lstStyle/>
          <a:p>
            <a:pPr lvl="0">
              <a:buClr>
                <a:srgbClr val="0066FF"/>
              </a:buClr>
              <a:buSzPct val="40000"/>
              <a:buFont typeface="StarSymbol"/>
              <a:buChar char="●"/>
            </a:pPr>
            <a:r>
              <a:rPr lang="de-DE" sz="1600"/>
              <a:t>Cosas que se me ocurren:</a:t>
            </a:r>
          </a:p>
          <a:p>
            <a:pPr lvl="0">
              <a:buClr>
                <a:srgbClr val="0066FF"/>
              </a:buClr>
              <a:buSzPct val="40000"/>
              <a:buFont typeface="StarSymbol"/>
              <a:buChar char="●"/>
            </a:pPr>
            <a:r>
              <a:rPr lang="de-DE" sz="1600"/>
              <a:t>Edad</a:t>
            </a:r>
          </a:p>
          <a:p>
            <a:pPr lvl="0">
              <a:buClr>
                <a:srgbClr val="0066FF"/>
              </a:buClr>
              <a:buSzPct val="40000"/>
              <a:buFont typeface="StarSymbol"/>
              <a:buChar char="●"/>
            </a:pPr>
            <a:r>
              <a:rPr lang="de-DE" sz="1600"/>
              <a:t>Tamano</a:t>
            </a:r>
          </a:p>
          <a:p>
            <a:pPr lvl="0">
              <a:buClr>
                <a:srgbClr val="0066FF"/>
              </a:buClr>
              <a:buSzPct val="40000"/>
              <a:buFont typeface="StarSymbol"/>
              <a:buChar char="●"/>
            </a:pPr>
            <a:r>
              <a:rPr lang="de-DE" sz="1600"/>
              <a:t>Peso</a:t>
            </a:r>
          </a:p>
          <a:p>
            <a:pPr lvl="0">
              <a:buClr>
                <a:srgbClr val="0066FF"/>
              </a:buClr>
              <a:buSzPct val="40000"/>
              <a:buFont typeface="StarSymbol"/>
              <a:buChar char="●"/>
            </a:pPr>
            <a:r>
              <a:rPr lang="de-DE" sz="1600"/>
              <a:t>Especie (Todo animal pertenece a una especie, no?)</a:t>
            </a:r>
          </a:p>
          <a:p>
            <a:pPr lvl="0">
              <a:buClr>
                <a:srgbClr val="0066FF"/>
              </a:buClr>
              <a:buSzPct val="40000"/>
              <a:buFont typeface="StarSymbol"/>
              <a:buChar char="●"/>
            </a:pPr>
            <a:r>
              <a:rPr lang="de-DE" sz="1600"/>
              <a:t>Algo mas? Supongamos que no.</a:t>
            </a:r>
          </a:p>
        </p:txBody>
      </p:sp>
    </p:spTree>
  </p:cSld>
  <p:clrMapOvr>
    <a:masterClrMapping/>
  </p:clrMapOvr>
</p:sld>
</file>

<file path=ppt/theme/theme1.xml><?xml version="1.0" encoding="utf-8"?>
<a:theme xmlns:a="http://schemas.openxmlformats.org/drawingml/2006/main" name="D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6122</Words>
  <Application>Microsoft Office PowerPoint</Application>
  <PresentationFormat>Widescreen</PresentationFormat>
  <Paragraphs>619</Paragraphs>
  <Slides>50</Slides>
  <Notes>50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Cambria Math</vt:lpstr>
      <vt:lpstr>Liberation Sans</vt:lpstr>
      <vt:lpstr>Liberation Serif</vt:lpstr>
      <vt:lpstr>Monospace</vt:lpstr>
      <vt:lpstr>StarSymbol</vt:lpstr>
      <vt:lpstr>DNA</vt:lpstr>
      <vt:lpstr>Introducción a Orientación a Objetos en Java</vt:lpstr>
      <vt:lpstr>Antes de nada...</vt:lpstr>
      <vt:lpstr>Prólogo: Arrays y Punteros</vt:lpstr>
      <vt:lpstr>Arrays en C</vt:lpstr>
      <vt:lpstr>Arrays en OOP</vt:lpstr>
      <vt:lpstr>OOP (Object Oriented Programming) o POO (Programación Orientada a Objetos) Palabras Clave</vt:lpstr>
      <vt:lpstr>Intentemos representar el mundo real...</vt:lpstr>
      <vt:lpstr>Implementacion del Reino Animalia</vt:lpstr>
      <vt:lpstr>Hagamos un listado de cosas que todos los animales tienen en comun.</vt:lpstr>
      <vt:lpstr>Comencemos con la clase Animal</vt:lpstr>
      <vt:lpstr>Implementacion</vt:lpstr>
      <vt:lpstr>Getters &amp; Setters</vt:lpstr>
      <vt:lpstr>Getters &amp; Setters</vt:lpstr>
      <vt:lpstr>class Animal</vt:lpstr>
      <vt:lpstr>.toString()</vt:lpstr>
      <vt:lpstr>.toString()</vt:lpstr>
      <vt:lpstr>.equals(Object Obj)</vt:lpstr>
      <vt:lpstr>.equals(Object Obj)</vt:lpstr>
      <vt:lpstr>Clase Animal Completada</vt:lpstr>
      <vt:lpstr>class Chordata extends Animal</vt:lpstr>
      <vt:lpstr>extends</vt:lpstr>
      <vt:lpstr>class Chordata</vt:lpstr>
      <vt:lpstr>class Chordata extends Animal</vt:lpstr>
      <vt:lpstr>Constructor de Chordata</vt:lpstr>
      <vt:lpstr>Getters</vt:lpstr>
      <vt:lpstr>Setters</vt:lpstr>
      <vt:lpstr>.equals</vt:lpstr>
      <vt:lpstr>.toString()</vt:lpstr>
      <vt:lpstr>¿Y Ahora Qué?</vt:lpstr>
      <vt:lpstr>Mammalia</vt:lpstr>
      <vt:lpstr>Constructor</vt:lpstr>
      <vt:lpstr>Continuamos...</vt:lpstr>
      <vt:lpstr>Clase Animal de Compañia</vt:lpstr>
      <vt:lpstr>Clase Humano</vt:lpstr>
      <vt:lpstr>Resumen Logico</vt:lpstr>
      <vt:lpstr>Ejercicios Propuestos</vt:lpstr>
      <vt:lpstr>Linked List</vt:lpstr>
      <vt:lpstr>Linked List</vt:lpstr>
      <vt:lpstr>Nodo</vt:lpstr>
      <vt:lpstr>Linked List</vt:lpstr>
      <vt:lpstr>Linked List: vaciarLista()</vt:lpstr>
      <vt:lpstr>Linked List: getCola()</vt:lpstr>
      <vt:lpstr>Linked List: getNodo(int pos)</vt:lpstr>
      <vt:lpstr>Linked List: Anadir(Nodo n)</vt:lpstr>
      <vt:lpstr>Linked List: quitar()</vt:lpstr>
      <vt:lpstr>Linked List: Insertar(Nodo n, int pos)</vt:lpstr>
      <vt:lpstr>Linked List: eliminar(int idx)</vt:lpstr>
      <vt:lpstr>*LinkedList:listaContiene(Humano h)</vt:lpstr>
      <vt:lpstr>LinkedList::toString()</vt:lpstr>
      <vt:lpstr>Final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dc:title>
  <cp:lastModifiedBy>kevinalberto.lopez.porcheron@alumnos.upm.es</cp:lastModifiedBy>
  <cp:revision>5</cp:revision>
  <dcterms:created xsi:type="dcterms:W3CDTF">2018-04-20T21:17:40Z</dcterms:created>
  <dcterms:modified xsi:type="dcterms:W3CDTF">2020-02-21T11:31:36Z</dcterms:modified>
</cp:coreProperties>
</file>