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2" r:id="rId5"/>
    <p:sldId id="263" r:id="rId6"/>
    <p:sldId id="269" r:id="rId7"/>
    <p:sldId id="27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52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241045-7A34-4ADE-B271-B4EC8415D819}" type="datetimeFigureOut">
              <a:rPr lang="es-ES" smtClean="0"/>
              <a:t>29/07/2020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50540C6-F406-4EE9-A0FA-C044C1D54A6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08520" y="404664"/>
            <a:ext cx="5184576" cy="2736304"/>
          </a:xfrm>
          <a:noFill/>
        </p:spPr>
        <p:txBody>
          <a:bodyPr anchor="ctr"/>
          <a:lstStyle/>
          <a:p>
            <a:pPr algn="ctr"/>
            <a:r>
              <a:rPr lang="es-ES" sz="6000" dirty="0"/>
              <a:t>Metro de </a:t>
            </a:r>
            <a:br>
              <a:rPr lang="es-ES" sz="6000" dirty="0"/>
            </a:br>
            <a:r>
              <a:rPr lang="es-ES" sz="6000" dirty="0" err="1"/>
              <a:t>tOKYO</a:t>
            </a:r>
            <a:endParaRPr lang="es-ES" sz="6000" dirty="0"/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87AEC7E-6328-4C06-B91C-1DD1547C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656"/>
            <a:ext cx="3024336" cy="370569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61C591F-E045-449F-A4C9-8B1F5A349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 OS COPIEIS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103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648112"/>
            <a:ext cx="7520940" cy="548640"/>
          </a:xfrm>
        </p:spPr>
        <p:txBody>
          <a:bodyPr/>
          <a:lstStyle/>
          <a:p>
            <a:pPr algn="ctr"/>
            <a:r>
              <a:rPr lang="es-ES" sz="4400" dirty="0"/>
              <a:t>Introducción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700809"/>
            <a:ext cx="7920880" cy="33123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s-ES_tradnl" sz="2200" dirty="0"/>
              <a:t>Desarrollo de una aplicación basada en el metro de </a:t>
            </a:r>
            <a:r>
              <a:rPr lang="es-ES_tradnl" sz="2200" dirty="0" err="1"/>
              <a:t>Tokyo</a:t>
            </a:r>
            <a:r>
              <a:rPr lang="es-ES_tradnl" sz="2200" dirty="0"/>
              <a:t>.</a:t>
            </a:r>
            <a:endParaRPr lang="es-ES_tradnl" sz="2200" b="0" dirty="0"/>
          </a:p>
          <a:p>
            <a:pPr>
              <a:lnSpc>
                <a:spcPct val="160000"/>
              </a:lnSpc>
            </a:pPr>
            <a:r>
              <a:rPr lang="es-ES_tradnl" sz="2200" b="1" dirty="0"/>
              <a:t>Objetivo: </a:t>
            </a:r>
            <a:r>
              <a:rPr lang="es-ES" sz="2400" dirty="0"/>
              <a:t>hallar el trayecto óptimo entre dos estaciones del metro de </a:t>
            </a:r>
            <a:r>
              <a:rPr lang="es-ES" sz="2400" dirty="0" err="1"/>
              <a:t>Tokyo</a:t>
            </a:r>
            <a:r>
              <a:rPr lang="es-ES" sz="2400" dirty="0"/>
              <a:t>, teniendo en cuenta los distintos parámetros que se desee</a:t>
            </a:r>
            <a:r>
              <a:rPr lang="es-ES_tradnl" sz="2200" b="1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sz="2200" b="1" dirty="0"/>
              <a:t>Algoritmo utilizado: Algoritmo A* </a:t>
            </a:r>
          </a:p>
          <a:p>
            <a:pPr>
              <a:lnSpc>
                <a:spcPct val="160000"/>
              </a:lnSpc>
            </a:pPr>
            <a:r>
              <a:rPr lang="es-ES_tradnl" sz="2200" b="1" dirty="0"/>
              <a:t>Interfaz gráfica</a:t>
            </a:r>
            <a:endParaRPr lang="es-ES" sz="2200" dirty="0"/>
          </a:p>
          <a:p>
            <a:pPr>
              <a:lnSpc>
                <a:spcPct val="160000"/>
              </a:lnSpc>
            </a:pPr>
            <a:r>
              <a:rPr lang="es-ES_tradnl" sz="2200" b="1" dirty="0"/>
              <a:t>Lenguaje de Programación </a:t>
            </a:r>
            <a:r>
              <a:rPr lang="es-ES_tradnl" sz="2200" dirty="0"/>
              <a:t>utilizado: Python 3</a:t>
            </a:r>
            <a:endParaRPr lang="es-ES" sz="2200" b="1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149422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620688"/>
            <a:ext cx="7520940" cy="548640"/>
          </a:xfrm>
        </p:spPr>
        <p:txBody>
          <a:bodyPr/>
          <a:lstStyle/>
          <a:p>
            <a:pPr algn="ctr"/>
            <a:r>
              <a:rPr lang="es-ES" sz="4000" dirty="0"/>
              <a:t>ALGORITMO</a:t>
            </a:r>
            <a:r>
              <a:rPr lang="es-ES" dirty="0"/>
              <a:t>  </a:t>
            </a:r>
            <a:r>
              <a:rPr lang="es-ES" sz="4000" dirty="0"/>
              <a:t>A*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87824" y="5517232"/>
            <a:ext cx="2664296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/>
              <a:t>f(n) = g(n) + h(n)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505335"/>
            <a:ext cx="8136904" cy="3507841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s-ES_tradnl" sz="1800" dirty="0"/>
              <a:t>Para la implementación usamos :</a:t>
            </a:r>
          </a:p>
          <a:p>
            <a:r>
              <a:rPr lang="es-ES_tradnl" sz="1800" dirty="0"/>
              <a:t>	</a:t>
            </a:r>
            <a:r>
              <a:rPr lang="es-ES_tradnl" sz="1800" b="0" dirty="0"/>
              <a:t>Una lista abierta en la que vamos metiendo los nodos ya visitados. Inicialmente vamos a meter el nodo origen.</a:t>
            </a:r>
          </a:p>
          <a:p>
            <a:r>
              <a:rPr lang="es-ES_tradnl" sz="1800" b="0" dirty="0"/>
              <a:t>	Una lista cerrada en la que vamos metiendo los nodos ya evaluados.</a:t>
            </a:r>
          </a:p>
          <a:p>
            <a:r>
              <a:rPr lang="es-ES_tradnl" sz="1800" b="0" dirty="0"/>
              <a:t>	Una variable que se llama actual, cuyo valor es el del nodo que en ese momento se está evaluando. El valor inicial es el nodo origen.</a:t>
            </a:r>
          </a:p>
          <a:p>
            <a:r>
              <a:rPr lang="es-ES_tradnl" sz="1800" b="0" dirty="0"/>
              <a:t>	Una pila en la que vamos a ir metiendo el camino más óptimo. Inicialmente en la pila se mete el nodo origen y al final, es pila se invierte de manera que el resultado final empieza por el nodo origen y acaba por el nodo destino</a:t>
            </a:r>
            <a:r>
              <a:rPr lang="es-ES_tradnl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s-ES_tradnl" sz="1800" dirty="0"/>
              <a:t>Los nodos evalúan combinando: </a:t>
            </a:r>
          </a:p>
          <a:p>
            <a:pPr lvl="2"/>
            <a:r>
              <a:rPr lang="es-ES_tradnl" sz="1800" b="1" dirty="0"/>
              <a:t>g(n):</a:t>
            </a:r>
            <a:r>
              <a:rPr lang="es-ES_tradnl" sz="1800" b="1" dirty="0">
                <a:sym typeface="Wingdings" panose="05000000000000000000" pitchFamily="2" charset="2"/>
              </a:rPr>
              <a:t> </a:t>
            </a:r>
            <a:r>
              <a:rPr lang="es-ES_tradnl" sz="1800" dirty="0">
                <a:sym typeface="Wingdings" panose="05000000000000000000" pitchFamily="2" charset="2"/>
              </a:rPr>
              <a:t>C</a:t>
            </a:r>
            <a:r>
              <a:rPr lang="es-ES_tradnl" sz="1800" dirty="0"/>
              <a:t>oste del camino desde el nodo inicial hasta el nodo n.</a:t>
            </a:r>
          </a:p>
          <a:p>
            <a:pPr lvl="2"/>
            <a:r>
              <a:rPr lang="es-ES_tradnl" sz="1800" b="1" dirty="0"/>
              <a:t>h(n):</a:t>
            </a:r>
            <a:r>
              <a:rPr lang="es-ES_tradnl" sz="1800" b="1" dirty="0">
                <a:sym typeface="Wingdings" panose="05000000000000000000" pitchFamily="2" charset="2"/>
              </a:rPr>
              <a:t> </a:t>
            </a:r>
            <a:r>
              <a:rPr lang="es-ES_tradnl" sz="1800" dirty="0">
                <a:sym typeface="Wingdings" panose="05000000000000000000" pitchFamily="2" charset="2"/>
              </a:rPr>
              <a:t>g(n) acumulado hasta ese momento + la distancia en línea recta desde el nodo actual hasta el nodo destino</a:t>
            </a:r>
            <a:r>
              <a:rPr lang="es-ES_tradn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2160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386187"/>
            <a:ext cx="7520940" cy="548640"/>
          </a:xfrm>
        </p:spPr>
        <p:txBody>
          <a:bodyPr/>
          <a:lstStyle/>
          <a:p>
            <a:pPr lvl="0"/>
            <a:r>
              <a:rPr lang="es-ES_tradnl" sz="2000" b="1" dirty="0"/>
              <a:t>CÁLCULO DE LA HEURÍSTICA :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8241" y="2251506"/>
            <a:ext cx="7848872" cy="17281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_tradnl" sz="1800" dirty="0"/>
              <a:t>	</a:t>
            </a:r>
            <a:r>
              <a:rPr lang="es-ES_tradnl" sz="1800" b="0" dirty="0"/>
              <a:t>Para la resolución de la heurística, hemos recurrido a la búsqueda de las coordenadas geográficas de cada una de las estaciones del metro de </a:t>
            </a:r>
            <a:r>
              <a:rPr lang="es-ES_tradnl" sz="1800" b="0" dirty="0" err="1"/>
              <a:t>Tokyo</a:t>
            </a:r>
            <a:r>
              <a:rPr lang="es-ES_tradnl" b="0" dirty="0"/>
              <a:t>.</a:t>
            </a:r>
            <a:endParaRPr lang="es-ES" b="0" dirty="0"/>
          </a:p>
          <a:p>
            <a:r>
              <a:rPr lang="es-ES_tradnl" sz="1800" b="0" dirty="0"/>
              <a:t>	Hemos obtenido la distancia en línea recta entre las estaciones. (Valor que sumamos a la g, acumulada hasta ese momento, para obtener la f)</a:t>
            </a:r>
            <a:endParaRPr lang="es-ES" sz="1800" b="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2960" y="57610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ALGORITMO</a:t>
            </a:r>
            <a:r>
              <a:rPr lang="es-ES" dirty="0"/>
              <a:t>  </a:t>
            </a:r>
            <a:r>
              <a:rPr lang="es-ES" sz="4000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3988904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295" y="1412776"/>
            <a:ext cx="7520940" cy="79208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ES_tradnl" sz="2000" b="1" dirty="0"/>
              <a:t>Permite al usuario, visualizar de una manera clara, el resultado acerca del cual desea recibir información. </a:t>
            </a:r>
            <a:endParaRPr lang="es-ES" dirty="0"/>
          </a:p>
          <a:p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69269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interfaz gráfica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D2E0626-8067-4FD9-87CA-1E8248A7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498381" cy="41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45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32656"/>
            <a:ext cx="7520940" cy="548640"/>
          </a:xfrm>
        </p:spPr>
        <p:txBody>
          <a:bodyPr/>
          <a:lstStyle/>
          <a:p>
            <a:pPr algn="ctr"/>
            <a:r>
              <a:rPr lang="es-ES" sz="4000" dirty="0"/>
              <a:t>DIFICULTADES</a:t>
            </a:r>
            <a:r>
              <a:rPr lang="es-ES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24744"/>
            <a:ext cx="8064896" cy="3456384"/>
          </a:xfrm>
        </p:spPr>
        <p:txBody>
          <a:bodyPr>
            <a:normAutofit/>
          </a:bodyPr>
          <a:lstStyle/>
          <a:p>
            <a:r>
              <a:rPr lang="es-ES" u="sng" dirty="0"/>
              <a:t>En el algoritmo:</a:t>
            </a:r>
          </a:p>
          <a:p>
            <a:pPr lvl="1"/>
            <a:r>
              <a:rPr lang="es-ES_tradnl" dirty="0"/>
              <a:t>Cálculo de la g(n)</a:t>
            </a:r>
          </a:p>
          <a:p>
            <a:pPr lvl="1"/>
            <a:r>
              <a:rPr lang="es-ES_tradnl" dirty="0"/>
              <a:t>A la hora de guardar el valor f(n), g(n), h(n) de cada nodo</a:t>
            </a:r>
          </a:p>
          <a:p>
            <a:pPr lvl="1"/>
            <a:endParaRPr lang="es-ES" u="sng" dirty="0"/>
          </a:p>
          <a:p>
            <a:r>
              <a:rPr lang="es-ES" u="sng" dirty="0"/>
              <a:t>En la interfaz: </a:t>
            </a:r>
          </a:p>
          <a:p>
            <a:pPr lvl="1"/>
            <a:r>
              <a:rPr lang="es-ES_tradnl" dirty="0"/>
              <a:t>La familiarización con el entorno Qt</a:t>
            </a:r>
          </a:p>
          <a:p>
            <a:pPr lvl="1"/>
            <a:r>
              <a:rPr lang="es-ES_tradnl" dirty="0"/>
              <a:t>En escala</a:t>
            </a:r>
            <a:endParaRPr lang="es-ES" u="sng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0009629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75656" y="1268760"/>
            <a:ext cx="3456384" cy="1495541"/>
          </a:xfrm>
        </p:spPr>
        <p:txBody>
          <a:bodyPr/>
          <a:lstStyle/>
          <a:p>
            <a:r>
              <a:rPr lang="es-ES" sz="8000" dirty="0"/>
              <a:t>Fin </a:t>
            </a:r>
            <a:endParaRPr lang="es-ES" sz="4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9DEA02-FE36-4D24-B44F-58D1931DB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24944"/>
            <a:ext cx="2503165" cy="25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92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377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Medium</vt:lpstr>
      <vt:lpstr>Wingdings</vt:lpstr>
      <vt:lpstr>Ángulos</vt:lpstr>
      <vt:lpstr>Metro de  tOKYO</vt:lpstr>
      <vt:lpstr>Introducción</vt:lpstr>
      <vt:lpstr>ALGORITMO  A*</vt:lpstr>
      <vt:lpstr>CÁLCULO DE LA HEURÍSTICA :</vt:lpstr>
      <vt:lpstr>PowerPoint Presentation</vt:lpstr>
      <vt:lpstr>DIFICULTADES </vt:lpstr>
      <vt:lpstr>Fin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moran lopez</dc:creator>
  <cp:lastModifiedBy>Kevin Alberto López Porcheron</cp:lastModifiedBy>
  <cp:revision>43</cp:revision>
  <dcterms:created xsi:type="dcterms:W3CDTF">2018-12-14T20:20:07Z</dcterms:created>
  <dcterms:modified xsi:type="dcterms:W3CDTF">2020-07-29T14:37:35Z</dcterms:modified>
</cp:coreProperties>
</file>