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00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D4DC3B-1BEF-4286-BD54-EC87972F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851B08E-AA85-4FC1-8C88-55A46458A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30D6AB0-4C60-41A0-9A05-1E198B1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2859BA2-B7D0-4340-B342-D95BDF4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75AD772-AAE8-43E3-B0BE-73A84EF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16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1F64F6-2CFA-493A-8C2F-189E2DF2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2CA6F65A-0FB3-4E27-9B8B-10BD8618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CAB5F60-A97F-4587-9D0E-DE146E1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5E2453A-FFFA-449A-9D03-AC7DEEA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F7949A2-3F51-44FE-9537-3FB57F6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539C95AB-7C1F-4E00-A74E-E1FEE500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E9A2A65-F691-4A1C-A0C7-55B3D581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0C97C1B-1187-420C-85F6-35ADD043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EDB8844-00A5-4BA1-8F32-01BC0D7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7297F95-163C-4FAC-A571-221DC36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22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DD8091-0475-4727-B9D3-917EF536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98FA3C3-61CC-4A06-AF47-F024CCC1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D902AF0-6F85-4F11-94D2-5008B6C4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3B82F7F-7461-46FC-AF41-C4A5F88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09336CD-F4E1-43B8-9017-1ECC3965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44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E2191CA-FAAF-463E-9452-21BF3A0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6ABAB5F-EE34-4E16-B471-3DD01ED6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7B5B64D-323B-4B92-B19C-3195647F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8A5D02F-E780-45BB-A88D-704A3CC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7788349-F68C-4803-A647-3FC9A83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96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3D3028D-1AAD-4EE3-A9B7-268C5D8E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75CF01D-EEA4-47B0-B52B-13694B1E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1A75FF5-7B23-425D-A77D-309823C4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3A58082-658E-4C70-A20F-4EFBDFA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5466CF4-32C8-4D50-A5D0-324D717B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9246754-6639-4E8D-96C7-894C502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64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DF94354-AF37-4059-858E-8381679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56DA616-46C1-45AD-8CF5-4722C674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89785EA9-5841-47DE-9096-5B4DFF5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CF1AF15-586F-43DF-9143-BEF17084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F17A1C78-731F-4AE4-BF02-7A1FC6A94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473FA593-4955-42F1-B8EB-9EDF5B0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10.01.2021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19C00525-0CFC-4988-8731-71DF9C0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032A76D-46A8-4B2B-8B6E-8859F90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00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AD763F2-180F-4AD4-858A-077BF3BF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CAF3FF68-6D8F-4C2F-8F8E-345FA62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10.01.2021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593FACB-6E9A-4957-806D-21C8357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8F3534E-2C5C-454D-9003-28D75BB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84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5904461B-908C-4C87-B202-E9438B5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10.01.2021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F07A795F-47EE-42D4-962F-02B63C3C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EC2BF09-8F9F-47F5-A458-C72F37F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2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981233-AF54-4FBB-818C-B906FF0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815CE52-472A-4C7C-A58C-374DE0E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16D28A1-93FF-48D0-A6FD-3D4FDCA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22AFC7C-89C6-4E7A-A186-F9EB29FD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3A09B67-338A-42D5-A152-C5BFB4F5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2F009DB-80B1-453E-B7CA-C0CF83C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07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7EF785-BD4E-4784-AA62-EBC9B78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715EC331-8DDF-44DC-A185-6612B9EFE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66CFC18A-6901-41FD-97C8-EE076908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CFC329F-4169-4115-8EE4-DAE1F005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46B64C3-A31F-46DB-8FC3-3648D3B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81AD189-3CF9-473A-89F0-A9C0164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9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82965C-7024-46A5-8044-CACFE07D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0293943-AE45-4FED-B8F8-3F68A9C8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C974E58-A5DC-4DE1-82A2-E71E3D5D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10.01.2021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EE4BE9B-67B7-4CFE-8F54-67C5A628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E6D1371-D084-45B3-8B81-8EBD3DEEE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81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391" y="1492511"/>
            <a:ext cx="8315218" cy="17503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Zynq 7000: </a:t>
            </a:r>
            <a:r>
              <a:rPr lang="en-US" b="1" dirty="0" smtClean="0"/>
              <a:t>Analog Devices FMCOMMS1 module integration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94270" y="5441659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sp>
        <p:nvSpPr>
          <p:cNvPr id="5" name="AutoShape 2" descr="Multirate Signal Processing Using multirate_helper — scikit-dsp-comm 1.2.0  documentation">
            <a:extLst>
              <a:ext uri="{FF2B5EF4-FFF2-40B4-BE49-F238E27FC236}">
                <a16:creationId xmlns="" xmlns:a16="http://schemas.microsoft.com/office/drawing/2014/main" id="{5FC297A1-153E-40F4-863A-0B94BC97A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88499" cy="3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pic>
        <p:nvPicPr>
          <p:cNvPr id="2050" name="Picture 2" descr="It is not too late to learn FPGA: Getting Started with programmable logic -  Atadiat">
            <a:extLst>
              <a:ext uri="{FF2B5EF4-FFF2-40B4-BE49-F238E27FC236}">
                <a16:creationId xmlns="" xmlns:a16="http://schemas.microsoft.com/office/drawing/2014/main" id="{46A6BFA5-9DA6-466F-B3D7-3CDFAA099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23" y="3103179"/>
            <a:ext cx="7348807" cy="3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f_xcomm_kc705_b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8" y="699325"/>
            <a:ext cx="8597237" cy="412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iki.analog.com/_media/resources/eval/user-guides/fmcomms1_top_v.jpg?w=300&amp;tok=7d66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095" y="3022600"/>
            <a:ext cx="249318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165437"/>
            <a:ext cx="1000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FMCOMMS1 functional scheme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243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iki.analog.com/_media/resources/fpga/xilinx/fmc/ad-fmcomms1-ebz/xcomm_api.png?cache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60837"/>
            <a:ext cx="9994900" cy="48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165437"/>
            <a:ext cx="1000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FMCOMMS1 THIRD-PARTY API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887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165437"/>
            <a:ext cx="1000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HARDWARE DESIGN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811325"/>
            <a:ext cx="11595100" cy="335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31</Words>
  <Application>Microsoft Office PowerPoint</Application>
  <PresentationFormat>Произвольный</PresentationFormat>
  <Paragraphs>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Zynq 7000: Analog Devices FMCOMMS1 module integration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Alexey Rostov</cp:lastModifiedBy>
  <cp:revision>78</cp:revision>
  <dcterms:created xsi:type="dcterms:W3CDTF">2020-11-10T14:20:06Z</dcterms:created>
  <dcterms:modified xsi:type="dcterms:W3CDTF">2021-01-10T16:51:44Z</dcterms:modified>
</cp:coreProperties>
</file>