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13" y="-5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12.01.2021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188719"/>
            <a:ext cx="8315218" cy="20541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Zynq 7000: </a:t>
            </a:r>
            <a:r>
              <a:rPr lang="en-US" b="1" dirty="0" smtClean="0"/>
              <a:t>digital signal processing with FMCOMMS1 module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=""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="" xmlns:a16="http://schemas.microsoft.com/office/drawing/2014/main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HARDWARE DESIGN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497" b="4460"/>
          <a:stretch/>
        </p:blipFill>
        <p:spPr>
          <a:xfrm>
            <a:off x="8306161" y="559126"/>
            <a:ext cx="3885839" cy="323162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2" y="2427634"/>
            <a:ext cx="10011012" cy="34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f_xcomm_kc705_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699325"/>
            <a:ext cx="8597237" cy="41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ki.analog.com/_media/resources/eval/user-guides/fmcomms1_top_v.jpg?w=300&amp;tok=7d66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095" y="3022600"/>
            <a:ext cx="249318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FMCOMMS1 functional scheme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43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iki.analog.com/_media/resources/fpga/xilinx/fmc/ad-fmcomms1-ebz/xcomm_api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60837"/>
            <a:ext cx="9994900" cy="48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FMCOMMS1 THIRD-PARTY 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877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32</Words>
  <Application>Microsoft Office PowerPoint</Application>
  <PresentationFormat>Произвольный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Zynq 7000: digital signal processing with FMCOMMS1 module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82</cp:revision>
  <dcterms:created xsi:type="dcterms:W3CDTF">2020-11-10T14:20:06Z</dcterms:created>
  <dcterms:modified xsi:type="dcterms:W3CDTF">2021-01-12T11:46:59Z</dcterms:modified>
</cp:coreProperties>
</file>