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00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13.01.2021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13.01.2021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13.01.2021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13.01.2021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13.01.2021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13.01.2021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13.01.2021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13.01.2021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13.01.2021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13.01.2021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13.01.2021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13.01.2021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1188719"/>
            <a:ext cx="8315218" cy="205415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Zynq 7000: </a:t>
            </a:r>
            <a:r>
              <a:rPr lang="en-US" b="1" dirty="0" smtClean="0"/>
              <a:t>Linux start guide, AXI GPIO example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:a16="http://schemas.microsoft.com/office/drawing/2014/main" xmlns="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pic>
        <p:nvPicPr>
          <p:cNvPr id="2050" name="Picture 2" descr="It is not too late to learn FPGA: Getting Started with programmable logic -  Atadiat">
            <a:extLst>
              <a:ext uri="{FF2B5EF4-FFF2-40B4-BE49-F238E27FC236}">
                <a16:creationId xmlns:a16="http://schemas.microsoft.com/office/drawing/2014/main" xmlns="" id="{46A6BFA5-9DA6-466F-B3D7-3CDFAA09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23" y="3103179"/>
            <a:ext cx="7348807" cy="3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7175" y="2294282"/>
            <a:ext cx="9276086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sudo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-s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mkdir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-p 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pkg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petalinux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chown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your_user_name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pkg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chgrp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your_user_name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pkg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chgrp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your_user_name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pkg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petalinux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chown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your_user_name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pkg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petalinux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exit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~/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Downloads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./petalinux-v2017.4-final-installer.run 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pkg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petalinux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/opt/pkg/petalinux/settings.sh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415" y="802640"/>
            <a:ext cx="11843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apt-get install -y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make net-tools libncurses5-dev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tftpd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zlib1g-dev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libssl-dev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flex bison libselinux1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gnupg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diffstat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chrpath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xterm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autoconf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libtool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tar unzip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texinfo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zlib1g-dev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gcc-multilib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build-essential libsdl1.2-dev libglib2.0-dev zlib1g:i386 screen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gawk</a:t>
            </a:r>
            <a:endParaRPr lang="ru-RU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414" y="5217974"/>
            <a:ext cx="11944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petalinux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-create --template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zynq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--type project --name test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cd test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petalinux-config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get-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hw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-description=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project_vivado.sdk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petalinux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-build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petalinux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-package --boot --format BIN --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fsbl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./images/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zynq_fsbl.elf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fpga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./images/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/design_1_wrapper.bit --u-boot</a:t>
            </a:r>
            <a:endParaRPr lang="ru-RU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7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1328519"/>
            <a:ext cx="6032838" cy="399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8" y="1750673"/>
            <a:ext cx="4779774" cy="35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27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140</Words>
  <Application>Microsoft Office PowerPoint</Application>
  <PresentationFormat>Произвольный</PresentationFormat>
  <Paragraphs>22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Zynq 7000: Linux start guide, AXI GPIO example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90</cp:revision>
  <dcterms:created xsi:type="dcterms:W3CDTF">2020-11-10T14:20:06Z</dcterms:created>
  <dcterms:modified xsi:type="dcterms:W3CDTF">2021-01-13T11:57:29Z</dcterms:modified>
</cp:coreProperties>
</file>