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4DC3B-1BEF-4286-BD54-EC87972FC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51B08E-AA85-4FC1-8C88-55A46458A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0D6AB0-4C60-41A0-9A05-1E198B12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23.12.2020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859BA2-B7D0-4340-B342-D95BDF4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5AD772-AAE8-43E3-B0BE-73A84EFE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5164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F64F6-2CFA-493A-8C2F-189E2DF2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A6F65A-0FB3-4E27-9B8B-10BD86181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AB5F60-A97F-4587-9D0E-DE146E1E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23.12.2020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E2453A-FFFA-449A-9D03-AC7DEEA3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7949A2-3F51-44FE-9537-3FB57F60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0556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9C95AB-7C1F-4E00-A74E-E1FEE5003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9A2A65-F691-4A1C-A0C7-55B3D5816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C97C1B-1187-420C-85F6-35ADD043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23.12.2020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DB8844-00A5-4BA1-8F32-01BC0D7D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297F95-163C-4FAC-A571-221DC36E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0225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D8091-0475-4727-B9D3-917EF536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8FA3C3-61CC-4A06-AF47-F024CCC14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902AF0-6F85-4F11-94D2-5008B6C4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23.12.2020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B82F7F-7461-46FC-AF41-C4A5F885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9336CD-F4E1-43B8-9017-1ECC3965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844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191CA-FAAF-463E-9452-21BF3A09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ABAB5F-EE34-4E16-B471-3DD01ED6D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B5B64D-323B-4B92-B19C-3195647F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23.12.2020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A5D02F-E780-45BB-A88D-704A3CCA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788349-F68C-4803-A647-3FC9A83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4962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3028D-1AAD-4EE3-A9B7-268C5D8E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5CF01D-EEA4-47B0-B52B-13694B1EC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A75FF5-7B23-425D-A77D-309823C41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A58082-658E-4C70-A20F-4EFBDFA0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23.12.2020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466CF4-32C8-4D50-A5D0-324D717B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246754-6639-4E8D-96C7-894C502D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5649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94354-AF37-4059-858E-8381679D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6DA616-46C1-45AD-8CF5-4722C6744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785EA9-5841-47DE-9096-5B4DFF52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F1AF15-586F-43DF-9143-BEF170847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7A1C78-731F-4AE4-BF02-7A1FC6A94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3FA593-4955-42F1-B8EB-9EDF5B0E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23.12.2020</a:t>
            </a:fld>
            <a:endParaRPr lang="x-non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C00525-0CFC-4988-8731-71DF9C06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32A76D-46A8-4B2B-8B6E-8859F90C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8009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763F2-180F-4AD4-858A-077BF3BF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F3FF68-6D8F-4C2F-8F8E-345FA62D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23.12.2020</a:t>
            </a:fld>
            <a:endParaRPr lang="x-non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93FACB-6E9A-4957-806D-21C83575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F3534E-2C5C-454D-9003-28D75BBC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0843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904461B-908C-4C87-B202-E9438B53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23.12.2020</a:t>
            </a:fld>
            <a:endParaRPr lang="x-non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07A795F-47EE-42D4-962F-02B63C3C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C2BF09-8F9F-47F5-A458-C72F37F4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5423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81233-AF54-4FBB-818C-B906FF0D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5CE52-472A-4C7C-A58C-374DE0E8F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6D28A1-93FF-48D0-A6FD-3D4FDCAA6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2AFC7C-89C6-4E7A-A186-F9EB29FD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23.12.2020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A09B67-338A-42D5-A152-C5BFB4F5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F009DB-80B1-453E-B7CA-C0CF83CD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0074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EF785-BD4E-4784-AA62-EBC9B784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5EC331-8DDF-44DC-A185-6612B9EFE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CFC18A-6901-41FD-97C8-EE076908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FC329F-4169-4115-8EE4-DAE1F005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23.12.2020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6B64C3-A31F-46DB-8FC3-3648D3B7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1AD189-3CF9-473A-89F0-A9C0164C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997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2965C-7024-46A5-8044-CACFE07D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293943-AE45-4FED-B8F8-3F68A9C8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74E58-A5DC-4DE1-82A2-E71E3D5DF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0912-773D-4C01-815F-02B5A41D867C}" type="datetimeFigureOut">
              <a:rPr lang="x-none" smtClean="0"/>
              <a:t>23.12.2020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E4BE9B-67B7-4CFE-8F54-67C5A628D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D1371-D084-45B3-8B81-8EBD3DEEE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5817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4D5AB-D328-45F9-8CED-A85C8EA79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8391" y="1352811"/>
            <a:ext cx="8315218" cy="175036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Zynq 7000: Overview, GPIOs, Interrupt Controller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494270" y="5441659"/>
            <a:ext cx="5967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Aleksei Rostov, PhD, </a:t>
            </a:r>
          </a:p>
          <a:p>
            <a:r>
              <a:rPr lang="en-US" sz="2000" dirty="0"/>
              <a:t>Senior R&amp;D Engineer, </a:t>
            </a:r>
          </a:p>
          <a:p>
            <a:r>
              <a:rPr lang="en-US" sz="2000" dirty="0"/>
              <a:t>FPGA/Embedded Linux Developer,</a:t>
            </a:r>
          </a:p>
          <a:p>
            <a:r>
              <a:rPr lang="en-US" sz="2000" dirty="0"/>
              <a:t>aleksei.rostov@protonmail.com</a:t>
            </a:r>
            <a:endParaRPr lang="ru-RU" sz="2000" dirty="0"/>
          </a:p>
        </p:txBody>
      </p:sp>
      <p:sp>
        <p:nvSpPr>
          <p:cNvPr id="5" name="AutoShape 2" descr="Multirate Signal Processing Using multirate_helper — scikit-dsp-comm 1.2.0  documentation">
            <a:extLst>
              <a:ext uri="{FF2B5EF4-FFF2-40B4-BE49-F238E27FC236}">
                <a16:creationId xmlns:a16="http://schemas.microsoft.com/office/drawing/2014/main" id="{5FC297A1-153E-40F4-863A-0B94BC97A2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488499" cy="348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pic>
        <p:nvPicPr>
          <p:cNvPr id="2050" name="Picture 2" descr="It is not too late to learn FPGA: Getting Started with programmable logic -  Atadiat">
            <a:extLst>
              <a:ext uri="{FF2B5EF4-FFF2-40B4-BE49-F238E27FC236}">
                <a16:creationId xmlns:a16="http://schemas.microsoft.com/office/drawing/2014/main" id="{46A6BFA5-9DA6-466F-B3D7-3CDFAA099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23" y="3103179"/>
            <a:ext cx="7348807" cy="366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0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165437"/>
            <a:ext cx="100075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AGENTA</a:t>
            </a:r>
          </a:p>
          <a:p>
            <a:pPr marL="342900" indent="-342900">
              <a:buAutoNum type="arabicPeriod"/>
            </a:pPr>
            <a:r>
              <a:rPr lang="en-US" sz="2800" dirty="0"/>
              <a:t>Zynq 7000 overview</a:t>
            </a:r>
          </a:p>
          <a:p>
            <a:pPr marL="342900" indent="-342900">
              <a:buAutoNum type="arabicPeriod"/>
            </a:pPr>
            <a:r>
              <a:rPr lang="en-US" sz="2800" dirty="0"/>
              <a:t>Implementation AXI GPIO and interrupt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185E3B-F4D4-48B0-861A-AE4CAD8C0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324" y="1827430"/>
            <a:ext cx="9023959" cy="434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0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F20F10-B46F-4E07-8FAE-CA55E386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9" y="174442"/>
            <a:ext cx="10515600" cy="1325563"/>
          </a:xfrm>
        </p:spPr>
        <p:txBody>
          <a:bodyPr/>
          <a:lstStyle/>
          <a:p>
            <a:r>
              <a:rPr lang="en-US" dirty="0"/>
              <a:t>AXI GPIO</a:t>
            </a:r>
            <a:endParaRPr lang="ru-B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4C45F2-41F0-4D01-9DCB-48920B18B5A0}"/>
              </a:ext>
            </a:extLst>
          </p:cNvPr>
          <p:cNvSpPr txBox="1"/>
          <p:nvPr/>
        </p:nvSpPr>
        <p:spPr>
          <a:xfrm>
            <a:off x="7413087" y="5779919"/>
            <a:ext cx="3195181" cy="36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AXI GPIO MODULE</a:t>
            </a:r>
            <a:endParaRPr lang="ru-BY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0B6ACF6-AD38-48A1-A00F-991CFD78F818}"/>
              </a:ext>
            </a:extLst>
          </p:cNvPr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pic>
        <p:nvPicPr>
          <p:cNvPr id="1032" name="Picture 8" descr="Hardware Beschreibung">
            <a:extLst>
              <a:ext uri="{FF2B5EF4-FFF2-40B4-BE49-F238E27FC236}">
                <a16:creationId xmlns:a16="http://schemas.microsoft.com/office/drawing/2014/main" id="{3B329D91-4D1D-40A8-A19B-1BE8266C9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916" y="1393606"/>
            <a:ext cx="6140295" cy="407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XI GPIO read/write problem - Community Forums">
            <a:extLst>
              <a:ext uri="{FF2B5EF4-FFF2-40B4-BE49-F238E27FC236}">
                <a16:creationId xmlns:a16="http://schemas.microsoft.com/office/drawing/2014/main" id="{D087B4DB-8F1B-4445-95B7-195A788BA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3606"/>
            <a:ext cx="561022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94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62BB46-25B3-4600-AC63-BA02D1D146C2}"/>
              </a:ext>
            </a:extLst>
          </p:cNvPr>
          <p:cNvSpPr txBox="1"/>
          <p:nvPr/>
        </p:nvSpPr>
        <p:spPr>
          <a:xfrm>
            <a:off x="4233799" y="6338169"/>
            <a:ext cx="566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Hardware design with Vivado HLS IP cores integrated</a:t>
            </a:r>
            <a:endParaRPr lang="ru-BY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2CB82A3-BC42-439C-8182-8CF4B14CDCB0}"/>
              </a:ext>
            </a:extLst>
          </p:cNvPr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997593-B7A5-4C62-BC22-E848F510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841477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Words>76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Zynq 7000: Overview, GPIOs, Interrupt Controller</vt:lpstr>
      <vt:lpstr>Презентация PowerPoint</vt:lpstr>
      <vt:lpstr>AXI GPIO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Aleksei Rostov</dc:creator>
  <cp:lastModifiedBy>Aleksei Rostov</cp:lastModifiedBy>
  <cp:revision>57</cp:revision>
  <dcterms:created xsi:type="dcterms:W3CDTF">2020-11-10T14:20:06Z</dcterms:created>
  <dcterms:modified xsi:type="dcterms:W3CDTF">2020-12-23T15:28:28Z</dcterms:modified>
</cp:coreProperties>
</file>