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i Rostov" userId="71d804e0f57b7422" providerId="LiveId" clId="{6EDFC53C-354F-4CE7-AE3F-4103E11DE4F1}"/>
    <pc:docChg chg="undo custSel delSld modSld">
      <pc:chgData name="Aleksei Rostov" userId="71d804e0f57b7422" providerId="LiveId" clId="{6EDFC53C-354F-4CE7-AE3F-4103E11DE4F1}" dt="2020-11-25T15:00:23.496" v="256" actId="47"/>
      <pc:docMkLst>
        <pc:docMk/>
      </pc:docMkLst>
      <pc:sldChg chg="modSp mod">
        <pc:chgData name="Aleksei Rostov" userId="71d804e0f57b7422" providerId="LiveId" clId="{6EDFC53C-354F-4CE7-AE3F-4103E11DE4F1}" dt="2020-11-25T14:27:11.152" v="40" actId="1076"/>
        <pc:sldMkLst>
          <pc:docMk/>
          <pc:sldMk cId="2505503612" sldId="256"/>
        </pc:sldMkLst>
        <pc:spChg chg="mod">
          <ac:chgData name="Aleksei Rostov" userId="71d804e0f57b7422" providerId="LiveId" clId="{6EDFC53C-354F-4CE7-AE3F-4103E11DE4F1}" dt="2020-11-25T14:27:11.152" v="40" actId="1076"/>
          <ac:spMkLst>
            <pc:docMk/>
            <pc:sldMk cId="2505503612" sldId="256"/>
            <ac:spMk id="2" creationId="{5D34D5AB-D328-45F9-8CED-A85C8EA793E1}"/>
          </ac:spMkLst>
        </pc:spChg>
      </pc:sldChg>
      <pc:sldChg chg="addSp delSp modSp mod">
        <pc:chgData name="Aleksei Rostov" userId="71d804e0f57b7422" providerId="LiveId" clId="{6EDFC53C-354F-4CE7-AE3F-4103E11DE4F1}" dt="2020-11-25T14:28:42.607" v="87" actId="1076"/>
        <pc:sldMkLst>
          <pc:docMk/>
          <pc:sldMk cId="552805938" sldId="257"/>
        </pc:sldMkLst>
        <pc:spChg chg="del">
          <ac:chgData name="Aleksei Rostov" userId="71d804e0f57b7422" providerId="LiveId" clId="{6EDFC53C-354F-4CE7-AE3F-4103E11DE4F1}" dt="2020-11-25T14:28:09.216" v="53" actId="478"/>
          <ac:spMkLst>
            <pc:docMk/>
            <pc:sldMk cId="552805938" sldId="257"/>
            <ac:spMk id="5" creationId="{00000000-0000-0000-0000-000000000000}"/>
          </ac:spMkLst>
        </pc:spChg>
        <pc:spChg chg="mod">
          <ac:chgData name="Aleksei Rostov" userId="71d804e0f57b7422" providerId="LiveId" clId="{6EDFC53C-354F-4CE7-AE3F-4103E11DE4F1}" dt="2020-11-25T14:28:42.607" v="87" actId="1076"/>
          <ac:spMkLst>
            <pc:docMk/>
            <pc:sldMk cId="552805938" sldId="257"/>
            <ac:spMk id="10" creationId="{00000000-0000-0000-0000-000000000000}"/>
          </ac:spMkLst>
        </pc:spChg>
        <pc:graphicFrameChg chg="del">
          <ac:chgData name="Aleksei Rostov" userId="71d804e0f57b7422" providerId="LiveId" clId="{6EDFC53C-354F-4CE7-AE3F-4103E11DE4F1}" dt="2020-11-25T14:28:03.014" v="50" actId="478"/>
          <ac:graphicFrameMkLst>
            <pc:docMk/>
            <pc:sldMk cId="552805938" sldId="257"/>
            <ac:graphicFrameMk id="3" creationId="{00000000-0000-0000-0000-000000000000}"/>
          </ac:graphicFrameMkLst>
        </pc:graphicFrameChg>
        <pc:picChg chg="add mod">
          <ac:chgData name="Aleksei Rostov" userId="71d804e0f57b7422" providerId="LiveId" clId="{6EDFC53C-354F-4CE7-AE3F-4103E11DE4F1}" dt="2020-11-25T14:28:39.528" v="86" actId="14100"/>
          <ac:picMkLst>
            <pc:docMk/>
            <pc:sldMk cId="552805938" sldId="257"/>
            <ac:picMk id="11" creationId="{310A76B7-152A-4580-B477-46E60F487576}"/>
          </ac:picMkLst>
        </pc:picChg>
        <pc:picChg chg="del">
          <ac:chgData name="Aleksei Rostov" userId="71d804e0f57b7422" providerId="LiveId" clId="{6EDFC53C-354F-4CE7-AE3F-4103E11DE4F1}" dt="2020-11-25T14:27:55.160" v="47" actId="478"/>
          <ac:picMkLst>
            <pc:docMk/>
            <pc:sldMk cId="552805938" sldId="257"/>
            <ac:picMk id="2052" creationId="{00000000-0000-0000-0000-000000000000}"/>
          </ac:picMkLst>
        </pc:picChg>
      </pc:sldChg>
      <pc:sldChg chg="addSp delSp modSp del mod">
        <pc:chgData name="Aleksei Rostov" userId="71d804e0f57b7422" providerId="LiveId" clId="{6EDFC53C-354F-4CE7-AE3F-4103E11DE4F1}" dt="2020-11-25T15:00:23.496" v="256" actId="47"/>
        <pc:sldMkLst>
          <pc:docMk/>
          <pc:sldMk cId="1489835521" sldId="261"/>
        </pc:sldMkLst>
        <pc:picChg chg="add del mod">
          <ac:chgData name="Aleksei Rostov" userId="71d804e0f57b7422" providerId="LiveId" clId="{6EDFC53C-354F-4CE7-AE3F-4103E11DE4F1}" dt="2020-11-25T14:27:51.622" v="46" actId="21"/>
          <ac:picMkLst>
            <pc:docMk/>
            <pc:sldMk cId="1489835521" sldId="261"/>
            <ac:picMk id="3" creationId="{66F153F5-6BF6-4D4B-8DB8-941B6A213F9C}"/>
          </ac:picMkLst>
        </pc:picChg>
        <pc:picChg chg="del">
          <ac:chgData name="Aleksei Rostov" userId="71d804e0f57b7422" providerId="LiveId" clId="{6EDFC53C-354F-4CE7-AE3F-4103E11DE4F1}" dt="2020-11-25T14:27:21.458" v="41" actId="478"/>
          <ac:picMkLst>
            <pc:docMk/>
            <pc:sldMk cId="1489835521" sldId="261"/>
            <ac:picMk id="8" creationId="{00000000-0000-0000-0000-000000000000}"/>
          </ac:picMkLst>
        </pc:picChg>
      </pc:sldChg>
      <pc:sldChg chg="addSp delSp modSp mod">
        <pc:chgData name="Aleksei Rostov" userId="71d804e0f57b7422" providerId="LiveId" clId="{6EDFC53C-354F-4CE7-AE3F-4103E11DE4F1}" dt="2020-11-25T14:44:10.886" v="255" actId="1076"/>
        <pc:sldMkLst>
          <pc:docMk/>
          <pc:sldMk cId="661678672" sldId="262"/>
        </pc:sldMkLst>
        <pc:spChg chg="del">
          <ac:chgData name="Aleksei Rostov" userId="71d804e0f57b7422" providerId="LiveId" clId="{6EDFC53C-354F-4CE7-AE3F-4103E11DE4F1}" dt="2020-11-25T14:33:43.985" v="96" actId="478"/>
          <ac:spMkLst>
            <pc:docMk/>
            <pc:sldMk cId="661678672" sldId="262"/>
            <ac:spMk id="33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5T14:39:18.246" v="202" actId="1035"/>
          <ac:spMkLst>
            <pc:docMk/>
            <pc:sldMk cId="661678672" sldId="262"/>
            <ac:spMk id="34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5T14:39:52.222" v="210" actId="1076"/>
          <ac:spMkLst>
            <pc:docMk/>
            <pc:sldMk cId="661678672" sldId="262"/>
            <ac:spMk id="35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5T14:39:12.527" v="200" actId="1037"/>
          <ac:spMkLst>
            <pc:docMk/>
            <pc:sldMk cId="661678672" sldId="262"/>
            <ac:spMk id="36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5T14:38:09.151" v="168" actId="1076"/>
          <ac:spMkLst>
            <pc:docMk/>
            <pc:sldMk cId="661678672" sldId="262"/>
            <ac:spMk id="37" creationId="{00000000-0000-0000-0000-000000000000}"/>
          </ac:spMkLst>
        </pc:spChg>
        <pc:spChg chg="del mod topLvl">
          <ac:chgData name="Aleksei Rostov" userId="71d804e0f57b7422" providerId="LiveId" clId="{6EDFC53C-354F-4CE7-AE3F-4103E11DE4F1}" dt="2020-11-25T14:35:20.460" v="117" actId="478"/>
          <ac:spMkLst>
            <pc:docMk/>
            <pc:sldMk cId="661678672" sldId="262"/>
            <ac:spMk id="38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5T14:39:19.890" v="204" actId="1035"/>
          <ac:spMkLst>
            <pc:docMk/>
            <pc:sldMk cId="661678672" sldId="262"/>
            <ac:spMk id="63" creationId="{00000000-0000-0000-0000-000000000000}"/>
          </ac:spMkLst>
        </pc:spChg>
        <pc:spChg chg="del mod topLvl">
          <ac:chgData name="Aleksei Rostov" userId="71d804e0f57b7422" providerId="LiveId" clId="{6EDFC53C-354F-4CE7-AE3F-4103E11DE4F1}" dt="2020-11-25T14:37:44.854" v="164" actId="478"/>
          <ac:spMkLst>
            <pc:docMk/>
            <pc:sldMk cId="661678672" sldId="262"/>
            <ac:spMk id="64" creationId="{00000000-0000-0000-0000-000000000000}"/>
          </ac:spMkLst>
        </pc:spChg>
        <pc:spChg chg="mod topLvl">
          <ac:chgData name="Aleksei Rostov" userId="71d804e0f57b7422" providerId="LiveId" clId="{6EDFC53C-354F-4CE7-AE3F-4103E11DE4F1}" dt="2020-11-25T14:38:09.151" v="168" actId="1076"/>
          <ac:spMkLst>
            <pc:docMk/>
            <pc:sldMk cId="661678672" sldId="262"/>
            <ac:spMk id="65" creationId="{00000000-0000-0000-0000-000000000000}"/>
          </ac:spMkLst>
        </pc:spChg>
        <pc:spChg chg="mod">
          <ac:chgData name="Aleksei Rostov" userId="71d804e0f57b7422" providerId="LiveId" clId="{6EDFC53C-354F-4CE7-AE3F-4103E11DE4F1}" dt="2020-11-25T14:44:10.886" v="255" actId="1076"/>
          <ac:spMkLst>
            <pc:docMk/>
            <pc:sldMk cId="661678672" sldId="262"/>
            <ac:spMk id="67" creationId="{00000000-0000-0000-0000-000000000000}"/>
          </ac:spMkLst>
        </pc:spChg>
        <pc:spChg chg="mod">
          <ac:chgData name="Aleksei Rostov" userId="71d804e0f57b7422" providerId="LiveId" clId="{6EDFC53C-354F-4CE7-AE3F-4103E11DE4F1}" dt="2020-11-25T14:44:02.575" v="254" actId="20577"/>
          <ac:spMkLst>
            <pc:docMk/>
            <pc:sldMk cId="661678672" sldId="262"/>
            <ac:spMk id="68" creationId="{00000000-0000-0000-0000-000000000000}"/>
          </ac:spMkLst>
        </pc:spChg>
        <pc:spChg chg="add mod">
          <ac:chgData name="Aleksei Rostov" userId="71d804e0f57b7422" providerId="LiveId" clId="{6EDFC53C-354F-4CE7-AE3F-4103E11DE4F1}" dt="2020-11-25T14:39:47.534" v="209" actId="1076"/>
          <ac:spMkLst>
            <pc:docMk/>
            <pc:sldMk cId="661678672" sldId="262"/>
            <ac:spMk id="75" creationId="{34CC6A60-2202-4AB6-B38C-56D0491D80DC}"/>
          </ac:spMkLst>
        </pc:spChg>
        <pc:spChg chg="add mod">
          <ac:chgData name="Aleksei Rostov" userId="71d804e0f57b7422" providerId="LiveId" clId="{6EDFC53C-354F-4CE7-AE3F-4103E11DE4F1}" dt="2020-11-25T14:39:47.534" v="209" actId="1076"/>
          <ac:spMkLst>
            <pc:docMk/>
            <pc:sldMk cId="661678672" sldId="262"/>
            <ac:spMk id="82" creationId="{A6787860-1448-49B6-B5FF-9A41ACF0E642}"/>
          </ac:spMkLst>
        </pc:spChg>
        <pc:spChg chg="add mod">
          <ac:chgData name="Aleksei Rostov" userId="71d804e0f57b7422" providerId="LiveId" clId="{6EDFC53C-354F-4CE7-AE3F-4103E11DE4F1}" dt="2020-11-25T14:39:47.534" v="209" actId="1076"/>
          <ac:spMkLst>
            <pc:docMk/>
            <pc:sldMk cId="661678672" sldId="262"/>
            <ac:spMk id="98" creationId="{032FE8EF-6941-40A7-AEE6-84FAC3C20896}"/>
          </ac:spMkLst>
        </pc:spChg>
        <pc:spChg chg="add mod">
          <ac:chgData name="Aleksei Rostov" userId="71d804e0f57b7422" providerId="LiveId" clId="{6EDFC53C-354F-4CE7-AE3F-4103E11DE4F1}" dt="2020-11-25T14:39:06.406" v="197" actId="1037"/>
          <ac:spMkLst>
            <pc:docMk/>
            <pc:sldMk cId="661678672" sldId="262"/>
            <ac:spMk id="99" creationId="{F907446C-2F2C-443F-8427-611836D5E19B}"/>
          </ac:spMkLst>
        </pc:spChg>
        <pc:spChg chg="add mod">
          <ac:chgData name="Aleksei Rostov" userId="71d804e0f57b7422" providerId="LiveId" clId="{6EDFC53C-354F-4CE7-AE3F-4103E11DE4F1}" dt="2020-11-25T14:39:59.960" v="212" actId="1076"/>
          <ac:spMkLst>
            <pc:docMk/>
            <pc:sldMk cId="661678672" sldId="262"/>
            <ac:spMk id="100" creationId="{2C09515D-83D7-49E0-886C-7F36DF8BC8A2}"/>
          </ac:spMkLst>
        </pc:spChg>
        <pc:grpChg chg="del">
          <ac:chgData name="Aleksei Rostov" userId="71d804e0f57b7422" providerId="LiveId" clId="{6EDFC53C-354F-4CE7-AE3F-4103E11DE4F1}" dt="2020-11-25T14:33:06.994" v="88" actId="478"/>
          <ac:grpSpMkLst>
            <pc:docMk/>
            <pc:sldMk cId="661678672" sldId="262"/>
            <ac:grpSpMk id="31" creationId="{00000000-0000-0000-0000-000000000000}"/>
          </ac:grpSpMkLst>
        </pc:grpChg>
        <pc:grpChg chg="del">
          <ac:chgData name="Aleksei Rostov" userId="71d804e0f57b7422" providerId="LiveId" clId="{6EDFC53C-354F-4CE7-AE3F-4103E11DE4F1}" dt="2020-11-25T14:33:13.214" v="89" actId="165"/>
          <ac:grpSpMkLst>
            <pc:docMk/>
            <pc:sldMk cId="661678672" sldId="262"/>
            <ac:grpSpMk id="69" creationId="{00000000-0000-0000-0000-000000000000}"/>
          </ac:grpSpMkLst>
        </pc:grpChg>
        <pc:grpChg chg="mod">
          <ac:chgData name="Aleksei Rostov" userId="71d804e0f57b7422" providerId="LiveId" clId="{6EDFC53C-354F-4CE7-AE3F-4103E11DE4F1}" dt="2020-11-25T14:35:55.504" v="127" actId="1076"/>
          <ac:grpSpMkLst>
            <pc:docMk/>
            <pc:sldMk cId="661678672" sldId="262"/>
            <ac:grpSpMk id="97" creationId="{00000000-0000-0000-0000-000000000000}"/>
          </ac:grpSpMkLst>
        </pc:grpChg>
        <pc:picChg chg="add del mod modCrop">
          <ac:chgData name="Aleksei Rostov" userId="71d804e0f57b7422" providerId="LiveId" clId="{6EDFC53C-354F-4CE7-AE3F-4103E11DE4F1}" dt="2020-11-25T14:43:45.736" v="224" actId="478"/>
          <ac:picMkLst>
            <pc:docMk/>
            <pc:sldMk cId="661678672" sldId="262"/>
            <ac:picMk id="3" creationId="{D10E0A1B-BDCF-4A33-BFAF-536B634FBE2E}"/>
          </ac:picMkLst>
        </pc:picChg>
        <pc:cxnChg chg="del mod topLvl">
          <ac:chgData name="Aleksei Rostov" userId="71d804e0f57b7422" providerId="LiveId" clId="{6EDFC53C-354F-4CE7-AE3F-4103E11DE4F1}" dt="2020-11-25T14:35:21.936" v="118" actId="478"/>
          <ac:cxnSpMkLst>
            <pc:docMk/>
            <pc:sldMk cId="661678672" sldId="262"/>
            <ac:cxnSpMk id="40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5:24.056" v="120" actId="478"/>
          <ac:cxnSpMkLst>
            <pc:docMk/>
            <pc:sldMk cId="661678672" sldId="262"/>
            <ac:cxnSpMk id="42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5:25.334" v="121" actId="478"/>
          <ac:cxnSpMkLst>
            <pc:docMk/>
            <pc:sldMk cId="661678672" sldId="262"/>
            <ac:cxnSpMk id="44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8:39.808" v="175" actId="478"/>
          <ac:cxnSpMkLst>
            <pc:docMk/>
            <pc:sldMk cId="661678672" sldId="262"/>
            <ac:cxnSpMk id="46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5:19.057" v="116" actId="478"/>
          <ac:cxnSpMkLst>
            <pc:docMk/>
            <pc:sldMk cId="661678672" sldId="262"/>
            <ac:cxnSpMk id="48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40:17.424" v="213" actId="478"/>
          <ac:cxnSpMkLst>
            <pc:docMk/>
            <pc:sldMk cId="661678672" sldId="262"/>
            <ac:cxnSpMk id="50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8:53.064" v="177" actId="478"/>
          <ac:cxnSpMkLst>
            <pc:docMk/>
            <pc:sldMk cId="661678672" sldId="262"/>
            <ac:cxnSpMk id="52" creationId="{00000000-0000-0000-0000-000000000000}"/>
          </ac:cxnSpMkLst>
        </pc:cxnChg>
        <pc:cxnChg chg="del mod topLvl">
          <ac:chgData name="Aleksei Rostov" userId="71d804e0f57b7422" providerId="LiveId" clId="{6EDFC53C-354F-4CE7-AE3F-4103E11DE4F1}" dt="2020-11-25T14:35:41.256" v="124" actId="478"/>
          <ac:cxnSpMkLst>
            <pc:docMk/>
            <pc:sldMk cId="661678672" sldId="262"/>
            <ac:cxnSpMk id="54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540A7-DEFF-4CBC-9AC9-C34497C0C28D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9FC94142-BDD6-406B-90B9-2CA31B54ADAE}">
      <dgm:prSet phldrT="[Текст]"/>
      <dgm:spPr/>
      <dgm:t>
        <a:bodyPr/>
        <a:lstStyle/>
        <a:p>
          <a:r>
            <a:rPr lang="en-US" dirty="0"/>
            <a:t>MATLAB model</a:t>
          </a:r>
          <a:endParaRPr lang="ru-RU" dirty="0"/>
        </a:p>
      </dgm:t>
    </dgm:pt>
    <dgm:pt modelId="{75683248-C1DA-4BA1-A456-A5A34E76F6B5}" type="parTrans" cxnId="{859341E6-B3F9-407E-82C2-3F0829D6FD53}">
      <dgm:prSet/>
      <dgm:spPr/>
      <dgm:t>
        <a:bodyPr/>
        <a:lstStyle/>
        <a:p>
          <a:endParaRPr lang="ru-RU"/>
        </a:p>
      </dgm:t>
    </dgm:pt>
    <dgm:pt modelId="{7B583ACC-898A-4BE2-BC90-8D288E169420}" type="sibTrans" cxnId="{859341E6-B3F9-407E-82C2-3F0829D6FD53}">
      <dgm:prSet/>
      <dgm:spPr/>
      <dgm:t>
        <a:bodyPr/>
        <a:lstStyle/>
        <a:p>
          <a:endParaRPr lang="ru-RU"/>
        </a:p>
      </dgm:t>
    </dgm:pt>
    <dgm:pt modelId="{723AC151-E644-4DB9-AA41-965075472F34}">
      <dgm:prSet phldrT="[Текст]"/>
      <dgm:spPr/>
      <dgm:t>
        <a:bodyPr/>
        <a:lstStyle/>
        <a:p>
          <a:r>
            <a:rPr lang="en-US" dirty="0"/>
            <a:t>Functional simulation (Testbench)</a:t>
          </a:r>
          <a:endParaRPr lang="ru-RU" dirty="0"/>
        </a:p>
      </dgm:t>
    </dgm:pt>
    <dgm:pt modelId="{9A04F1F8-6E7F-4D99-AF71-79D68C438F4C}" type="parTrans" cxnId="{4F00EB8B-B4D0-428A-8B6F-8D5CA5F35467}">
      <dgm:prSet/>
      <dgm:spPr/>
      <dgm:t>
        <a:bodyPr/>
        <a:lstStyle/>
        <a:p>
          <a:endParaRPr lang="ru-RU"/>
        </a:p>
      </dgm:t>
    </dgm:pt>
    <dgm:pt modelId="{FEF9FD73-176B-44AF-9CB9-D569AA679F16}" type="sibTrans" cxnId="{4F00EB8B-B4D0-428A-8B6F-8D5CA5F35467}">
      <dgm:prSet/>
      <dgm:spPr/>
      <dgm:t>
        <a:bodyPr/>
        <a:lstStyle/>
        <a:p>
          <a:endParaRPr lang="ru-RU"/>
        </a:p>
      </dgm:t>
    </dgm:pt>
    <dgm:pt modelId="{2BD1046A-61DE-4667-B5DA-2095964A9ACA}">
      <dgm:prSet phldrT="[Текст]"/>
      <dgm:spPr/>
      <dgm:t>
        <a:bodyPr/>
        <a:lstStyle/>
        <a:p>
          <a:r>
            <a:rPr lang="en-US" dirty="0"/>
            <a:t>Synthesis, implementation and bitstream generating</a:t>
          </a:r>
          <a:endParaRPr lang="ru-RU" dirty="0"/>
        </a:p>
      </dgm:t>
    </dgm:pt>
    <dgm:pt modelId="{75E03335-1160-4CE6-B34A-22EFF0850C89}" type="parTrans" cxnId="{5025EDB7-3591-4932-A61A-6D85131EF96A}">
      <dgm:prSet/>
      <dgm:spPr/>
      <dgm:t>
        <a:bodyPr/>
        <a:lstStyle/>
        <a:p>
          <a:endParaRPr lang="ru-RU"/>
        </a:p>
      </dgm:t>
    </dgm:pt>
    <dgm:pt modelId="{4E3C4B0D-9481-419E-91F1-1CAE183D27FD}" type="sibTrans" cxnId="{5025EDB7-3591-4932-A61A-6D85131EF96A}">
      <dgm:prSet/>
      <dgm:spPr/>
      <dgm:t>
        <a:bodyPr/>
        <a:lstStyle/>
        <a:p>
          <a:endParaRPr lang="ru-RU"/>
        </a:p>
      </dgm:t>
    </dgm:pt>
    <dgm:pt modelId="{C71CF4AF-738C-4E39-9A60-74E5A6BF4958}">
      <dgm:prSet phldrT="[Текст]"/>
      <dgm:spPr/>
      <dgm:t>
        <a:bodyPr/>
        <a:lstStyle/>
        <a:p>
          <a:r>
            <a:rPr lang="en-US" dirty="0"/>
            <a:t>Debugging using logic analyzer and VIO IP core </a:t>
          </a:r>
          <a:endParaRPr lang="ru-RU" dirty="0"/>
        </a:p>
      </dgm:t>
    </dgm:pt>
    <dgm:pt modelId="{1BC1F44F-C5E3-4BA9-AAA6-B6A38563FCED}" type="parTrans" cxnId="{164BCAD7-F79B-4723-B557-25421EA62E7A}">
      <dgm:prSet/>
      <dgm:spPr/>
      <dgm:t>
        <a:bodyPr/>
        <a:lstStyle/>
        <a:p>
          <a:endParaRPr lang="ru-RU"/>
        </a:p>
      </dgm:t>
    </dgm:pt>
    <dgm:pt modelId="{EE009AD6-0930-4539-AB2A-647B6DFFFA1D}" type="sibTrans" cxnId="{164BCAD7-F79B-4723-B557-25421EA62E7A}">
      <dgm:prSet/>
      <dgm:spPr/>
      <dgm:t>
        <a:bodyPr/>
        <a:lstStyle/>
        <a:p>
          <a:endParaRPr lang="ru-RU"/>
        </a:p>
      </dgm:t>
    </dgm:pt>
    <dgm:pt modelId="{A28C3C63-BD33-4061-80BF-6C9EC517766B}" type="pres">
      <dgm:prSet presAssocID="{C25540A7-DEFF-4CBC-9AC9-C34497C0C28D}" presName="Name0" presStyleCnt="0">
        <dgm:presLayoutVars>
          <dgm:dir/>
          <dgm:resizeHandles val="exact"/>
        </dgm:presLayoutVars>
      </dgm:prSet>
      <dgm:spPr/>
    </dgm:pt>
    <dgm:pt modelId="{E6378B68-B0E2-429E-9C41-B45A74F6829C}" type="pres">
      <dgm:prSet presAssocID="{9FC94142-BDD6-406B-90B9-2CA31B54ADAE}" presName="node" presStyleLbl="node1" presStyleIdx="0" presStyleCnt="4">
        <dgm:presLayoutVars>
          <dgm:bulletEnabled val="1"/>
        </dgm:presLayoutVars>
      </dgm:prSet>
      <dgm:spPr/>
    </dgm:pt>
    <dgm:pt modelId="{324C330C-05E8-4CAE-919A-5E081417118C}" type="pres">
      <dgm:prSet presAssocID="{7B583ACC-898A-4BE2-BC90-8D288E169420}" presName="sibTrans" presStyleLbl="sibTrans2D1" presStyleIdx="0" presStyleCnt="3"/>
      <dgm:spPr/>
    </dgm:pt>
    <dgm:pt modelId="{7E111529-E9D2-441D-8B7A-8E9600557F9E}" type="pres">
      <dgm:prSet presAssocID="{7B583ACC-898A-4BE2-BC90-8D288E169420}" presName="connectorText" presStyleLbl="sibTrans2D1" presStyleIdx="0" presStyleCnt="3"/>
      <dgm:spPr/>
    </dgm:pt>
    <dgm:pt modelId="{35F44B84-1BAC-48BD-B3C1-03278AFD5C0C}" type="pres">
      <dgm:prSet presAssocID="{723AC151-E644-4DB9-AA41-965075472F34}" presName="node" presStyleLbl="node1" presStyleIdx="1" presStyleCnt="4">
        <dgm:presLayoutVars>
          <dgm:bulletEnabled val="1"/>
        </dgm:presLayoutVars>
      </dgm:prSet>
      <dgm:spPr/>
    </dgm:pt>
    <dgm:pt modelId="{276F2C8B-2904-4865-ADC3-F9E1EAD8ABA6}" type="pres">
      <dgm:prSet presAssocID="{FEF9FD73-176B-44AF-9CB9-D569AA679F16}" presName="sibTrans" presStyleLbl="sibTrans2D1" presStyleIdx="1" presStyleCnt="3"/>
      <dgm:spPr/>
    </dgm:pt>
    <dgm:pt modelId="{F2FAAED2-4C33-4214-A12B-27463DAA1E94}" type="pres">
      <dgm:prSet presAssocID="{FEF9FD73-176B-44AF-9CB9-D569AA679F16}" presName="connectorText" presStyleLbl="sibTrans2D1" presStyleIdx="1" presStyleCnt="3"/>
      <dgm:spPr/>
    </dgm:pt>
    <dgm:pt modelId="{72B66847-E372-4C4D-B2D0-3A61F60C17CF}" type="pres">
      <dgm:prSet presAssocID="{2BD1046A-61DE-4667-B5DA-2095964A9ACA}" presName="node" presStyleLbl="node1" presStyleIdx="2" presStyleCnt="4">
        <dgm:presLayoutVars>
          <dgm:bulletEnabled val="1"/>
        </dgm:presLayoutVars>
      </dgm:prSet>
      <dgm:spPr/>
    </dgm:pt>
    <dgm:pt modelId="{432B6F84-A4B0-47A2-B368-DC9A19A5684C}" type="pres">
      <dgm:prSet presAssocID="{4E3C4B0D-9481-419E-91F1-1CAE183D27FD}" presName="sibTrans" presStyleLbl="sibTrans2D1" presStyleIdx="2" presStyleCnt="3"/>
      <dgm:spPr/>
    </dgm:pt>
    <dgm:pt modelId="{46AB28D2-7ADD-41CE-B0F4-7F5F7BA4D861}" type="pres">
      <dgm:prSet presAssocID="{4E3C4B0D-9481-419E-91F1-1CAE183D27FD}" presName="connectorText" presStyleLbl="sibTrans2D1" presStyleIdx="2" presStyleCnt="3"/>
      <dgm:spPr/>
    </dgm:pt>
    <dgm:pt modelId="{CB9E7DE5-84D8-4840-A074-CC6164214347}" type="pres">
      <dgm:prSet presAssocID="{C71CF4AF-738C-4E39-9A60-74E5A6BF4958}" presName="node" presStyleLbl="node1" presStyleIdx="3" presStyleCnt="4">
        <dgm:presLayoutVars>
          <dgm:bulletEnabled val="1"/>
        </dgm:presLayoutVars>
      </dgm:prSet>
      <dgm:spPr/>
    </dgm:pt>
  </dgm:ptLst>
  <dgm:cxnLst>
    <dgm:cxn modelId="{E2EEC11A-67E0-46E4-B9BF-F4C624A545F4}" type="presOf" srcId="{7B583ACC-898A-4BE2-BC90-8D288E169420}" destId="{7E111529-E9D2-441D-8B7A-8E9600557F9E}" srcOrd="1" destOrd="0" presId="urn:microsoft.com/office/officeart/2005/8/layout/process1"/>
    <dgm:cxn modelId="{9AB0F027-FD15-4983-A570-A6ABB66AF684}" type="presOf" srcId="{723AC151-E644-4DB9-AA41-965075472F34}" destId="{35F44B84-1BAC-48BD-B3C1-03278AFD5C0C}" srcOrd="0" destOrd="0" presId="urn:microsoft.com/office/officeart/2005/8/layout/process1"/>
    <dgm:cxn modelId="{AF6C2234-7B17-47E7-9991-DBFC0497AF25}" type="presOf" srcId="{9FC94142-BDD6-406B-90B9-2CA31B54ADAE}" destId="{E6378B68-B0E2-429E-9C41-B45A74F6829C}" srcOrd="0" destOrd="0" presId="urn:microsoft.com/office/officeart/2005/8/layout/process1"/>
    <dgm:cxn modelId="{A88E713E-0B37-406D-8832-D138EC6073FB}" type="presOf" srcId="{7B583ACC-898A-4BE2-BC90-8D288E169420}" destId="{324C330C-05E8-4CAE-919A-5E081417118C}" srcOrd="0" destOrd="0" presId="urn:microsoft.com/office/officeart/2005/8/layout/process1"/>
    <dgm:cxn modelId="{65554563-6F77-4AFD-AE9D-3386390292F7}" type="presOf" srcId="{FEF9FD73-176B-44AF-9CB9-D569AA679F16}" destId="{276F2C8B-2904-4865-ADC3-F9E1EAD8ABA6}" srcOrd="0" destOrd="0" presId="urn:microsoft.com/office/officeart/2005/8/layout/process1"/>
    <dgm:cxn modelId="{B403C163-685F-4C85-8DEB-6B8505B35B10}" type="presOf" srcId="{4E3C4B0D-9481-419E-91F1-1CAE183D27FD}" destId="{432B6F84-A4B0-47A2-B368-DC9A19A5684C}" srcOrd="0" destOrd="0" presId="urn:microsoft.com/office/officeart/2005/8/layout/process1"/>
    <dgm:cxn modelId="{86182147-1D34-45FE-84CF-86115535900F}" type="presOf" srcId="{C71CF4AF-738C-4E39-9A60-74E5A6BF4958}" destId="{CB9E7DE5-84D8-4840-A074-CC6164214347}" srcOrd="0" destOrd="0" presId="urn:microsoft.com/office/officeart/2005/8/layout/process1"/>
    <dgm:cxn modelId="{ADB6954D-50FB-4343-900D-B5895D9A4892}" type="presOf" srcId="{FEF9FD73-176B-44AF-9CB9-D569AA679F16}" destId="{F2FAAED2-4C33-4214-A12B-27463DAA1E94}" srcOrd="1" destOrd="0" presId="urn:microsoft.com/office/officeart/2005/8/layout/process1"/>
    <dgm:cxn modelId="{03983676-0FA8-428B-992E-C097D05FC16D}" type="presOf" srcId="{2BD1046A-61DE-4667-B5DA-2095964A9ACA}" destId="{72B66847-E372-4C4D-B2D0-3A61F60C17CF}" srcOrd="0" destOrd="0" presId="urn:microsoft.com/office/officeart/2005/8/layout/process1"/>
    <dgm:cxn modelId="{4F00EB8B-B4D0-428A-8B6F-8D5CA5F35467}" srcId="{C25540A7-DEFF-4CBC-9AC9-C34497C0C28D}" destId="{723AC151-E644-4DB9-AA41-965075472F34}" srcOrd="1" destOrd="0" parTransId="{9A04F1F8-6E7F-4D99-AF71-79D68C438F4C}" sibTransId="{FEF9FD73-176B-44AF-9CB9-D569AA679F16}"/>
    <dgm:cxn modelId="{5025EDB7-3591-4932-A61A-6D85131EF96A}" srcId="{C25540A7-DEFF-4CBC-9AC9-C34497C0C28D}" destId="{2BD1046A-61DE-4667-B5DA-2095964A9ACA}" srcOrd="2" destOrd="0" parTransId="{75E03335-1160-4CE6-B34A-22EFF0850C89}" sibTransId="{4E3C4B0D-9481-419E-91F1-1CAE183D27FD}"/>
    <dgm:cxn modelId="{468178C1-91C8-4C55-ABF8-7E299E4EBDC2}" type="presOf" srcId="{C25540A7-DEFF-4CBC-9AC9-C34497C0C28D}" destId="{A28C3C63-BD33-4061-80BF-6C9EC517766B}" srcOrd="0" destOrd="0" presId="urn:microsoft.com/office/officeart/2005/8/layout/process1"/>
    <dgm:cxn modelId="{88DC3FC5-E55B-4A53-BBCE-AF1155C6B930}" type="presOf" srcId="{4E3C4B0D-9481-419E-91F1-1CAE183D27FD}" destId="{46AB28D2-7ADD-41CE-B0F4-7F5F7BA4D861}" srcOrd="1" destOrd="0" presId="urn:microsoft.com/office/officeart/2005/8/layout/process1"/>
    <dgm:cxn modelId="{164BCAD7-F79B-4723-B557-25421EA62E7A}" srcId="{C25540A7-DEFF-4CBC-9AC9-C34497C0C28D}" destId="{C71CF4AF-738C-4E39-9A60-74E5A6BF4958}" srcOrd="3" destOrd="0" parTransId="{1BC1F44F-C5E3-4BA9-AAA6-B6A38563FCED}" sibTransId="{EE009AD6-0930-4539-AB2A-647B6DFFFA1D}"/>
    <dgm:cxn modelId="{859341E6-B3F9-407E-82C2-3F0829D6FD53}" srcId="{C25540A7-DEFF-4CBC-9AC9-C34497C0C28D}" destId="{9FC94142-BDD6-406B-90B9-2CA31B54ADAE}" srcOrd="0" destOrd="0" parTransId="{75683248-C1DA-4BA1-A456-A5A34E76F6B5}" sibTransId="{7B583ACC-898A-4BE2-BC90-8D288E169420}"/>
    <dgm:cxn modelId="{54DB5094-83C4-49B4-AA3D-F20720307DFC}" type="presParOf" srcId="{A28C3C63-BD33-4061-80BF-6C9EC517766B}" destId="{E6378B68-B0E2-429E-9C41-B45A74F6829C}" srcOrd="0" destOrd="0" presId="urn:microsoft.com/office/officeart/2005/8/layout/process1"/>
    <dgm:cxn modelId="{A3E596FA-798D-4159-B3E1-CFE67396B39B}" type="presParOf" srcId="{A28C3C63-BD33-4061-80BF-6C9EC517766B}" destId="{324C330C-05E8-4CAE-919A-5E081417118C}" srcOrd="1" destOrd="0" presId="urn:microsoft.com/office/officeart/2005/8/layout/process1"/>
    <dgm:cxn modelId="{F0BB4A63-EA5F-4421-BC5B-D622F97BA81F}" type="presParOf" srcId="{324C330C-05E8-4CAE-919A-5E081417118C}" destId="{7E111529-E9D2-441D-8B7A-8E9600557F9E}" srcOrd="0" destOrd="0" presId="urn:microsoft.com/office/officeart/2005/8/layout/process1"/>
    <dgm:cxn modelId="{21B227A7-8216-4FC2-9FDD-85611738C998}" type="presParOf" srcId="{A28C3C63-BD33-4061-80BF-6C9EC517766B}" destId="{35F44B84-1BAC-48BD-B3C1-03278AFD5C0C}" srcOrd="2" destOrd="0" presId="urn:microsoft.com/office/officeart/2005/8/layout/process1"/>
    <dgm:cxn modelId="{A95677E5-A996-449D-B9CE-F003BD9C226B}" type="presParOf" srcId="{A28C3C63-BD33-4061-80BF-6C9EC517766B}" destId="{276F2C8B-2904-4865-ADC3-F9E1EAD8ABA6}" srcOrd="3" destOrd="0" presId="urn:microsoft.com/office/officeart/2005/8/layout/process1"/>
    <dgm:cxn modelId="{4B7F568E-DBD9-480C-8709-C2F915C713F0}" type="presParOf" srcId="{276F2C8B-2904-4865-ADC3-F9E1EAD8ABA6}" destId="{F2FAAED2-4C33-4214-A12B-27463DAA1E94}" srcOrd="0" destOrd="0" presId="urn:microsoft.com/office/officeart/2005/8/layout/process1"/>
    <dgm:cxn modelId="{C9CD3FA5-A170-4F17-94EF-59612038ACA8}" type="presParOf" srcId="{A28C3C63-BD33-4061-80BF-6C9EC517766B}" destId="{72B66847-E372-4C4D-B2D0-3A61F60C17CF}" srcOrd="4" destOrd="0" presId="urn:microsoft.com/office/officeart/2005/8/layout/process1"/>
    <dgm:cxn modelId="{59DBCBF6-477E-454D-B1E3-694858109158}" type="presParOf" srcId="{A28C3C63-BD33-4061-80BF-6C9EC517766B}" destId="{432B6F84-A4B0-47A2-B368-DC9A19A5684C}" srcOrd="5" destOrd="0" presId="urn:microsoft.com/office/officeart/2005/8/layout/process1"/>
    <dgm:cxn modelId="{65CE8113-32E9-4F5F-AA37-5B339D34DB61}" type="presParOf" srcId="{432B6F84-A4B0-47A2-B368-DC9A19A5684C}" destId="{46AB28D2-7ADD-41CE-B0F4-7F5F7BA4D861}" srcOrd="0" destOrd="0" presId="urn:microsoft.com/office/officeart/2005/8/layout/process1"/>
    <dgm:cxn modelId="{54F6D300-3DD5-4AD8-8A13-88A281396EBB}" type="presParOf" srcId="{A28C3C63-BD33-4061-80BF-6C9EC517766B}" destId="{CB9E7DE5-84D8-4840-A074-CC61642143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8B68-B0E2-429E-9C41-B45A74F6829C}">
      <dsp:nvSpPr>
        <dsp:cNvPr id="0" name=""/>
        <dsp:cNvSpPr/>
      </dsp:nvSpPr>
      <dsp:spPr>
        <a:xfrm>
          <a:off x="3571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MATLAB model</a:t>
          </a:r>
          <a:endParaRPr lang="ru-RU" sz="1700" kern="1200" dirty="0"/>
        </a:p>
      </dsp:txBody>
      <dsp:txXfrm>
        <a:off x="34875" y="305475"/>
        <a:ext cx="1499095" cy="1006182"/>
      </dsp:txXfrm>
    </dsp:sp>
    <dsp:sp modelId="{324C330C-05E8-4CAE-919A-5E081417118C}">
      <dsp:nvSpPr>
        <dsp:cNvPr id="0" name=""/>
        <dsp:cNvSpPr/>
      </dsp:nvSpPr>
      <dsp:spPr>
        <a:xfrm>
          <a:off x="1721445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721445" y="692375"/>
        <a:ext cx="231757" cy="232382"/>
      </dsp:txXfrm>
    </dsp:sp>
    <dsp:sp modelId="{35F44B84-1BAC-48BD-B3C1-03278AFD5C0C}">
      <dsp:nvSpPr>
        <dsp:cNvPr id="0" name=""/>
        <dsp:cNvSpPr/>
      </dsp:nvSpPr>
      <dsp:spPr>
        <a:xfrm>
          <a:off x="2189956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 simulation (Testbench)</a:t>
          </a:r>
          <a:endParaRPr lang="ru-RU" sz="1700" kern="1200" dirty="0"/>
        </a:p>
      </dsp:txBody>
      <dsp:txXfrm>
        <a:off x="2221260" y="305475"/>
        <a:ext cx="1499095" cy="1006182"/>
      </dsp:txXfrm>
    </dsp:sp>
    <dsp:sp modelId="{276F2C8B-2904-4865-ADC3-F9E1EAD8ABA6}">
      <dsp:nvSpPr>
        <dsp:cNvPr id="0" name=""/>
        <dsp:cNvSpPr/>
      </dsp:nvSpPr>
      <dsp:spPr>
        <a:xfrm>
          <a:off x="3907829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907829" y="692375"/>
        <a:ext cx="231757" cy="232382"/>
      </dsp:txXfrm>
    </dsp:sp>
    <dsp:sp modelId="{72B66847-E372-4C4D-B2D0-3A61F60C17CF}">
      <dsp:nvSpPr>
        <dsp:cNvPr id="0" name=""/>
        <dsp:cNvSpPr/>
      </dsp:nvSpPr>
      <dsp:spPr>
        <a:xfrm>
          <a:off x="4376340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Synthesis, implementation and bitstream generating</a:t>
          </a:r>
          <a:endParaRPr lang="ru-RU" sz="1700" kern="1200" dirty="0"/>
        </a:p>
      </dsp:txBody>
      <dsp:txXfrm>
        <a:off x="4407644" y="305475"/>
        <a:ext cx="1499095" cy="1006182"/>
      </dsp:txXfrm>
    </dsp:sp>
    <dsp:sp modelId="{432B6F84-A4B0-47A2-B368-DC9A19A5684C}">
      <dsp:nvSpPr>
        <dsp:cNvPr id="0" name=""/>
        <dsp:cNvSpPr/>
      </dsp:nvSpPr>
      <dsp:spPr>
        <a:xfrm>
          <a:off x="6094214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6094214" y="692375"/>
        <a:ext cx="231757" cy="232382"/>
      </dsp:txXfrm>
    </dsp:sp>
    <dsp:sp modelId="{CB9E7DE5-84D8-4840-A074-CC6164214347}">
      <dsp:nvSpPr>
        <dsp:cNvPr id="0" name=""/>
        <dsp:cNvSpPr/>
      </dsp:nvSpPr>
      <dsp:spPr>
        <a:xfrm>
          <a:off x="6562724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Debugging using logic analyzer and VIO IP core </a:t>
          </a:r>
          <a:endParaRPr lang="ru-RU" sz="1700" kern="1200" dirty="0"/>
        </a:p>
      </dsp:txBody>
      <dsp:txXfrm>
        <a:off x="6594028" y="305475"/>
        <a:ext cx="1499095" cy="100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25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2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93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15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12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63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764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93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9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3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0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6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62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81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62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6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25.11.2020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427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987" y="2427255"/>
            <a:ext cx="7090610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IQ demodulator: FIR FILTER – hardware design and implementation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5418676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pic>
        <p:nvPicPr>
          <p:cNvPr id="1028" name="Picture 4" descr="Xilinx Zynq-7000 SoC ZC702 Evaluation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92" y="4549460"/>
            <a:ext cx="2923540" cy="21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0.bigcommerce.com/s-7gavg/products/539/images/4262/ARTY-Z7_-_Obl_-_600__70201.1533157613.500.659.png?c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277" y="3522881"/>
            <a:ext cx="2924278" cy="2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DESIGN FLOW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36749" y="6084054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 filters in IQ demodulator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653556383"/>
              </p:ext>
            </p:extLst>
          </p:nvPr>
        </p:nvGraphicFramePr>
        <p:xfrm>
          <a:off x="2208494" y="589280"/>
          <a:ext cx="8128000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0A76B7-152A-4580-B477-46E60F487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545" y="3261490"/>
            <a:ext cx="3488199" cy="270741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892000" y="747510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IO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646084" y="1768774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ILA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92000" y="1792856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DDS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478684" y="1789328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 compiler</a:t>
            </a:r>
            <a:endParaRPr lang="ru-RU" dirty="0"/>
          </a:p>
        </p:txBody>
      </p:sp>
      <p:sp>
        <p:nvSpPr>
          <p:cNvPr id="63" name="Стрелка вниз 62"/>
          <p:cNvSpPr/>
          <p:nvPr/>
        </p:nvSpPr>
        <p:spPr>
          <a:xfrm>
            <a:off x="1354802" y="1491900"/>
            <a:ext cx="325121" cy="26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низ 64"/>
          <p:cNvSpPr/>
          <p:nvPr/>
        </p:nvSpPr>
        <p:spPr>
          <a:xfrm rot="16200000">
            <a:off x="2160029" y="1966167"/>
            <a:ext cx="325121" cy="290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1483516" y="3506759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 design for FPGA</a:t>
            </a:r>
            <a:endParaRPr lang="ru-RU" dirty="0"/>
          </a:p>
        </p:txBody>
      </p:sp>
      <p:sp>
        <p:nvSpPr>
          <p:cNvPr id="68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PROJECT MODULES and hardware design</a:t>
            </a:r>
            <a:endParaRPr lang="ru-RU" sz="2000" dirty="0"/>
          </a:p>
        </p:txBody>
      </p:sp>
      <p:grpSp>
        <p:nvGrpSpPr>
          <p:cNvPr id="97" name="Группа 96"/>
          <p:cNvGrpSpPr/>
          <p:nvPr/>
        </p:nvGrpSpPr>
        <p:grpSpPr>
          <a:xfrm>
            <a:off x="5365785" y="4231955"/>
            <a:ext cx="5378381" cy="2624671"/>
            <a:chOff x="873761" y="4087899"/>
            <a:chExt cx="5378381" cy="2624671"/>
          </a:xfrm>
        </p:grpSpPr>
        <p:sp>
          <p:nvSpPr>
            <p:cNvPr id="70" name="Прямоугольник 69"/>
            <p:cNvSpPr/>
            <p:nvPr/>
          </p:nvSpPr>
          <p:spPr>
            <a:xfrm>
              <a:off x="1935374" y="4087899"/>
              <a:ext cx="2931266" cy="22316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35374" y="4087899"/>
              <a:ext cx="130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control_dds.v</a:t>
              </a:r>
              <a:endParaRPr lang="ru-RU" sz="1200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2688229" y="4386936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Timer process</a:t>
              </a:r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2689061" y="5293220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Phase computing process</a:t>
              </a:r>
              <a:endParaRPr lang="ru-RU" dirty="0"/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601150" y="447772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 flipV="1">
              <a:off x="1720728" y="441811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1601150" y="479594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720728" y="4736336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601542" y="510739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V="1">
              <a:off x="1721120" y="504778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1611310" y="5423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1615390" y="5677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4770013" y="4891759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4777326" y="526752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13026" y="4597836"/>
              <a:ext cx="113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phase_data</a:t>
              </a:r>
              <a:endParaRPr lang="ru-RU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31951" y="4990524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phase_vld</a:t>
              </a:r>
              <a:endParaRPr lang="ru-RU" sz="1200" dirty="0"/>
            </a:p>
          </p:txBody>
        </p:sp>
        <p:cxnSp>
          <p:nvCxnSpPr>
            <p:cNvPr id="88" name="Прямая соединительная линия 87"/>
            <p:cNvCxnSpPr/>
            <p:nvPr/>
          </p:nvCxnSpPr>
          <p:spPr>
            <a:xfrm flipV="1">
              <a:off x="4940603" y="4826231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4786329" y="5580462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113026" y="5303463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sync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8672" y="4191217"/>
              <a:ext cx="682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freq_0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9583" y="4539264"/>
              <a:ext cx="629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dfreq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18672" y="4843007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t_mod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3761" y="5217512"/>
              <a:ext cx="734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turn_on</a:t>
              </a:r>
              <a:endParaRPr lang="ru-RU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76652" y="5521255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sin2lfm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52476" y="6343238"/>
              <a:ext cx="44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Controller for DDS</a:t>
              </a:r>
              <a:endParaRPr lang="ru-RU" dirty="0"/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34CC6A60-2202-4AB6-B38C-56D0491D80DC}"/>
              </a:ext>
            </a:extLst>
          </p:cNvPr>
          <p:cNvSpPr/>
          <p:nvPr/>
        </p:nvSpPr>
        <p:spPr>
          <a:xfrm>
            <a:off x="4075435" y="747510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Lowpass FIR</a:t>
            </a:r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A6787860-1448-49B6-B5FF-9A41ACF0E642}"/>
              </a:ext>
            </a:extLst>
          </p:cNvPr>
          <p:cNvSpPr/>
          <p:nvPr/>
        </p:nvSpPr>
        <p:spPr>
          <a:xfrm>
            <a:off x="4062384" y="1768774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Bandpass FIR</a:t>
            </a:r>
            <a:endParaRPr lang="ru-RU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032FE8EF-6941-40A7-AEE6-84FAC3C20896}"/>
              </a:ext>
            </a:extLst>
          </p:cNvPr>
          <p:cNvSpPr/>
          <p:nvPr/>
        </p:nvSpPr>
        <p:spPr>
          <a:xfrm>
            <a:off x="4075435" y="2790038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Highpass FIR</a:t>
            </a:r>
            <a:endParaRPr lang="ru-RU" dirty="0"/>
          </a:p>
        </p:txBody>
      </p:sp>
      <p:sp>
        <p:nvSpPr>
          <p:cNvPr id="99" name="Стрелка вниз 64">
            <a:extLst>
              <a:ext uri="{FF2B5EF4-FFF2-40B4-BE49-F238E27FC236}">
                <a16:creationId xmlns:a16="http://schemas.microsoft.com/office/drawing/2014/main" id="{F907446C-2F2C-443F-8427-611836D5E19B}"/>
              </a:ext>
            </a:extLst>
          </p:cNvPr>
          <p:cNvSpPr/>
          <p:nvPr/>
        </p:nvSpPr>
        <p:spPr>
          <a:xfrm rot="16200000">
            <a:off x="3743204" y="2012042"/>
            <a:ext cx="325121" cy="290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 вниз 64">
            <a:extLst>
              <a:ext uri="{FF2B5EF4-FFF2-40B4-BE49-F238E27FC236}">
                <a16:creationId xmlns:a16="http://schemas.microsoft.com/office/drawing/2014/main" id="{2C09515D-83D7-49E0-886C-7F36DF8BC8A2}"/>
              </a:ext>
            </a:extLst>
          </p:cNvPr>
          <p:cNvSpPr/>
          <p:nvPr/>
        </p:nvSpPr>
        <p:spPr>
          <a:xfrm rot="16200000">
            <a:off x="5325473" y="1999762"/>
            <a:ext cx="325121" cy="290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7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569</TotalTime>
  <Words>130</Words>
  <Application>Microsoft Office PowerPoint</Application>
  <PresentationFormat>Широкоэкранный</PresentationFormat>
  <Paragraphs>34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Tw Cen MT</vt:lpstr>
      <vt:lpstr>Контур</vt:lpstr>
      <vt:lpstr>IQ demodulator: FIR FILTER – hardware design and implementation</vt:lpstr>
      <vt:lpstr>DESIGN FLOW</vt:lpstr>
      <vt:lpstr>PROJECT MODULES and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32</cp:revision>
  <dcterms:created xsi:type="dcterms:W3CDTF">2020-11-10T14:20:06Z</dcterms:created>
  <dcterms:modified xsi:type="dcterms:W3CDTF">2020-11-25T15:21:30Z</dcterms:modified>
</cp:coreProperties>
</file>