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ei Rostov" userId="71d804e0f57b7422" providerId="LiveId" clId="{6EDFC53C-354F-4CE7-AE3F-4103E11DE4F1}"/>
    <pc:docChg chg="undo custSel delSld modSld">
      <pc:chgData name="Aleksei Rostov" userId="71d804e0f57b7422" providerId="LiveId" clId="{6EDFC53C-354F-4CE7-AE3F-4103E11DE4F1}" dt="2020-11-26T07:07:36.750" v="308" actId="1076"/>
      <pc:docMkLst>
        <pc:docMk/>
      </pc:docMkLst>
      <pc:sldChg chg="modSp mod">
        <pc:chgData name="Aleksei Rostov" userId="71d804e0f57b7422" providerId="LiveId" clId="{6EDFC53C-354F-4CE7-AE3F-4103E11DE4F1}" dt="2020-11-26T07:04:56.998" v="278" actId="1076"/>
        <pc:sldMkLst>
          <pc:docMk/>
          <pc:sldMk cId="2505503612" sldId="256"/>
        </pc:sldMkLst>
        <pc:spChg chg="mod">
          <ac:chgData name="Aleksei Rostov" userId="71d804e0f57b7422" providerId="LiveId" clId="{6EDFC53C-354F-4CE7-AE3F-4103E11DE4F1}" dt="2020-11-26T07:04:56.998" v="278" actId="1076"/>
          <ac:spMkLst>
            <pc:docMk/>
            <pc:sldMk cId="2505503612" sldId="256"/>
            <ac:spMk id="2" creationId="{5D34D5AB-D328-45F9-8CED-A85C8EA793E1}"/>
          </ac:spMkLst>
        </pc:spChg>
      </pc:sldChg>
      <pc:sldChg chg="addSp delSp modSp mod">
        <pc:chgData name="Aleksei Rostov" userId="71d804e0f57b7422" providerId="LiveId" clId="{6EDFC53C-354F-4CE7-AE3F-4103E11DE4F1}" dt="2020-11-26T07:07:36.750" v="308" actId="1076"/>
        <pc:sldMkLst>
          <pc:docMk/>
          <pc:sldMk cId="552805938" sldId="257"/>
        </pc:sldMkLst>
        <pc:spChg chg="mod">
          <ac:chgData name="Aleksei Rostov" userId="71d804e0f57b7422" providerId="LiveId" clId="{6EDFC53C-354F-4CE7-AE3F-4103E11DE4F1}" dt="2020-11-26T07:05:36.447" v="300" actId="20577"/>
          <ac:spMkLst>
            <pc:docMk/>
            <pc:sldMk cId="552805938" sldId="257"/>
            <ac:spMk id="4" creationId="{00000000-0000-0000-0000-000000000000}"/>
          </ac:spMkLst>
        </pc:spChg>
        <pc:spChg chg="del">
          <ac:chgData name="Aleksei Rostov" userId="71d804e0f57b7422" providerId="LiveId" clId="{6EDFC53C-354F-4CE7-AE3F-4103E11DE4F1}" dt="2020-11-25T14:28:09.216" v="53" actId="478"/>
          <ac:spMkLst>
            <pc:docMk/>
            <pc:sldMk cId="552805938" sldId="257"/>
            <ac:spMk id="5" creationId="{00000000-0000-0000-0000-000000000000}"/>
          </ac:spMkLst>
        </pc:spChg>
        <pc:spChg chg="mod">
          <ac:chgData name="Aleksei Rostov" userId="71d804e0f57b7422" providerId="LiveId" clId="{6EDFC53C-354F-4CE7-AE3F-4103E11DE4F1}" dt="2020-11-26T07:02:32.246" v="260"/>
          <ac:spMkLst>
            <pc:docMk/>
            <pc:sldMk cId="552805938" sldId="257"/>
            <ac:spMk id="8" creationId="{4AB9ED6B-B2E5-450A-A292-39929D6529AE}"/>
          </ac:spMkLst>
        </pc:spChg>
        <pc:spChg chg="mod">
          <ac:chgData name="Aleksei Rostov" userId="71d804e0f57b7422" providerId="LiveId" clId="{6EDFC53C-354F-4CE7-AE3F-4103E11DE4F1}" dt="2020-11-26T07:07:30.621" v="307" actId="1076"/>
          <ac:spMkLst>
            <pc:docMk/>
            <pc:sldMk cId="552805938" sldId="257"/>
            <ac:spMk id="10" creationId="{00000000-0000-0000-0000-000000000000}"/>
          </ac:spMkLst>
        </pc:spChg>
        <pc:spChg chg="mod">
          <ac:chgData name="Aleksei Rostov" userId="71d804e0f57b7422" providerId="LiveId" clId="{6EDFC53C-354F-4CE7-AE3F-4103E11DE4F1}" dt="2020-11-26T07:02:32.246" v="260"/>
          <ac:spMkLst>
            <pc:docMk/>
            <pc:sldMk cId="552805938" sldId="257"/>
            <ac:spMk id="12" creationId="{BD1044D4-F7AD-4C2C-9E51-47148A76571E}"/>
          </ac:spMkLst>
        </pc:spChg>
        <pc:spChg chg="mod">
          <ac:chgData name="Aleksei Rostov" userId="71d804e0f57b7422" providerId="LiveId" clId="{6EDFC53C-354F-4CE7-AE3F-4103E11DE4F1}" dt="2020-11-26T07:02:32.246" v="260"/>
          <ac:spMkLst>
            <pc:docMk/>
            <pc:sldMk cId="552805938" sldId="257"/>
            <ac:spMk id="13" creationId="{306C838A-6241-4360-B78F-E3E2B623B69A}"/>
          </ac:spMkLst>
        </pc:spChg>
        <pc:spChg chg="mod">
          <ac:chgData name="Aleksei Rostov" userId="71d804e0f57b7422" providerId="LiveId" clId="{6EDFC53C-354F-4CE7-AE3F-4103E11DE4F1}" dt="2020-11-26T07:02:32.246" v="260"/>
          <ac:spMkLst>
            <pc:docMk/>
            <pc:sldMk cId="552805938" sldId="257"/>
            <ac:spMk id="14" creationId="{262694D2-CF39-4601-9E6B-E1E327B2DA1B}"/>
          </ac:spMkLst>
        </pc:spChg>
        <pc:spChg chg="mod">
          <ac:chgData name="Aleksei Rostov" userId="71d804e0f57b7422" providerId="LiveId" clId="{6EDFC53C-354F-4CE7-AE3F-4103E11DE4F1}" dt="2020-11-26T07:02:32.246" v="260"/>
          <ac:spMkLst>
            <pc:docMk/>
            <pc:sldMk cId="552805938" sldId="257"/>
            <ac:spMk id="25" creationId="{02D2D0A8-A5B4-45EF-A8AB-13E4BA2EC073}"/>
          </ac:spMkLst>
        </pc:spChg>
        <pc:spChg chg="mod">
          <ac:chgData name="Aleksei Rostov" userId="71d804e0f57b7422" providerId="LiveId" clId="{6EDFC53C-354F-4CE7-AE3F-4103E11DE4F1}" dt="2020-11-26T07:02:32.246" v="260"/>
          <ac:spMkLst>
            <pc:docMk/>
            <pc:sldMk cId="552805938" sldId="257"/>
            <ac:spMk id="26" creationId="{C5423DBF-9680-4E67-9C11-BC7BF5705237}"/>
          </ac:spMkLst>
        </pc:spChg>
        <pc:spChg chg="mod">
          <ac:chgData name="Aleksei Rostov" userId="71d804e0f57b7422" providerId="LiveId" clId="{6EDFC53C-354F-4CE7-AE3F-4103E11DE4F1}" dt="2020-11-26T07:02:32.246" v="260"/>
          <ac:spMkLst>
            <pc:docMk/>
            <pc:sldMk cId="552805938" sldId="257"/>
            <ac:spMk id="29" creationId="{91AD0709-7DEA-42DC-8EB4-20DC776BE6EF}"/>
          </ac:spMkLst>
        </pc:spChg>
        <pc:spChg chg="mod">
          <ac:chgData name="Aleksei Rostov" userId="71d804e0f57b7422" providerId="LiveId" clId="{6EDFC53C-354F-4CE7-AE3F-4103E11DE4F1}" dt="2020-11-26T07:02:32.246" v="260"/>
          <ac:spMkLst>
            <pc:docMk/>
            <pc:sldMk cId="552805938" sldId="257"/>
            <ac:spMk id="30" creationId="{E691F81F-4795-4730-A048-76D076DABD02}"/>
          </ac:spMkLst>
        </pc:spChg>
        <pc:spChg chg="mod">
          <ac:chgData name="Aleksei Rostov" userId="71d804e0f57b7422" providerId="LiveId" clId="{6EDFC53C-354F-4CE7-AE3F-4103E11DE4F1}" dt="2020-11-26T07:02:32.246" v="260"/>
          <ac:spMkLst>
            <pc:docMk/>
            <pc:sldMk cId="552805938" sldId="257"/>
            <ac:spMk id="31" creationId="{0662883E-4307-41CA-9534-41A9FF351465}"/>
          </ac:spMkLst>
        </pc:spChg>
        <pc:spChg chg="mod">
          <ac:chgData name="Aleksei Rostov" userId="71d804e0f57b7422" providerId="LiveId" clId="{6EDFC53C-354F-4CE7-AE3F-4103E11DE4F1}" dt="2020-11-26T07:02:32.246" v="260"/>
          <ac:spMkLst>
            <pc:docMk/>
            <pc:sldMk cId="552805938" sldId="257"/>
            <ac:spMk id="32" creationId="{84F86089-4CEB-4EAF-9C7C-87D1E676ECF1}"/>
          </ac:spMkLst>
        </pc:spChg>
        <pc:spChg chg="mod">
          <ac:chgData name="Aleksei Rostov" userId="71d804e0f57b7422" providerId="LiveId" clId="{6EDFC53C-354F-4CE7-AE3F-4103E11DE4F1}" dt="2020-11-26T07:02:32.246" v="260"/>
          <ac:spMkLst>
            <pc:docMk/>
            <pc:sldMk cId="552805938" sldId="257"/>
            <ac:spMk id="33" creationId="{74D62312-DFB3-4F74-8ECB-2C5FC4C35FA4}"/>
          </ac:spMkLst>
        </pc:spChg>
        <pc:spChg chg="mod">
          <ac:chgData name="Aleksei Rostov" userId="71d804e0f57b7422" providerId="LiveId" clId="{6EDFC53C-354F-4CE7-AE3F-4103E11DE4F1}" dt="2020-11-26T07:02:32.246" v="260"/>
          <ac:spMkLst>
            <pc:docMk/>
            <pc:sldMk cId="552805938" sldId="257"/>
            <ac:spMk id="34" creationId="{38254416-CF37-4E1F-81C6-016E5AF4D5BD}"/>
          </ac:spMkLst>
        </pc:spChg>
        <pc:spChg chg="mod">
          <ac:chgData name="Aleksei Rostov" userId="71d804e0f57b7422" providerId="LiveId" clId="{6EDFC53C-354F-4CE7-AE3F-4103E11DE4F1}" dt="2020-11-26T07:02:32.246" v="260"/>
          <ac:spMkLst>
            <pc:docMk/>
            <pc:sldMk cId="552805938" sldId="257"/>
            <ac:spMk id="35" creationId="{5888F773-C96D-4A14-9B39-BF08B4BA80A8}"/>
          </ac:spMkLst>
        </pc:spChg>
        <pc:spChg chg="mod">
          <ac:chgData name="Aleksei Rostov" userId="71d804e0f57b7422" providerId="LiveId" clId="{6EDFC53C-354F-4CE7-AE3F-4103E11DE4F1}" dt="2020-11-26T07:03:01.714" v="265"/>
          <ac:spMkLst>
            <pc:docMk/>
            <pc:sldMk cId="552805938" sldId="257"/>
            <ac:spMk id="37" creationId="{AA258F64-561C-46BD-9C1B-B6251DE0AF00}"/>
          </ac:spMkLst>
        </pc:spChg>
        <pc:spChg chg="mod">
          <ac:chgData name="Aleksei Rostov" userId="71d804e0f57b7422" providerId="LiveId" clId="{6EDFC53C-354F-4CE7-AE3F-4103E11DE4F1}" dt="2020-11-26T07:03:01.714" v="265"/>
          <ac:spMkLst>
            <pc:docMk/>
            <pc:sldMk cId="552805938" sldId="257"/>
            <ac:spMk id="38" creationId="{A4D07CAB-B729-443C-8042-1B96B3C0AC53}"/>
          </ac:spMkLst>
        </pc:spChg>
        <pc:spChg chg="mod">
          <ac:chgData name="Aleksei Rostov" userId="71d804e0f57b7422" providerId="LiveId" clId="{6EDFC53C-354F-4CE7-AE3F-4103E11DE4F1}" dt="2020-11-26T07:03:01.714" v="265"/>
          <ac:spMkLst>
            <pc:docMk/>
            <pc:sldMk cId="552805938" sldId="257"/>
            <ac:spMk id="39" creationId="{5A155871-4E5C-4CED-82BB-1E2E50B3E4DB}"/>
          </ac:spMkLst>
        </pc:spChg>
        <pc:spChg chg="mod">
          <ac:chgData name="Aleksei Rostov" userId="71d804e0f57b7422" providerId="LiveId" clId="{6EDFC53C-354F-4CE7-AE3F-4103E11DE4F1}" dt="2020-11-26T07:03:01.714" v="265"/>
          <ac:spMkLst>
            <pc:docMk/>
            <pc:sldMk cId="552805938" sldId="257"/>
            <ac:spMk id="40" creationId="{D8128254-195F-41C0-9E9D-354557804B08}"/>
          </ac:spMkLst>
        </pc:spChg>
        <pc:spChg chg="mod">
          <ac:chgData name="Aleksei Rostov" userId="71d804e0f57b7422" providerId="LiveId" clId="{6EDFC53C-354F-4CE7-AE3F-4103E11DE4F1}" dt="2020-11-26T07:03:01.714" v="265"/>
          <ac:spMkLst>
            <pc:docMk/>
            <pc:sldMk cId="552805938" sldId="257"/>
            <ac:spMk id="41" creationId="{335671CE-4BD4-48AD-9DA4-C6D2959E8DBB}"/>
          </ac:spMkLst>
        </pc:spChg>
        <pc:spChg chg="mod">
          <ac:chgData name="Aleksei Rostov" userId="71d804e0f57b7422" providerId="LiveId" clId="{6EDFC53C-354F-4CE7-AE3F-4103E11DE4F1}" dt="2020-11-26T07:03:01.714" v="265"/>
          <ac:spMkLst>
            <pc:docMk/>
            <pc:sldMk cId="552805938" sldId="257"/>
            <ac:spMk id="42" creationId="{B172AEEF-0045-4C0E-B600-CF791B983C9E}"/>
          </ac:spMkLst>
        </pc:spChg>
        <pc:spChg chg="mod">
          <ac:chgData name="Aleksei Rostov" userId="71d804e0f57b7422" providerId="LiveId" clId="{6EDFC53C-354F-4CE7-AE3F-4103E11DE4F1}" dt="2020-11-26T07:04:13.630" v="274" actId="1076"/>
          <ac:spMkLst>
            <pc:docMk/>
            <pc:sldMk cId="552805938" sldId="257"/>
            <ac:spMk id="43" creationId="{1F2C5EAF-4499-466C-80F1-19508E9D7E1E}"/>
          </ac:spMkLst>
        </pc:spChg>
        <pc:spChg chg="mod">
          <ac:chgData name="Aleksei Rostov" userId="71d804e0f57b7422" providerId="LiveId" clId="{6EDFC53C-354F-4CE7-AE3F-4103E11DE4F1}" dt="2020-11-26T07:03:01.714" v="265"/>
          <ac:spMkLst>
            <pc:docMk/>
            <pc:sldMk cId="552805938" sldId="257"/>
            <ac:spMk id="44" creationId="{3402A565-7DAB-47A8-ADC8-852034CE4F8C}"/>
          </ac:spMkLst>
        </pc:spChg>
        <pc:spChg chg="mod">
          <ac:chgData name="Aleksei Rostov" userId="71d804e0f57b7422" providerId="LiveId" clId="{6EDFC53C-354F-4CE7-AE3F-4103E11DE4F1}" dt="2020-11-26T07:03:01.714" v="265"/>
          <ac:spMkLst>
            <pc:docMk/>
            <pc:sldMk cId="552805938" sldId="257"/>
            <ac:spMk id="45" creationId="{E9B284F8-9231-4156-AE7B-C9144FBEFE28}"/>
          </ac:spMkLst>
        </pc:spChg>
        <pc:spChg chg="mod">
          <ac:chgData name="Aleksei Rostov" userId="71d804e0f57b7422" providerId="LiveId" clId="{6EDFC53C-354F-4CE7-AE3F-4103E11DE4F1}" dt="2020-11-26T07:03:01.714" v="265"/>
          <ac:spMkLst>
            <pc:docMk/>
            <pc:sldMk cId="552805938" sldId="257"/>
            <ac:spMk id="46" creationId="{C1515C3E-7B42-46AD-9BD6-0B8D0D02954D}"/>
          </ac:spMkLst>
        </pc:spChg>
        <pc:spChg chg="mod">
          <ac:chgData name="Aleksei Rostov" userId="71d804e0f57b7422" providerId="LiveId" clId="{6EDFC53C-354F-4CE7-AE3F-4103E11DE4F1}" dt="2020-11-26T07:03:01.714" v="265"/>
          <ac:spMkLst>
            <pc:docMk/>
            <pc:sldMk cId="552805938" sldId="257"/>
            <ac:spMk id="47" creationId="{A8DA8782-F070-49A5-8FE7-FB23ED27F505}"/>
          </ac:spMkLst>
        </pc:spChg>
        <pc:spChg chg="mod">
          <ac:chgData name="Aleksei Rostov" userId="71d804e0f57b7422" providerId="LiveId" clId="{6EDFC53C-354F-4CE7-AE3F-4103E11DE4F1}" dt="2020-11-26T07:03:01.714" v="265"/>
          <ac:spMkLst>
            <pc:docMk/>
            <pc:sldMk cId="552805938" sldId="257"/>
            <ac:spMk id="48" creationId="{F6FCFE9B-1914-4BA6-B450-823E7BCD7EE3}"/>
          </ac:spMkLst>
        </pc:spChg>
        <pc:grpChg chg="add mod">
          <ac:chgData name="Aleksei Rostov" userId="71d804e0f57b7422" providerId="LiveId" clId="{6EDFC53C-354F-4CE7-AE3F-4103E11DE4F1}" dt="2020-11-26T07:07:36.750" v="308" actId="1076"/>
          <ac:grpSpMkLst>
            <pc:docMk/>
            <pc:sldMk cId="552805938" sldId="257"/>
            <ac:grpSpMk id="7" creationId="{FAF99FBF-5F1B-4F55-9C9E-7CFE48319AA2}"/>
          </ac:grpSpMkLst>
        </pc:grpChg>
        <pc:grpChg chg="add mod">
          <ac:chgData name="Aleksei Rostov" userId="71d804e0f57b7422" providerId="LiveId" clId="{6EDFC53C-354F-4CE7-AE3F-4103E11DE4F1}" dt="2020-11-26T07:03:44.895" v="272" actId="14100"/>
          <ac:grpSpMkLst>
            <pc:docMk/>
            <pc:sldMk cId="552805938" sldId="257"/>
            <ac:grpSpMk id="36" creationId="{0CC130FF-5E01-4162-8BB4-B38DA63943D8}"/>
          </ac:grpSpMkLst>
        </pc:grpChg>
        <pc:graphicFrameChg chg="del">
          <ac:chgData name="Aleksei Rostov" userId="71d804e0f57b7422" providerId="LiveId" clId="{6EDFC53C-354F-4CE7-AE3F-4103E11DE4F1}" dt="2020-11-25T14:28:03.014" v="50" actId="478"/>
          <ac:graphicFrameMkLst>
            <pc:docMk/>
            <pc:sldMk cId="552805938" sldId="257"/>
            <ac:graphicFrameMk id="3" creationId="{00000000-0000-0000-0000-000000000000}"/>
          </ac:graphicFrameMkLst>
        </pc:graphicFrameChg>
        <pc:picChg chg="add mod">
          <ac:chgData name="Aleksei Rostov" userId="71d804e0f57b7422" providerId="LiveId" clId="{6EDFC53C-354F-4CE7-AE3F-4103E11DE4F1}" dt="2020-11-26T07:07:27.837" v="306" actId="1076"/>
          <ac:picMkLst>
            <pc:docMk/>
            <pc:sldMk cId="552805938" sldId="257"/>
            <ac:picMk id="11" creationId="{310A76B7-152A-4580-B477-46E60F487576}"/>
          </ac:picMkLst>
        </pc:picChg>
        <pc:picChg chg="del">
          <ac:chgData name="Aleksei Rostov" userId="71d804e0f57b7422" providerId="LiveId" clId="{6EDFC53C-354F-4CE7-AE3F-4103E11DE4F1}" dt="2020-11-25T14:27:55.160" v="47" actId="478"/>
          <ac:picMkLst>
            <pc:docMk/>
            <pc:sldMk cId="552805938" sldId="257"/>
            <ac:picMk id="2052" creationId="{00000000-0000-0000-0000-000000000000}"/>
          </ac:picMkLst>
        </pc:picChg>
        <pc:cxnChg chg="mod">
          <ac:chgData name="Aleksei Rostov" userId="71d804e0f57b7422" providerId="LiveId" clId="{6EDFC53C-354F-4CE7-AE3F-4103E11DE4F1}" dt="2020-11-26T07:02:32.246" v="260"/>
          <ac:cxnSpMkLst>
            <pc:docMk/>
            <pc:sldMk cId="552805938" sldId="257"/>
            <ac:cxnSpMk id="15" creationId="{0E085414-F748-496A-A49E-0EA42FFD15C7}"/>
          </ac:cxnSpMkLst>
        </pc:cxnChg>
        <pc:cxnChg chg="mod">
          <ac:chgData name="Aleksei Rostov" userId="71d804e0f57b7422" providerId="LiveId" clId="{6EDFC53C-354F-4CE7-AE3F-4103E11DE4F1}" dt="2020-11-26T07:02:32.246" v="260"/>
          <ac:cxnSpMkLst>
            <pc:docMk/>
            <pc:sldMk cId="552805938" sldId="257"/>
            <ac:cxnSpMk id="16" creationId="{712875F8-1FF3-4793-B499-440863932157}"/>
          </ac:cxnSpMkLst>
        </pc:cxnChg>
        <pc:cxnChg chg="mod">
          <ac:chgData name="Aleksei Rostov" userId="71d804e0f57b7422" providerId="LiveId" clId="{6EDFC53C-354F-4CE7-AE3F-4103E11DE4F1}" dt="2020-11-26T07:02:32.246" v="260"/>
          <ac:cxnSpMkLst>
            <pc:docMk/>
            <pc:sldMk cId="552805938" sldId="257"/>
            <ac:cxnSpMk id="17" creationId="{51C6620F-C53D-4ABF-A6FD-C5EB7847D3A9}"/>
          </ac:cxnSpMkLst>
        </pc:cxnChg>
        <pc:cxnChg chg="mod">
          <ac:chgData name="Aleksei Rostov" userId="71d804e0f57b7422" providerId="LiveId" clId="{6EDFC53C-354F-4CE7-AE3F-4103E11DE4F1}" dt="2020-11-26T07:02:32.246" v="260"/>
          <ac:cxnSpMkLst>
            <pc:docMk/>
            <pc:sldMk cId="552805938" sldId="257"/>
            <ac:cxnSpMk id="18" creationId="{CCD669AA-1A59-4CFD-8DEB-6F7E290B77D0}"/>
          </ac:cxnSpMkLst>
        </pc:cxnChg>
        <pc:cxnChg chg="mod">
          <ac:chgData name="Aleksei Rostov" userId="71d804e0f57b7422" providerId="LiveId" clId="{6EDFC53C-354F-4CE7-AE3F-4103E11DE4F1}" dt="2020-11-26T07:02:32.246" v="260"/>
          <ac:cxnSpMkLst>
            <pc:docMk/>
            <pc:sldMk cId="552805938" sldId="257"/>
            <ac:cxnSpMk id="19" creationId="{FAA607D5-0955-4484-9794-690C23F4A7EF}"/>
          </ac:cxnSpMkLst>
        </pc:cxnChg>
        <pc:cxnChg chg="mod">
          <ac:chgData name="Aleksei Rostov" userId="71d804e0f57b7422" providerId="LiveId" clId="{6EDFC53C-354F-4CE7-AE3F-4103E11DE4F1}" dt="2020-11-26T07:02:32.246" v="260"/>
          <ac:cxnSpMkLst>
            <pc:docMk/>
            <pc:sldMk cId="552805938" sldId="257"/>
            <ac:cxnSpMk id="20" creationId="{D3B3077B-708D-4DC1-B279-7508FA86DB92}"/>
          </ac:cxnSpMkLst>
        </pc:cxnChg>
        <pc:cxnChg chg="mod">
          <ac:chgData name="Aleksei Rostov" userId="71d804e0f57b7422" providerId="LiveId" clId="{6EDFC53C-354F-4CE7-AE3F-4103E11DE4F1}" dt="2020-11-26T07:02:32.246" v="260"/>
          <ac:cxnSpMkLst>
            <pc:docMk/>
            <pc:sldMk cId="552805938" sldId="257"/>
            <ac:cxnSpMk id="21" creationId="{0A693D81-D220-4CC5-8E37-39C50B9EB1F2}"/>
          </ac:cxnSpMkLst>
        </pc:cxnChg>
        <pc:cxnChg chg="mod">
          <ac:chgData name="Aleksei Rostov" userId="71d804e0f57b7422" providerId="LiveId" clId="{6EDFC53C-354F-4CE7-AE3F-4103E11DE4F1}" dt="2020-11-26T07:02:32.246" v="260"/>
          <ac:cxnSpMkLst>
            <pc:docMk/>
            <pc:sldMk cId="552805938" sldId="257"/>
            <ac:cxnSpMk id="22" creationId="{6086B87F-1C7D-4216-9176-0A11FCC08B83}"/>
          </ac:cxnSpMkLst>
        </pc:cxnChg>
        <pc:cxnChg chg="mod">
          <ac:chgData name="Aleksei Rostov" userId="71d804e0f57b7422" providerId="LiveId" clId="{6EDFC53C-354F-4CE7-AE3F-4103E11DE4F1}" dt="2020-11-26T07:02:32.246" v="260"/>
          <ac:cxnSpMkLst>
            <pc:docMk/>
            <pc:sldMk cId="552805938" sldId="257"/>
            <ac:cxnSpMk id="23" creationId="{EB26D514-751D-4E57-BA2C-DA91D0978B3F}"/>
          </ac:cxnSpMkLst>
        </pc:cxnChg>
        <pc:cxnChg chg="mod">
          <ac:chgData name="Aleksei Rostov" userId="71d804e0f57b7422" providerId="LiveId" clId="{6EDFC53C-354F-4CE7-AE3F-4103E11DE4F1}" dt="2020-11-26T07:02:32.246" v="260"/>
          <ac:cxnSpMkLst>
            <pc:docMk/>
            <pc:sldMk cId="552805938" sldId="257"/>
            <ac:cxnSpMk id="24" creationId="{4FAE3897-72F2-464D-861A-516D9BC4DFFB}"/>
          </ac:cxnSpMkLst>
        </pc:cxnChg>
        <pc:cxnChg chg="mod">
          <ac:chgData name="Aleksei Rostov" userId="71d804e0f57b7422" providerId="LiveId" clId="{6EDFC53C-354F-4CE7-AE3F-4103E11DE4F1}" dt="2020-11-26T07:02:32.246" v="260"/>
          <ac:cxnSpMkLst>
            <pc:docMk/>
            <pc:sldMk cId="552805938" sldId="257"/>
            <ac:cxnSpMk id="27" creationId="{F133EE0F-C32B-47E7-9D2F-9E0F2B382152}"/>
          </ac:cxnSpMkLst>
        </pc:cxnChg>
        <pc:cxnChg chg="mod">
          <ac:chgData name="Aleksei Rostov" userId="71d804e0f57b7422" providerId="LiveId" clId="{6EDFC53C-354F-4CE7-AE3F-4103E11DE4F1}" dt="2020-11-26T07:02:32.246" v="260"/>
          <ac:cxnSpMkLst>
            <pc:docMk/>
            <pc:sldMk cId="552805938" sldId="257"/>
            <ac:cxnSpMk id="28" creationId="{A32D48BA-239C-486E-85E0-FDBA64E5FDC0}"/>
          </ac:cxnSpMkLst>
        </pc:cxnChg>
      </pc:sldChg>
      <pc:sldChg chg="addSp delSp modSp del mod">
        <pc:chgData name="Aleksei Rostov" userId="71d804e0f57b7422" providerId="LiveId" clId="{6EDFC53C-354F-4CE7-AE3F-4103E11DE4F1}" dt="2020-11-25T15:00:23.496" v="256" actId="47"/>
        <pc:sldMkLst>
          <pc:docMk/>
          <pc:sldMk cId="1489835521" sldId="261"/>
        </pc:sldMkLst>
        <pc:picChg chg="add del mod">
          <ac:chgData name="Aleksei Rostov" userId="71d804e0f57b7422" providerId="LiveId" clId="{6EDFC53C-354F-4CE7-AE3F-4103E11DE4F1}" dt="2020-11-25T14:27:51.622" v="46" actId="21"/>
          <ac:picMkLst>
            <pc:docMk/>
            <pc:sldMk cId="1489835521" sldId="261"/>
            <ac:picMk id="3" creationId="{66F153F5-6BF6-4D4B-8DB8-941B6A213F9C}"/>
          </ac:picMkLst>
        </pc:picChg>
        <pc:picChg chg="del">
          <ac:chgData name="Aleksei Rostov" userId="71d804e0f57b7422" providerId="LiveId" clId="{6EDFC53C-354F-4CE7-AE3F-4103E11DE4F1}" dt="2020-11-25T14:27:21.458" v="41" actId="478"/>
          <ac:picMkLst>
            <pc:docMk/>
            <pc:sldMk cId="1489835521" sldId="261"/>
            <ac:picMk id="8" creationId="{00000000-0000-0000-0000-000000000000}"/>
          </ac:picMkLst>
        </pc:picChg>
      </pc:sldChg>
      <pc:sldChg chg="addSp delSp modSp del mod">
        <pc:chgData name="Aleksei Rostov" userId="71d804e0f57b7422" providerId="LiveId" clId="{6EDFC53C-354F-4CE7-AE3F-4103E11DE4F1}" dt="2020-11-26T07:04:48.526" v="277" actId="47"/>
        <pc:sldMkLst>
          <pc:docMk/>
          <pc:sldMk cId="661678672" sldId="262"/>
        </pc:sldMkLst>
        <pc:spChg chg="del">
          <ac:chgData name="Aleksei Rostov" userId="71d804e0f57b7422" providerId="LiveId" clId="{6EDFC53C-354F-4CE7-AE3F-4103E11DE4F1}" dt="2020-11-25T14:33:43.985" v="96" actId="478"/>
          <ac:spMkLst>
            <pc:docMk/>
            <pc:sldMk cId="661678672" sldId="262"/>
            <ac:spMk id="33" creationId="{00000000-0000-0000-0000-000000000000}"/>
          </ac:spMkLst>
        </pc:spChg>
        <pc:spChg chg="mod topLvl">
          <ac:chgData name="Aleksei Rostov" userId="71d804e0f57b7422" providerId="LiveId" clId="{6EDFC53C-354F-4CE7-AE3F-4103E11DE4F1}" dt="2020-11-26T07:02:58.004" v="264" actId="164"/>
          <ac:spMkLst>
            <pc:docMk/>
            <pc:sldMk cId="661678672" sldId="262"/>
            <ac:spMk id="34" creationId="{00000000-0000-0000-0000-000000000000}"/>
          </ac:spMkLst>
        </pc:spChg>
        <pc:spChg chg="mod topLvl">
          <ac:chgData name="Aleksei Rostov" userId="71d804e0f57b7422" providerId="LiveId" clId="{6EDFC53C-354F-4CE7-AE3F-4103E11DE4F1}" dt="2020-11-26T07:02:58.004" v="264" actId="164"/>
          <ac:spMkLst>
            <pc:docMk/>
            <pc:sldMk cId="661678672" sldId="262"/>
            <ac:spMk id="35" creationId="{00000000-0000-0000-0000-000000000000}"/>
          </ac:spMkLst>
        </pc:spChg>
        <pc:spChg chg="mod topLvl">
          <ac:chgData name="Aleksei Rostov" userId="71d804e0f57b7422" providerId="LiveId" clId="{6EDFC53C-354F-4CE7-AE3F-4103E11DE4F1}" dt="2020-11-26T07:02:58.004" v="264" actId="164"/>
          <ac:spMkLst>
            <pc:docMk/>
            <pc:sldMk cId="661678672" sldId="262"/>
            <ac:spMk id="36" creationId="{00000000-0000-0000-0000-000000000000}"/>
          </ac:spMkLst>
        </pc:spChg>
        <pc:spChg chg="mod topLvl">
          <ac:chgData name="Aleksei Rostov" userId="71d804e0f57b7422" providerId="LiveId" clId="{6EDFC53C-354F-4CE7-AE3F-4103E11DE4F1}" dt="2020-11-26T07:02:58.004" v="264" actId="164"/>
          <ac:spMkLst>
            <pc:docMk/>
            <pc:sldMk cId="661678672" sldId="262"/>
            <ac:spMk id="37" creationId="{00000000-0000-0000-0000-000000000000}"/>
          </ac:spMkLst>
        </pc:spChg>
        <pc:spChg chg="del mod topLvl">
          <ac:chgData name="Aleksei Rostov" userId="71d804e0f57b7422" providerId="LiveId" clId="{6EDFC53C-354F-4CE7-AE3F-4103E11DE4F1}" dt="2020-11-25T14:35:20.460" v="117" actId="478"/>
          <ac:spMkLst>
            <pc:docMk/>
            <pc:sldMk cId="661678672" sldId="262"/>
            <ac:spMk id="38" creationId="{00000000-0000-0000-0000-000000000000}"/>
          </ac:spMkLst>
        </pc:spChg>
        <pc:spChg chg="mod topLvl">
          <ac:chgData name="Aleksei Rostov" userId="71d804e0f57b7422" providerId="LiveId" clId="{6EDFC53C-354F-4CE7-AE3F-4103E11DE4F1}" dt="2020-11-26T07:02:58.004" v="264" actId="164"/>
          <ac:spMkLst>
            <pc:docMk/>
            <pc:sldMk cId="661678672" sldId="262"/>
            <ac:spMk id="63" creationId="{00000000-0000-0000-0000-000000000000}"/>
          </ac:spMkLst>
        </pc:spChg>
        <pc:spChg chg="del mod topLvl">
          <ac:chgData name="Aleksei Rostov" userId="71d804e0f57b7422" providerId="LiveId" clId="{6EDFC53C-354F-4CE7-AE3F-4103E11DE4F1}" dt="2020-11-25T14:37:44.854" v="164" actId="478"/>
          <ac:spMkLst>
            <pc:docMk/>
            <pc:sldMk cId="661678672" sldId="262"/>
            <ac:spMk id="64" creationId="{00000000-0000-0000-0000-000000000000}"/>
          </ac:spMkLst>
        </pc:spChg>
        <pc:spChg chg="mod topLvl">
          <ac:chgData name="Aleksei Rostov" userId="71d804e0f57b7422" providerId="LiveId" clId="{6EDFC53C-354F-4CE7-AE3F-4103E11DE4F1}" dt="2020-11-26T07:02:58.004" v="264" actId="164"/>
          <ac:spMkLst>
            <pc:docMk/>
            <pc:sldMk cId="661678672" sldId="262"/>
            <ac:spMk id="65" creationId="{00000000-0000-0000-0000-000000000000}"/>
          </ac:spMkLst>
        </pc:spChg>
        <pc:spChg chg="mod">
          <ac:chgData name="Aleksei Rostov" userId="71d804e0f57b7422" providerId="LiveId" clId="{6EDFC53C-354F-4CE7-AE3F-4103E11DE4F1}" dt="2020-11-26T07:02:58.004" v="264" actId="164"/>
          <ac:spMkLst>
            <pc:docMk/>
            <pc:sldMk cId="661678672" sldId="262"/>
            <ac:spMk id="67" creationId="{00000000-0000-0000-0000-000000000000}"/>
          </ac:spMkLst>
        </pc:spChg>
        <pc:spChg chg="mod">
          <ac:chgData name="Aleksei Rostov" userId="71d804e0f57b7422" providerId="LiveId" clId="{6EDFC53C-354F-4CE7-AE3F-4103E11DE4F1}" dt="2020-11-25T14:44:02.575" v="254" actId="20577"/>
          <ac:spMkLst>
            <pc:docMk/>
            <pc:sldMk cId="661678672" sldId="262"/>
            <ac:spMk id="68" creationId="{00000000-0000-0000-0000-000000000000}"/>
          </ac:spMkLst>
        </pc:spChg>
        <pc:spChg chg="add mod">
          <ac:chgData name="Aleksei Rostov" userId="71d804e0f57b7422" providerId="LiveId" clId="{6EDFC53C-354F-4CE7-AE3F-4103E11DE4F1}" dt="2020-11-26T07:02:58.004" v="264" actId="164"/>
          <ac:spMkLst>
            <pc:docMk/>
            <pc:sldMk cId="661678672" sldId="262"/>
            <ac:spMk id="75" creationId="{34CC6A60-2202-4AB6-B38C-56D0491D80DC}"/>
          </ac:spMkLst>
        </pc:spChg>
        <pc:spChg chg="add mod">
          <ac:chgData name="Aleksei Rostov" userId="71d804e0f57b7422" providerId="LiveId" clId="{6EDFC53C-354F-4CE7-AE3F-4103E11DE4F1}" dt="2020-11-26T07:02:58.004" v="264" actId="164"/>
          <ac:spMkLst>
            <pc:docMk/>
            <pc:sldMk cId="661678672" sldId="262"/>
            <ac:spMk id="82" creationId="{A6787860-1448-49B6-B5FF-9A41ACF0E642}"/>
          </ac:spMkLst>
        </pc:spChg>
        <pc:spChg chg="add mod">
          <ac:chgData name="Aleksei Rostov" userId="71d804e0f57b7422" providerId="LiveId" clId="{6EDFC53C-354F-4CE7-AE3F-4103E11DE4F1}" dt="2020-11-26T07:02:58.004" v="264" actId="164"/>
          <ac:spMkLst>
            <pc:docMk/>
            <pc:sldMk cId="661678672" sldId="262"/>
            <ac:spMk id="98" creationId="{032FE8EF-6941-40A7-AEE6-84FAC3C20896}"/>
          </ac:spMkLst>
        </pc:spChg>
        <pc:spChg chg="add mod">
          <ac:chgData name="Aleksei Rostov" userId="71d804e0f57b7422" providerId="LiveId" clId="{6EDFC53C-354F-4CE7-AE3F-4103E11DE4F1}" dt="2020-11-26T07:02:58.004" v="264" actId="164"/>
          <ac:spMkLst>
            <pc:docMk/>
            <pc:sldMk cId="661678672" sldId="262"/>
            <ac:spMk id="99" creationId="{F907446C-2F2C-443F-8427-611836D5E19B}"/>
          </ac:spMkLst>
        </pc:spChg>
        <pc:spChg chg="add mod">
          <ac:chgData name="Aleksei Rostov" userId="71d804e0f57b7422" providerId="LiveId" clId="{6EDFC53C-354F-4CE7-AE3F-4103E11DE4F1}" dt="2020-11-26T07:02:58.004" v="264" actId="164"/>
          <ac:spMkLst>
            <pc:docMk/>
            <pc:sldMk cId="661678672" sldId="262"/>
            <ac:spMk id="100" creationId="{2C09515D-83D7-49E0-886C-7F36DF8BC8A2}"/>
          </ac:spMkLst>
        </pc:spChg>
        <pc:grpChg chg="add mod">
          <ac:chgData name="Aleksei Rostov" userId="71d804e0f57b7422" providerId="LiveId" clId="{6EDFC53C-354F-4CE7-AE3F-4103E11DE4F1}" dt="2020-11-26T07:02:58.004" v="264" actId="164"/>
          <ac:grpSpMkLst>
            <pc:docMk/>
            <pc:sldMk cId="661678672" sldId="262"/>
            <ac:grpSpMk id="2" creationId="{5E5F86DC-C47B-46BC-843A-BF54AB9F3A74}"/>
          </ac:grpSpMkLst>
        </pc:grpChg>
        <pc:grpChg chg="del">
          <ac:chgData name="Aleksei Rostov" userId="71d804e0f57b7422" providerId="LiveId" clId="{6EDFC53C-354F-4CE7-AE3F-4103E11DE4F1}" dt="2020-11-25T14:33:06.994" v="88" actId="478"/>
          <ac:grpSpMkLst>
            <pc:docMk/>
            <pc:sldMk cId="661678672" sldId="262"/>
            <ac:grpSpMk id="31" creationId="{00000000-0000-0000-0000-000000000000}"/>
          </ac:grpSpMkLst>
        </pc:grpChg>
        <pc:grpChg chg="del">
          <ac:chgData name="Aleksei Rostov" userId="71d804e0f57b7422" providerId="LiveId" clId="{6EDFC53C-354F-4CE7-AE3F-4103E11DE4F1}" dt="2020-11-25T14:33:13.214" v="89" actId="165"/>
          <ac:grpSpMkLst>
            <pc:docMk/>
            <pc:sldMk cId="661678672" sldId="262"/>
            <ac:grpSpMk id="69" creationId="{00000000-0000-0000-0000-000000000000}"/>
          </ac:grpSpMkLst>
        </pc:grpChg>
        <pc:grpChg chg="mod">
          <ac:chgData name="Aleksei Rostov" userId="71d804e0f57b7422" providerId="LiveId" clId="{6EDFC53C-354F-4CE7-AE3F-4103E11DE4F1}" dt="2020-11-25T14:35:55.504" v="127" actId="1076"/>
          <ac:grpSpMkLst>
            <pc:docMk/>
            <pc:sldMk cId="661678672" sldId="262"/>
            <ac:grpSpMk id="97" creationId="{00000000-0000-0000-0000-000000000000}"/>
          </ac:grpSpMkLst>
        </pc:grpChg>
        <pc:picChg chg="add del mod modCrop">
          <ac:chgData name="Aleksei Rostov" userId="71d804e0f57b7422" providerId="LiveId" clId="{6EDFC53C-354F-4CE7-AE3F-4103E11DE4F1}" dt="2020-11-25T14:43:45.736" v="224" actId="478"/>
          <ac:picMkLst>
            <pc:docMk/>
            <pc:sldMk cId="661678672" sldId="262"/>
            <ac:picMk id="3" creationId="{D10E0A1B-BDCF-4A33-BFAF-536B634FBE2E}"/>
          </ac:picMkLst>
        </pc:picChg>
        <pc:cxnChg chg="del mod topLvl">
          <ac:chgData name="Aleksei Rostov" userId="71d804e0f57b7422" providerId="LiveId" clId="{6EDFC53C-354F-4CE7-AE3F-4103E11DE4F1}" dt="2020-11-25T14:35:21.936" v="118" actId="478"/>
          <ac:cxnSpMkLst>
            <pc:docMk/>
            <pc:sldMk cId="661678672" sldId="262"/>
            <ac:cxnSpMk id="40" creationId="{00000000-0000-0000-0000-000000000000}"/>
          </ac:cxnSpMkLst>
        </pc:cxnChg>
        <pc:cxnChg chg="del mod topLvl">
          <ac:chgData name="Aleksei Rostov" userId="71d804e0f57b7422" providerId="LiveId" clId="{6EDFC53C-354F-4CE7-AE3F-4103E11DE4F1}" dt="2020-11-25T14:35:24.056" v="120" actId="478"/>
          <ac:cxnSpMkLst>
            <pc:docMk/>
            <pc:sldMk cId="661678672" sldId="262"/>
            <ac:cxnSpMk id="42" creationId="{00000000-0000-0000-0000-000000000000}"/>
          </ac:cxnSpMkLst>
        </pc:cxnChg>
        <pc:cxnChg chg="del mod topLvl">
          <ac:chgData name="Aleksei Rostov" userId="71d804e0f57b7422" providerId="LiveId" clId="{6EDFC53C-354F-4CE7-AE3F-4103E11DE4F1}" dt="2020-11-25T14:35:25.334" v="121" actId="478"/>
          <ac:cxnSpMkLst>
            <pc:docMk/>
            <pc:sldMk cId="661678672" sldId="262"/>
            <ac:cxnSpMk id="44" creationId="{00000000-0000-0000-0000-000000000000}"/>
          </ac:cxnSpMkLst>
        </pc:cxnChg>
        <pc:cxnChg chg="del mod topLvl">
          <ac:chgData name="Aleksei Rostov" userId="71d804e0f57b7422" providerId="LiveId" clId="{6EDFC53C-354F-4CE7-AE3F-4103E11DE4F1}" dt="2020-11-25T14:38:39.808" v="175" actId="478"/>
          <ac:cxnSpMkLst>
            <pc:docMk/>
            <pc:sldMk cId="661678672" sldId="262"/>
            <ac:cxnSpMk id="46" creationId="{00000000-0000-0000-0000-000000000000}"/>
          </ac:cxnSpMkLst>
        </pc:cxnChg>
        <pc:cxnChg chg="del mod topLvl">
          <ac:chgData name="Aleksei Rostov" userId="71d804e0f57b7422" providerId="LiveId" clId="{6EDFC53C-354F-4CE7-AE3F-4103E11DE4F1}" dt="2020-11-25T14:35:19.057" v="116" actId="478"/>
          <ac:cxnSpMkLst>
            <pc:docMk/>
            <pc:sldMk cId="661678672" sldId="262"/>
            <ac:cxnSpMk id="48" creationId="{00000000-0000-0000-0000-000000000000}"/>
          </ac:cxnSpMkLst>
        </pc:cxnChg>
        <pc:cxnChg chg="del mod topLvl">
          <ac:chgData name="Aleksei Rostov" userId="71d804e0f57b7422" providerId="LiveId" clId="{6EDFC53C-354F-4CE7-AE3F-4103E11DE4F1}" dt="2020-11-25T14:40:17.424" v="213" actId="478"/>
          <ac:cxnSpMkLst>
            <pc:docMk/>
            <pc:sldMk cId="661678672" sldId="262"/>
            <ac:cxnSpMk id="50" creationId="{00000000-0000-0000-0000-000000000000}"/>
          </ac:cxnSpMkLst>
        </pc:cxnChg>
        <pc:cxnChg chg="del mod topLvl">
          <ac:chgData name="Aleksei Rostov" userId="71d804e0f57b7422" providerId="LiveId" clId="{6EDFC53C-354F-4CE7-AE3F-4103E11DE4F1}" dt="2020-11-25T14:38:53.064" v="177" actId="478"/>
          <ac:cxnSpMkLst>
            <pc:docMk/>
            <pc:sldMk cId="661678672" sldId="262"/>
            <ac:cxnSpMk id="52" creationId="{00000000-0000-0000-0000-000000000000}"/>
          </ac:cxnSpMkLst>
        </pc:cxnChg>
        <pc:cxnChg chg="del mod topLvl">
          <ac:chgData name="Aleksei Rostov" userId="71d804e0f57b7422" providerId="LiveId" clId="{6EDFC53C-354F-4CE7-AE3F-4103E11DE4F1}" dt="2020-11-25T14:35:41.256" v="124" actId="478"/>
          <ac:cxnSpMkLst>
            <pc:docMk/>
            <pc:sldMk cId="661678672" sldId="262"/>
            <ac:cxnSpMk id="54" creationId="{00000000-0000-0000-0000-000000000000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5540A7-DEFF-4CBC-9AC9-C34497C0C28D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9FC94142-BDD6-406B-90B9-2CA31B54ADAE}">
      <dgm:prSet phldrT="[Текст]"/>
      <dgm:spPr/>
      <dgm:t>
        <a:bodyPr/>
        <a:lstStyle/>
        <a:p>
          <a:r>
            <a:rPr lang="en-US" dirty="0"/>
            <a:t>MATLAB model</a:t>
          </a:r>
          <a:endParaRPr lang="ru-RU" dirty="0"/>
        </a:p>
      </dgm:t>
    </dgm:pt>
    <dgm:pt modelId="{75683248-C1DA-4BA1-A456-A5A34E76F6B5}" type="parTrans" cxnId="{859341E6-B3F9-407E-82C2-3F0829D6FD53}">
      <dgm:prSet/>
      <dgm:spPr/>
      <dgm:t>
        <a:bodyPr/>
        <a:lstStyle/>
        <a:p>
          <a:endParaRPr lang="ru-RU"/>
        </a:p>
      </dgm:t>
    </dgm:pt>
    <dgm:pt modelId="{7B583ACC-898A-4BE2-BC90-8D288E169420}" type="sibTrans" cxnId="{859341E6-B3F9-407E-82C2-3F0829D6FD53}">
      <dgm:prSet/>
      <dgm:spPr/>
      <dgm:t>
        <a:bodyPr/>
        <a:lstStyle/>
        <a:p>
          <a:endParaRPr lang="ru-RU"/>
        </a:p>
      </dgm:t>
    </dgm:pt>
    <dgm:pt modelId="{723AC151-E644-4DB9-AA41-965075472F34}">
      <dgm:prSet phldrT="[Текст]"/>
      <dgm:spPr/>
      <dgm:t>
        <a:bodyPr/>
        <a:lstStyle/>
        <a:p>
          <a:r>
            <a:rPr lang="en-US" dirty="0"/>
            <a:t>Functional simulation (Testbench)</a:t>
          </a:r>
          <a:endParaRPr lang="ru-RU" dirty="0"/>
        </a:p>
      </dgm:t>
    </dgm:pt>
    <dgm:pt modelId="{9A04F1F8-6E7F-4D99-AF71-79D68C438F4C}" type="parTrans" cxnId="{4F00EB8B-B4D0-428A-8B6F-8D5CA5F35467}">
      <dgm:prSet/>
      <dgm:spPr/>
      <dgm:t>
        <a:bodyPr/>
        <a:lstStyle/>
        <a:p>
          <a:endParaRPr lang="ru-RU"/>
        </a:p>
      </dgm:t>
    </dgm:pt>
    <dgm:pt modelId="{FEF9FD73-176B-44AF-9CB9-D569AA679F16}" type="sibTrans" cxnId="{4F00EB8B-B4D0-428A-8B6F-8D5CA5F35467}">
      <dgm:prSet/>
      <dgm:spPr/>
      <dgm:t>
        <a:bodyPr/>
        <a:lstStyle/>
        <a:p>
          <a:endParaRPr lang="ru-RU"/>
        </a:p>
      </dgm:t>
    </dgm:pt>
    <dgm:pt modelId="{2BD1046A-61DE-4667-B5DA-2095964A9ACA}">
      <dgm:prSet phldrT="[Текст]"/>
      <dgm:spPr/>
      <dgm:t>
        <a:bodyPr/>
        <a:lstStyle/>
        <a:p>
          <a:r>
            <a:rPr lang="en-US" dirty="0"/>
            <a:t>Synthesis, implementation and bitstream generating</a:t>
          </a:r>
          <a:endParaRPr lang="ru-RU" dirty="0"/>
        </a:p>
      </dgm:t>
    </dgm:pt>
    <dgm:pt modelId="{75E03335-1160-4CE6-B34A-22EFF0850C89}" type="parTrans" cxnId="{5025EDB7-3591-4932-A61A-6D85131EF96A}">
      <dgm:prSet/>
      <dgm:spPr/>
      <dgm:t>
        <a:bodyPr/>
        <a:lstStyle/>
        <a:p>
          <a:endParaRPr lang="ru-RU"/>
        </a:p>
      </dgm:t>
    </dgm:pt>
    <dgm:pt modelId="{4E3C4B0D-9481-419E-91F1-1CAE183D27FD}" type="sibTrans" cxnId="{5025EDB7-3591-4932-A61A-6D85131EF96A}">
      <dgm:prSet/>
      <dgm:spPr/>
      <dgm:t>
        <a:bodyPr/>
        <a:lstStyle/>
        <a:p>
          <a:endParaRPr lang="ru-RU"/>
        </a:p>
      </dgm:t>
    </dgm:pt>
    <dgm:pt modelId="{C71CF4AF-738C-4E39-9A60-74E5A6BF4958}">
      <dgm:prSet phldrT="[Текст]"/>
      <dgm:spPr/>
      <dgm:t>
        <a:bodyPr/>
        <a:lstStyle/>
        <a:p>
          <a:r>
            <a:rPr lang="en-US" dirty="0"/>
            <a:t>Debugging using logic analyzer and VIO IP core </a:t>
          </a:r>
          <a:endParaRPr lang="ru-RU" dirty="0"/>
        </a:p>
      </dgm:t>
    </dgm:pt>
    <dgm:pt modelId="{1BC1F44F-C5E3-4BA9-AAA6-B6A38563FCED}" type="parTrans" cxnId="{164BCAD7-F79B-4723-B557-25421EA62E7A}">
      <dgm:prSet/>
      <dgm:spPr/>
      <dgm:t>
        <a:bodyPr/>
        <a:lstStyle/>
        <a:p>
          <a:endParaRPr lang="ru-RU"/>
        </a:p>
      </dgm:t>
    </dgm:pt>
    <dgm:pt modelId="{EE009AD6-0930-4539-AB2A-647B6DFFFA1D}" type="sibTrans" cxnId="{164BCAD7-F79B-4723-B557-25421EA62E7A}">
      <dgm:prSet/>
      <dgm:spPr/>
      <dgm:t>
        <a:bodyPr/>
        <a:lstStyle/>
        <a:p>
          <a:endParaRPr lang="ru-RU"/>
        </a:p>
      </dgm:t>
    </dgm:pt>
    <dgm:pt modelId="{A28C3C63-BD33-4061-80BF-6C9EC517766B}" type="pres">
      <dgm:prSet presAssocID="{C25540A7-DEFF-4CBC-9AC9-C34497C0C28D}" presName="Name0" presStyleCnt="0">
        <dgm:presLayoutVars>
          <dgm:dir/>
          <dgm:resizeHandles val="exact"/>
        </dgm:presLayoutVars>
      </dgm:prSet>
      <dgm:spPr/>
    </dgm:pt>
    <dgm:pt modelId="{E6378B68-B0E2-429E-9C41-B45A74F6829C}" type="pres">
      <dgm:prSet presAssocID="{9FC94142-BDD6-406B-90B9-2CA31B54ADAE}" presName="node" presStyleLbl="node1" presStyleIdx="0" presStyleCnt="4">
        <dgm:presLayoutVars>
          <dgm:bulletEnabled val="1"/>
        </dgm:presLayoutVars>
      </dgm:prSet>
      <dgm:spPr/>
    </dgm:pt>
    <dgm:pt modelId="{324C330C-05E8-4CAE-919A-5E081417118C}" type="pres">
      <dgm:prSet presAssocID="{7B583ACC-898A-4BE2-BC90-8D288E169420}" presName="sibTrans" presStyleLbl="sibTrans2D1" presStyleIdx="0" presStyleCnt="3"/>
      <dgm:spPr/>
    </dgm:pt>
    <dgm:pt modelId="{7E111529-E9D2-441D-8B7A-8E9600557F9E}" type="pres">
      <dgm:prSet presAssocID="{7B583ACC-898A-4BE2-BC90-8D288E169420}" presName="connectorText" presStyleLbl="sibTrans2D1" presStyleIdx="0" presStyleCnt="3"/>
      <dgm:spPr/>
    </dgm:pt>
    <dgm:pt modelId="{35F44B84-1BAC-48BD-B3C1-03278AFD5C0C}" type="pres">
      <dgm:prSet presAssocID="{723AC151-E644-4DB9-AA41-965075472F34}" presName="node" presStyleLbl="node1" presStyleIdx="1" presStyleCnt="4">
        <dgm:presLayoutVars>
          <dgm:bulletEnabled val="1"/>
        </dgm:presLayoutVars>
      </dgm:prSet>
      <dgm:spPr/>
    </dgm:pt>
    <dgm:pt modelId="{276F2C8B-2904-4865-ADC3-F9E1EAD8ABA6}" type="pres">
      <dgm:prSet presAssocID="{FEF9FD73-176B-44AF-9CB9-D569AA679F16}" presName="sibTrans" presStyleLbl="sibTrans2D1" presStyleIdx="1" presStyleCnt="3"/>
      <dgm:spPr/>
    </dgm:pt>
    <dgm:pt modelId="{F2FAAED2-4C33-4214-A12B-27463DAA1E94}" type="pres">
      <dgm:prSet presAssocID="{FEF9FD73-176B-44AF-9CB9-D569AA679F16}" presName="connectorText" presStyleLbl="sibTrans2D1" presStyleIdx="1" presStyleCnt="3"/>
      <dgm:spPr/>
    </dgm:pt>
    <dgm:pt modelId="{72B66847-E372-4C4D-B2D0-3A61F60C17CF}" type="pres">
      <dgm:prSet presAssocID="{2BD1046A-61DE-4667-B5DA-2095964A9ACA}" presName="node" presStyleLbl="node1" presStyleIdx="2" presStyleCnt="4">
        <dgm:presLayoutVars>
          <dgm:bulletEnabled val="1"/>
        </dgm:presLayoutVars>
      </dgm:prSet>
      <dgm:spPr/>
    </dgm:pt>
    <dgm:pt modelId="{432B6F84-A4B0-47A2-B368-DC9A19A5684C}" type="pres">
      <dgm:prSet presAssocID="{4E3C4B0D-9481-419E-91F1-1CAE183D27FD}" presName="sibTrans" presStyleLbl="sibTrans2D1" presStyleIdx="2" presStyleCnt="3"/>
      <dgm:spPr/>
    </dgm:pt>
    <dgm:pt modelId="{46AB28D2-7ADD-41CE-B0F4-7F5F7BA4D861}" type="pres">
      <dgm:prSet presAssocID="{4E3C4B0D-9481-419E-91F1-1CAE183D27FD}" presName="connectorText" presStyleLbl="sibTrans2D1" presStyleIdx="2" presStyleCnt="3"/>
      <dgm:spPr/>
    </dgm:pt>
    <dgm:pt modelId="{CB9E7DE5-84D8-4840-A074-CC6164214347}" type="pres">
      <dgm:prSet presAssocID="{C71CF4AF-738C-4E39-9A60-74E5A6BF4958}" presName="node" presStyleLbl="node1" presStyleIdx="3" presStyleCnt="4">
        <dgm:presLayoutVars>
          <dgm:bulletEnabled val="1"/>
        </dgm:presLayoutVars>
      </dgm:prSet>
      <dgm:spPr/>
    </dgm:pt>
  </dgm:ptLst>
  <dgm:cxnLst>
    <dgm:cxn modelId="{E2EEC11A-67E0-46E4-B9BF-F4C624A545F4}" type="presOf" srcId="{7B583ACC-898A-4BE2-BC90-8D288E169420}" destId="{7E111529-E9D2-441D-8B7A-8E9600557F9E}" srcOrd="1" destOrd="0" presId="urn:microsoft.com/office/officeart/2005/8/layout/process1"/>
    <dgm:cxn modelId="{9AB0F027-FD15-4983-A570-A6ABB66AF684}" type="presOf" srcId="{723AC151-E644-4DB9-AA41-965075472F34}" destId="{35F44B84-1BAC-48BD-B3C1-03278AFD5C0C}" srcOrd="0" destOrd="0" presId="urn:microsoft.com/office/officeart/2005/8/layout/process1"/>
    <dgm:cxn modelId="{AF6C2234-7B17-47E7-9991-DBFC0497AF25}" type="presOf" srcId="{9FC94142-BDD6-406B-90B9-2CA31B54ADAE}" destId="{E6378B68-B0E2-429E-9C41-B45A74F6829C}" srcOrd="0" destOrd="0" presId="urn:microsoft.com/office/officeart/2005/8/layout/process1"/>
    <dgm:cxn modelId="{A88E713E-0B37-406D-8832-D138EC6073FB}" type="presOf" srcId="{7B583ACC-898A-4BE2-BC90-8D288E169420}" destId="{324C330C-05E8-4CAE-919A-5E081417118C}" srcOrd="0" destOrd="0" presId="urn:microsoft.com/office/officeart/2005/8/layout/process1"/>
    <dgm:cxn modelId="{65554563-6F77-4AFD-AE9D-3386390292F7}" type="presOf" srcId="{FEF9FD73-176B-44AF-9CB9-D569AA679F16}" destId="{276F2C8B-2904-4865-ADC3-F9E1EAD8ABA6}" srcOrd="0" destOrd="0" presId="urn:microsoft.com/office/officeart/2005/8/layout/process1"/>
    <dgm:cxn modelId="{B403C163-685F-4C85-8DEB-6B8505B35B10}" type="presOf" srcId="{4E3C4B0D-9481-419E-91F1-1CAE183D27FD}" destId="{432B6F84-A4B0-47A2-B368-DC9A19A5684C}" srcOrd="0" destOrd="0" presId="urn:microsoft.com/office/officeart/2005/8/layout/process1"/>
    <dgm:cxn modelId="{86182147-1D34-45FE-84CF-86115535900F}" type="presOf" srcId="{C71CF4AF-738C-4E39-9A60-74E5A6BF4958}" destId="{CB9E7DE5-84D8-4840-A074-CC6164214347}" srcOrd="0" destOrd="0" presId="urn:microsoft.com/office/officeart/2005/8/layout/process1"/>
    <dgm:cxn modelId="{ADB6954D-50FB-4343-900D-B5895D9A4892}" type="presOf" srcId="{FEF9FD73-176B-44AF-9CB9-D569AA679F16}" destId="{F2FAAED2-4C33-4214-A12B-27463DAA1E94}" srcOrd="1" destOrd="0" presId="urn:microsoft.com/office/officeart/2005/8/layout/process1"/>
    <dgm:cxn modelId="{03983676-0FA8-428B-992E-C097D05FC16D}" type="presOf" srcId="{2BD1046A-61DE-4667-B5DA-2095964A9ACA}" destId="{72B66847-E372-4C4D-B2D0-3A61F60C17CF}" srcOrd="0" destOrd="0" presId="urn:microsoft.com/office/officeart/2005/8/layout/process1"/>
    <dgm:cxn modelId="{4F00EB8B-B4D0-428A-8B6F-8D5CA5F35467}" srcId="{C25540A7-DEFF-4CBC-9AC9-C34497C0C28D}" destId="{723AC151-E644-4DB9-AA41-965075472F34}" srcOrd="1" destOrd="0" parTransId="{9A04F1F8-6E7F-4D99-AF71-79D68C438F4C}" sibTransId="{FEF9FD73-176B-44AF-9CB9-D569AA679F16}"/>
    <dgm:cxn modelId="{5025EDB7-3591-4932-A61A-6D85131EF96A}" srcId="{C25540A7-DEFF-4CBC-9AC9-C34497C0C28D}" destId="{2BD1046A-61DE-4667-B5DA-2095964A9ACA}" srcOrd="2" destOrd="0" parTransId="{75E03335-1160-4CE6-B34A-22EFF0850C89}" sibTransId="{4E3C4B0D-9481-419E-91F1-1CAE183D27FD}"/>
    <dgm:cxn modelId="{468178C1-91C8-4C55-ABF8-7E299E4EBDC2}" type="presOf" srcId="{C25540A7-DEFF-4CBC-9AC9-C34497C0C28D}" destId="{A28C3C63-BD33-4061-80BF-6C9EC517766B}" srcOrd="0" destOrd="0" presId="urn:microsoft.com/office/officeart/2005/8/layout/process1"/>
    <dgm:cxn modelId="{88DC3FC5-E55B-4A53-BBCE-AF1155C6B930}" type="presOf" srcId="{4E3C4B0D-9481-419E-91F1-1CAE183D27FD}" destId="{46AB28D2-7ADD-41CE-B0F4-7F5F7BA4D861}" srcOrd="1" destOrd="0" presId="urn:microsoft.com/office/officeart/2005/8/layout/process1"/>
    <dgm:cxn modelId="{164BCAD7-F79B-4723-B557-25421EA62E7A}" srcId="{C25540A7-DEFF-4CBC-9AC9-C34497C0C28D}" destId="{C71CF4AF-738C-4E39-9A60-74E5A6BF4958}" srcOrd="3" destOrd="0" parTransId="{1BC1F44F-C5E3-4BA9-AAA6-B6A38563FCED}" sibTransId="{EE009AD6-0930-4539-AB2A-647B6DFFFA1D}"/>
    <dgm:cxn modelId="{859341E6-B3F9-407E-82C2-3F0829D6FD53}" srcId="{C25540A7-DEFF-4CBC-9AC9-C34497C0C28D}" destId="{9FC94142-BDD6-406B-90B9-2CA31B54ADAE}" srcOrd="0" destOrd="0" parTransId="{75683248-C1DA-4BA1-A456-A5A34E76F6B5}" sibTransId="{7B583ACC-898A-4BE2-BC90-8D288E169420}"/>
    <dgm:cxn modelId="{54DB5094-83C4-49B4-AA3D-F20720307DFC}" type="presParOf" srcId="{A28C3C63-BD33-4061-80BF-6C9EC517766B}" destId="{E6378B68-B0E2-429E-9C41-B45A74F6829C}" srcOrd="0" destOrd="0" presId="urn:microsoft.com/office/officeart/2005/8/layout/process1"/>
    <dgm:cxn modelId="{A3E596FA-798D-4159-B3E1-CFE67396B39B}" type="presParOf" srcId="{A28C3C63-BD33-4061-80BF-6C9EC517766B}" destId="{324C330C-05E8-4CAE-919A-5E081417118C}" srcOrd="1" destOrd="0" presId="urn:microsoft.com/office/officeart/2005/8/layout/process1"/>
    <dgm:cxn modelId="{F0BB4A63-EA5F-4421-BC5B-D622F97BA81F}" type="presParOf" srcId="{324C330C-05E8-4CAE-919A-5E081417118C}" destId="{7E111529-E9D2-441D-8B7A-8E9600557F9E}" srcOrd="0" destOrd="0" presId="urn:microsoft.com/office/officeart/2005/8/layout/process1"/>
    <dgm:cxn modelId="{21B227A7-8216-4FC2-9FDD-85611738C998}" type="presParOf" srcId="{A28C3C63-BD33-4061-80BF-6C9EC517766B}" destId="{35F44B84-1BAC-48BD-B3C1-03278AFD5C0C}" srcOrd="2" destOrd="0" presId="urn:microsoft.com/office/officeart/2005/8/layout/process1"/>
    <dgm:cxn modelId="{A95677E5-A996-449D-B9CE-F003BD9C226B}" type="presParOf" srcId="{A28C3C63-BD33-4061-80BF-6C9EC517766B}" destId="{276F2C8B-2904-4865-ADC3-F9E1EAD8ABA6}" srcOrd="3" destOrd="0" presId="urn:microsoft.com/office/officeart/2005/8/layout/process1"/>
    <dgm:cxn modelId="{4B7F568E-DBD9-480C-8709-C2F915C713F0}" type="presParOf" srcId="{276F2C8B-2904-4865-ADC3-F9E1EAD8ABA6}" destId="{F2FAAED2-4C33-4214-A12B-27463DAA1E94}" srcOrd="0" destOrd="0" presId="urn:microsoft.com/office/officeart/2005/8/layout/process1"/>
    <dgm:cxn modelId="{C9CD3FA5-A170-4F17-94EF-59612038ACA8}" type="presParOf" srcId="{A28C3C63-BD33-4061-80BF-6C9EC517766B}" destId="{72B66847-E372-4C4D-B2D0-3A61F60C17CF}" srcOrd="4" destOrd="0" presId="urn:microsoft.com/office/officeart/2005/8/layout/process1"/>
    <dgm:cxn modelId="{59DBCBF6-477E-454D-B1E3-694858109158}" type="presParOf" srcId="{A28C3C63-BD33-4061-80BF-6C9EC517766B}" destId="{432B6F84-A4B0-47A2-B368-DC9A19A5684C}" srcOrd="5" destOrd="0" presId="urn:microsoft.com/office/officeart/2005/8/layout/process1"/>
    <dgm:cxn modelId="{65CE8113-32E9-4F5F-AA37-5B339D34DB61}" type="presParOf" srcId="{432B6F84-A4B0-47A2-B368-DC9A19A5684C}" destId="{46AB28D2-7ADD-41CE-B0F4-7F5F7BA4D861}" srcOrd="0" destOrd="0" presId="urn:microsoft.com/office/officeart/2005/8/layout/process1"/>
    <dgm:cxn modelId="{54F6D300-3DD5-4AD8-8A13-88A281396EBB}" type="presParOf" srcId="{A28C3C63-BD33-4061-80BF-6C9EC517766B}" destId="{CB9E7DE5-84D8-4840-A074-CC616421434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78B68-B0E2-429E-9C41-B45A74F6829C}">
      <dsp:nvSpPr>
        <dsp:cNvPr id="0" name=""/>
        <dsp:cNvSpPr/>
      </dsp:nvSpPr>
      <dsp:spPr>
        <a:xfrm>
          <a:off x="3571" y="274171"/>
          <a:ext cx="1561703" cy="10687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MATLAB model</a:t>
          </a:r>
          <a:endParaRPr lang="ru-RU" sz="1700" kern="1200" dirty="0"/>
        </a:p>
      </dsp:txBody>
      <dsp:txXfrm>
        <a:off x="34875" y="305475"/>
        <a:ext cx="1499095" cy="1006182"/>
      </dsp:txXfrm>
    </dsp:sp>
    <dsp:sp modelId="{324C330C-05E8-4CAE-919A-5E081417118C}">
      <dsp:nvSpPr>
        <dsp:cNvPr id="0" name=""/>
        <dsp:cNvSpPr/>
      </dsp:nvSpPr>
      <dsp:spPr>
        <a:xfrm>
          <a:off x="1721445" y="61491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1721445" y="692375"/>
        <a:ext cx="231757" cy="232382"/>
      </dsp:txXfrm>
    </dsp:sp>
    <dsp:sp modelId="{35F44B84-1BAC-48BD-B3C1-03278AFD5C0C}">
      <dsp:nvSpPr>
        <dsp:cNvPr id="0" name=""/>
        <dsp:cNvSpPr/>
      </dsp:nvSpPr>
      <dsp:spPr>
        <a:xfrm>
          <a:off x="2189956" y="274171"/>
          <a:ext cx="1561703" cy="10687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Functional simulation (Testbench)</a:t>
          </a:r>
          <a:endParaRPr lang="ru-RU" sz="1700" kern="1200" dirty="0"/>
        </a:p>
      </dsp:txBody>
      <dsp:txXfrm>
        <a:off x="2221260" y="305475"/>
        <a:ext cx="1499095" cy="1006182"/>
      </dsp:txXfrm>
    </dsp:sp>
    <dsp:sp modelId="{276F2C8B-2904-4865-ADC3-F9E1EAD8ABA6}">
      <dsp:nvSpPr>
        <dsp:cNvPr id="0" name=""/>
        <dsp:cNvSpPr/>
      </dsp:nvSpPr>
      <dsp:spPr>
        <a:xfrm>
          <a:off x="3907829" y="61491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3907829" y="692375"/>
        <a:ext cx="231757" cy="232382"/>
      </dsp:txXfrm>
    </dsp:sp>
    <dsp:sp modelId="{72B66847-E372-4C4D-B2D0-3A61F60C17CF}">
      <dsp:nvSpPr>
        <dsp:cNvPr id="0" name=""/>
        <dsp:cNvSpPr/>
      </dsp:nvSpPr>
      <dsp:spPr>
        <a:xfrm>
          <a:off x="4376340" y="274171"/>
          <a:ext cx="1561703" cy="10687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Synthesis, implementation and bitstream generating</a:t>
          </a:r>
          <a:endParaRPr lang="ru-RU" sz="1700" kern="1200" dirty="0"/>
        </a:p>
      </dsp:txBody>
      <dsp:txXfrm>
        <a:off x="4407644" y="305475"/>
        <a:ext cx="1499095" cy="1006182"/>
      </dsp:txXfrm>
    </dsp:sp>
    <dsp:sp modelId="{432B6F84-A4B0-47A2-B368-DC9A19A5684C}">
      <dsp:nvSpPr>
        <dsp:cNvPr id="0" name=""/>
        <dsp:cNvSpPr/>
      </dsp:nvSpPr>
      <dsp:spPr>
        <a:xfrm>
          <a:off x="6094214" y="61491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6094214" y="692375"/>
        <a:ext cx="231757" cy="232382"/>
      </dsp:txXfrm>
    </dsp:sp>
    <dsp:sp modelId="{CB9E7DE5-84D8-4840-A074-CC6164214347}">
      <dsp:nvSpPr>
        <dsp:cNvPr id="0" name=""/>
        <dsp:cNvSpPr/>
      </dsp:nvSpPr>
      <dsp:spPr>
        <a:xfrm>
          <a:off x="6562724" y="274171"/>
          <a:ext cx="1561703" cy="10687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Debugging using logic analyzer and VIO IP core </a:t>
          </a:r>
          <a:endParaRPr lang="ru-RU" sz="1700" kern="1200" dirty="0"/>
        </a:p>
      </dsp:txBody>
      <dsp:txXfrm>
        <a:off x="6594028" y="305475"/>
        <a:ext cx="1499095" cy="1006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9E40912-773D-4C01-815F-02B5A41D867C}" type="datetimeFigureOut">
              <a:rPr lang="x-none" smtClean="0"/>
              <a:t>26.11.2020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7256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26.11.2020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3428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26.11.2020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8932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26.11.2020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415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26.11.2020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31299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26.11.2020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76371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26.11.2020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5764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26.11.2020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99527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26.11.2020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0935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26.11.2020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5953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26.11.2020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1332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26.11.2020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7403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26.11.2020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6667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26.11.2020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8629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26.11.2020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2811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26.11.2020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1620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26.11.2020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6763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0912-773D-4C01-815F-02B5A41D867C}" type="datetimeFigureOut">
              <a:rPr lang="x-none" smtClean="0"/>
              <a:t>26.11.2020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64270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4D5AB-D328-45F9-8CED-A85C8EA79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0695" y="2411837"/>
            <a:ext cx="7090610" cy="10956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IQ demodulator: FIR FILTER – hardware design and implementation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2438399" y="5418676"/>
            <a:ext cx="5967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Aleksei Rostov, PhD, </a:t>
            </a:r>
          </a:p>
          <a:p>
            <a:r>
              <a:rPr lang="en-US" sz="2000" dirty="0"/>
              <a:t>Senior R&amp;D Engineer, </a:t>
            </a:r>
          </a:p>
          <a:p>
            <a:r>
              <a:rPr lang="en-US" sz="2000" dirty="0"/>
              <a:t>FPGA/Embedded Linux Developer,</a:t>
            </a:r>
          </a:p>
          <a:p>
            <a:r>
              <a:rPr lang="en-US" sz="2000" dirty="0"/>
              <a:t>aleksei.rostov@protonmail.com</a:t>
            </a:r>
            <a:endParaRPr lang="ru-RU" sz="2000" dirty="0"/>
          </a:p>
        </p:txBody>
      </p:sp>
      <p:pic>
        <p:nvPicPr>
          <p:cNvPr id="1028" name="Picture 4" descr="Xilinx Zynq-7000 SoC ZC702 Evaluation K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292" y="4549460"/>
            <a:ext cx="2923540" cy="219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10.bigcommerce.com/s-7gavg/products/539/images/4262/ARTY-Z7_-_Obl_-_600__70201.1533157613.500.659.png?c=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277" y="3522881"/>
            <a:ext cx="2924278" cy="22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0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17557" y="0"/>
            <a:ext cx="6898105" cy="74964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DESIGN FLOW and hardware design</a:t>
            </a:r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91278" y="3769229"/>
            <a:ext cx="449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 filters in IQ demodulator</a:t>
            </a:r>
            <a:endParaRPr lang="ru-RU" dirty="0"/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1653556383"/>
              </p:ext>
            </p:extLst>
          </p:nvPr>
        </p:nvGraphicFramePr>
        <p:xfrm>
          <a:off x="2208494" y="589280"/>
          <a:ext cx="8128000" cy="1617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10A76B7-152A-4580-B477-46E60F4875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7623" y="2185954"/>
            <a:ext cx="1960846" cy="1521936"/>
          </a:xfrm>
          <a:prstGeom prst="rect">
            <a:avLst/>
          </a:prstGeom>
          <a:solidFill>
            <a:schemeClr val="tx1"/>
          </a:solidFill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FAF99FBF-5F1B-4F55-9C9E-7CFE48319AA2}"/>
              </a:ext>
            </a:extLst>
          </p:cNvPr>
          <p:cNvGrpSpPr/>
          <p:nvPr/>
        </p:nvGrpSpPr>
        <p:grpSpPr>
          <a:xfrm>
            <a:off x="855459" y="4262209"/>
            <a:ext cx="5502613" cy="2643612"/>
            <a:chOff x="873761" y="4087899"/>
            <a:chExt cx="5378381" cy="2624671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4AB9ED6B-B2E5-450A-A292-39929D6529AE}"/>
                </a:ext>
              </a:extLst>
            </p:cNvPr>
            <p:cNvSpPr/>
            <p:nvPr/>
          </p:nvSpPr>
          <p:spPr>
            <a:xfrm>
              <a:off x="1935374" y="4087899"/>
              <a:ext cx="2931266" cy="223162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1044D4-F7AD-4C2C-9E51-47148A76571E}"/>
                </a:ext>
              </a:extLst>
            </p:cNvPr>
            <p:cNvSpPr txBox="1"/>
            <p:nvPr/>
          </p:nvSpPr>
          <p:spPr>
            <a:xfrm>
              <a:off x="1935374" y="4087899"/>
              <a:ext cx="130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control_dds.v</a:t>
              </a:r>
              <a:endParaRPr lang="ru-RU" sz="1200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306C838A-6241-4360-B78F-E3E2B623B69A}"/>
                </a:ext>
              </a:extLst>
            </p:cNvPr>
            <p:cNvSpPr/>
            <p:nvPr/>
          </p:nvSpPr>
          <p:spPr>
            <a:xfrm>
              <a:off x="2688229" y="4386936"/>
              <a:ext cx="1110420" cy="7330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 process</a:t>
              </a:r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262694D2-CF39-4601-9E6B-E1E327B2DA1B}"/>
                </a:ext>
              </a:extLst>
            </p:cNvPr>
            <p:cNvSpPr/>
            <p:nvPr/>
          </p:nvSpPr>
          <p:spPr>
            <a:xfrm>
              <a:off x="2689061" y="5293220"/>
              <a:ext cx="1110420" cy="7330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Phase computing process</a:t>
              </a:r>
              <a:endParaRPr lang="ru-RU" dirty="0"/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0E085414-F748-496A-A49E-0EA42FFD15C7}"/>
                </a:ext>
              </a:extLst>
            </p:cNvPr>
            <p:cNvCxnSpPr/>
            <p:nvPr/>
          </p:nvCxnSpPr>
          <p:spPr>
            <a:xfrm>
              <a:off x="1601150" y="4477721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712875F8-1FF3-4793-B499-440863932157}"/>
                </a:ext>
              </a:extLst>
            </p:cNvPr>
            <p:cNvCxnSpPr/>
            <p:nvPr/>
          </p:nvCxnSpPr>
          <p:spPr>
            <a:xfrm flipV="1">
              <a:off x="1720728" y="4418114"/>
              <a:ext cx="84109" cy="119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51C6620F-C53D-4ABF-A6FD-C5EB7847D3A9}"/>
                </a:ext>
              </a:extLst>
            </p:cNvPr>
            <p:cNvCxnSpPr/>
            <p:nvPr/>
          </p:nvCxnSpPr>
          <p:spPr>
            <a:xfrm>
              <a:off x="1601150" y="4795943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CCD669AA-1A59-4CFD-8DEB-6F7E290B77D0}"/>
                </a:ext>
              </a:extLst>
            </p:cNvPr>
            <p:cNvCxnSpPr/>
            <p:nvPr/>
          </p:nvCxnSpPr>
          <p:spPr>
            <a:xfrm flipV="1">
              <a:off x="1720728" y="4736336"/>
              <a:ext cx="84109" cy="119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FAA607D5-0955-4484-9794-690C23F4A7EF}"/>
                </a:ext>
              </a:extLst>
            </p:cNvPr>
            <p:cNvCxnSpPr/>
            <p:nvPr/>
          </p:nvCxnSpPr>
          <p:spPr>
            <a:xfrm>
              <a:off x="1601542" y="5107391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D3B3077B-708D-4DC1-B279-7508FA86DB92}"/>
                </a:ext>
              </a:extLst>
            </p:cNvPr>
            <p:cNvCxnSpPr/>
            <p:nvPr/>
          </p:nvCxnSpPr>
          <p:spPr>
            <a:xfrm flipV="1">
              <a:off x="1721120" y="5047784"/>
              <a:ext cx="84109" cy="119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0A693D81-D220-4CC5-8E37-39C50B9EB1F2}"/>
                </a:ext>
              </a:extLst>
            </p:cNvPr>
            <p:cNvCxnSpPr/>
            <p:nvPr/>
          </p:nvCxnSpPr>
          <p:spPr>
            <a:xfrm>
              <a:off x="1611310" y="5423126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6086B87F-1C7D-4216-9176-0A11FCC08B83}"/>
                </a:ext>
              </a:extLst>
            </p:cNvPr>
            <p:cNvCxnSpPr/>
            <p:nvPr/>
          </p:nvCxnSpPr>
          <p:spPr>
            <a:xfrm>
              <a:off x="1615390" y="5677126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EB26D514-751D-4E57-BA2C-DA91D0978B3F}"/>
                </a:ext>
              </a:extLst>
            </p:cNvPr>
            <p:cNvCxnSpPr/>
            <p:nvPr/>
          </p:nvCxnSpPr>
          <p:spPr>
            <a:xfrm>
              <a:off x="4770013" y="4891759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4FAE3897-72F2-464D-861A-516D9BC4DFFB}"/>
                </a:ext>
              </a:extLst>
            </p:cNvPr>
            <p:cNvCxnSpPr/>
            <p:nvPr/>
          </p:nvCxnSpPr>
          <p:spPr>
            <a:xfrm>
              <a:off x="4777326" y="5267523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D2D0A8-A5B4-45EF-A8AB-13E4BA2EC073}"/>
                </a:ext>
              </a:extLst>
            </p:cNvPr>
            <p:cNvSpPr txBox="1"/>
            <p:nvPr/>
          </p:nvSpPr>
          <p:spPr>
            <a:xfrm>
              <a:off x="5113026" y="4597836"/>
              <a:ext cx="11391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phase_data</a:t>
              </a:r>
              <a:endParaRPr lang="ru-RU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423DBF-9680-4E67-9C11-BC7BF5705237}"/>
                </a:ext>
              </a:extLst>
            </p:cNvPr>
            <p:cNvSpPr txBox="1"/>
            <p:nvPr/>
          </p:nvSpPr>
          <p:spPr>
            <a:xfrm>
              <a:off x="5131951" y="4990524"/>
              <a:ext cx="10071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phase_vld</a:t>
              </a:r>
              <a:endParaRPr lang="ru-RU" sz="1200" dirty="0"/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F133EE0F-C32B-47E7-9D2F-9E0F2B382152}"/>
                </a:ext>
              </a:extLst>
            </p:cNvPr>
            <p:cNvCxnSpPr/>
            <p:nvPr/>
          </p:nvCxnSpPr>
          <p:spPr>
            <a:xfrm flipV="1">
              <a:off x="4940603" y="4826231"/>
              <a:ext cx="84109" cy="119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A32D48BA-239C-486E-85E0-FDBA64E5FDC0}"/>
                </a:ext>
              </a:extLst>
            </p:cNvPr>
            <p:cNvCxnSpPr/>
            <p:nvPr/>
          </p:nvCxnSpPr>
          <p:spPr>
            <a:xfrm>
              <a:off x="4786329" y="5580462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AD0709-7DEA-42DC-8EB4-20DC776BE6EF}"/>
                </a:ext>
              </a:extLst>
            </p:cNvPr>
            <p:cNvSpPr txBox="1"/>
            <p:nvPr/>
          </p:nvSpPr>
          <p:spPr>
            <a:xfrm>
              <a:off x="5113026" y="5303463"/>
              <a:ext cx="10071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sync</a:t>
              </a:r>
              <a:endParaRPr lang="ru-RU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91F81F-4795-4730-A048-76D076DABD02}"/>
                </a:ext>
              </a:extLst>
            </p:cNvPr>
            <p:cNvSpPr txBox="1"/>
            <p:nvPr/>
          </p:nvSpPr>
          <p:spPr>
            <a:xfrm>
              <a:off x="918672" y="4191217"/>
              <a:ext cx="6824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freq_0</a:t>
              </a:r>
              <a:endParaRPr lang="ru-RU" sz="12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62883E-4307-41CA-9534-41A9FF351465}"/>
                </a:ext>
              </a:extLst>
            </p:cNvPr>
            <p:cNvSpPr txBox="1"/>
            <p:nvPr/>
          </p:nvSpPr>
          <p:spPr>
            <a:xfrm>
              <a:off x="919583" y="4539264"/>
              <a:ext cx="6293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dfreq</a:t>
              </a:r>
              <a:endParaRPr lang="ru-RU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F86089-4CEB-4EAF-9C7C-87D1E676ECF1}"/>
                </a:ext>
              </a:extLst>
            </p:cNvPr>
            <p:cNvSpPr txBox="1"/>
            <p:nvPr/>
          </p:nvSpPr>
          <p:spPr>
            <a:xfrm>
              <a:off x="918672" y="4843007"/>
              <a:ext cx="742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t_mod</a:t>
              </a:r>
              <a:endParaRPr lang="ru-RU" sz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4D62312-DFB3-4F74-8ECB-2C5FC4C35FA4}"/>
                </a:ext>
              </a:extLst>
            </p:cNvPr>
            <p:cNvSpPr txBox="1"/>
            <p:nvPr/>
          </p:nvSpPr>
          <p:spPr>
            <a:xfrm>
              <a:off x="873761" y="5217512"/>
              <a:ext cx="734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turn_on</a:t>
              </a:r>
              <a:endParaRPr lang="ru-RU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254416-CF37-4E1F-81C6-016E5AF4D5BD}"/>
                </a:ext>
              </a:extLst>
            </p:cNvPr>
            <p:cNvSpPr txBox="1"/>
            <p:nvPr/>
          </p:nvSpPr>
          <p:spPr>
            <a:xfrm>
              <a:off x="876652" y="5521255"/>
              <a:ext cx="742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sin2lfm</a:t>
              </a:r>
              <a:endParaRPr lang="ru-RU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888F773-C96D-4A14-9B39-BF08B4BA80A8}"/>
                </a:ext>
              </a:extLst>
            </p:cNvPr>
            <p:cNvSpPr txBox="1"/>
            <p:nvPr/>
          </p:nvSpPr>
          <p:spPr>
            <a:xfrm>
              <a:off x="1252476" y="6343238"/>
              <a:ext cx="4491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Controller for DDS</a:t>
              </a:r>
              <a:endParaRPr lang="ru-RU" dirty="0"/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CC130FF-5E01-4162-8BB4-B38DA63943D8}"/>
              </a:ext>
            </a:extLst>
          </p:cNvPr>
          <p:cNvGrpSpPr/>
          <p:nvPr/>
        </p:nvGrpSpPr>
        <p:grpSpPr>
          <a:xfrm>
            <a:off x="5091632" y="2186590"/>
            <a:ext cx="6898105" cy="3855199"/>
            <a:chOff x="892000" y="747510"/>
            <a:chExt cx="6004811" cy="3320458"/>
          </a:xfrm>
        </p:grpSpPr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AA258F64-561C-46BD-9C1B-B6251DE0AF00}"/>
                </a:ext>
              </a:extLst>
            </p:cNvPr>
            <p:cNvSpPr/>
            <p:nvPr/>
          </p:nvSpPr>
          <p:spPr>
            <a:xfrm>
              <a:off x="892000" y="747510"/>
              <a:ext cx="1250727" cy="7112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Virtual IO</a:t>
              </a:r>
              <a:endParaRPr lang="ru-RU" dirty="0"/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A4D07CAB-B729-443C-8042-1B96B3C0AC53}"/>
                </a:ext>
              </a:extLst>
            </p:cNvPr>
            <p:cNvSpPr/>
            <p:nvPr/>
          </p:nvSpPr>
          <p:spPr>
            <a:xfrm>
              <a:off x="5646084" y="1768774"/>
              <a:ext cx="1250727" cy="7112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System ILA</a:t>
              </a:r>
              <a:endParaRPr lang="ru-RU" dirty="0"/>
            </a:p>
          </p:txBody>
        </p:sp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5A155871-4E5C-4CED-82BB-1E2E50B3E4DB}"/>
                </a:ext>
              </a:extLst>
            </p:cNvPr>
            <p:cNvSpPr/>
            <p:nvPr/>
          </p:nvSpPr>
          <p:spPr>
            <a:xfrm>
              <a:off x="892000" y="1792856"/>
              <a:ext cx="1250727" cy="7112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 DDS</a:t>
              </a:r>
              <a:endParaRPr lang="ru-RU" dirty="0"/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D8128254-195F-41C0-9E9D-354557804B08}"/>
                </a:ext>
              </a:extLst>
            </p:cNvPr>
            <p:cNvSpPr/>
            <p:nvPr/>
          </p:nvSpPr>
          <p:spPr>
            <a:xfrm>
              <a:off x="2478684" y="1789328"/>
              <a:ext cx="1250727" cy="7112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DDS compiler</a:t>
              </a:r>
              <a:endParaRPr lang="ru-RU" dirty="0"/>
            </a:p>
          </p:txBody>
        </p:sp>
        <p:sp>
          <p:nvSpPr>
            <p:cNvPr id="41" name="Стрелка вниз 62">
              <a:extLst>
                <a:ext uri="{FF2B5EF4-FFF2-40B4-BE49-F238E27FC236}">
                  <a16:creationId xmlns:a16="http://schemas.microsoft.com/office/drawing/2014/main" id="{335671CE-4BD4-48AD-9DA4-C6D2959E8DBB}"/>
                </a:ext>
              </a:extLst>
            </p:cNvPr>
            <p:cNvSpPr/>
            <p:nvPr/>
          </p:nvSpPr>
          <p:spPr>
            <a:xfrm>
              <a:off x="1354802" y="1491900"/>
              <a:ext cx="325121" cy="2698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Стрелка вниз 64">
              <a:extLst>
                <a:ext uri="{FF2B5EF4-FFF2-40B4-BE49-F238E27FC236}">
                  <a16:creationId xmlns:a16="http://schemas.microsoft.com/office/drawing/2014/main" id="{B172AEEF-0045-4C0E-B600-CF791B983C9E}"/>
                </a:ext>
              </a:extLst>
            </p:cNvPr>
            <p:cNvSpPr/>
            <p:nvPr/>
          </p:nvSpPr>
          <p:spPr>
            <a:xfrm rot="16200000">
              <a:off x="2160029" y="1966167"/>
              <a:ext cx="325121" cy="2903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2C5EAF-4499-466C-80F1-19508E9D7E1E}"/>
                </a:ext>
              </a:extLst>
            </p:cNvPr>
            <p:cNvSpPr txBox="1"/>
            <p:nvPr/>
          </p:nvSpPr>
          <p:spPr>
            <a:xfrm>
              <a:off x="1659869" y="3698636"/>
              <a:ext cx="4491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Hardware design for FPGA</a:t>
              </a:r>
              <a:endParaRPr lang="ru-RU" dirty="0"/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3402A565-7DAB-47A8-ADC8-852034CE4F8C}"/>
                </a:ext>
              </a:extLst>
            </p:cNvPr>
            <p:cNvSpPr/>
            <p:nvPr/>
          </p:nvSpPr>
          <p:spPr>
            <a:xfrm>
              <a:off x="4075435" y="747510"/>
              <a:ext cx="1250727" cy="7112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Lowpass FIR</a:t>
              </a:r>
              <a:endParaRPr lang="ru-RU" dirty="0"/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E9B284F8-9231-4156-AE7B-C9144FBEFE28}"/>
                </a:ext>
              </a:extLst>
            </p:cNvPr>
            <p:cNvSpPr/>
            <p:nvPr/>
          </p:nvSpPr>
          <p:spPr>
            <a:xfrm>
              <a:off x="4062384" y="1768774"/>
              <a:ext cx="1250727" cy="7112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Bandpass FIR</a:t>
              </a:r>
              <a:endParaRPr lang="ru-RU" dirty="0"/>
            </a:p>
          </p:txBody>
        </p:sp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C1515C3E-7B42-46AD-9BD6-0B8D0D02954D}"/>
                </a:ext>
              </a:extLst>
            </p:cNvPr>
            <p:cNvSpPr/>
            <p:nvPr/>
          </p:nvSpPr>
          <p:spPr>
            <a:xfrm>
              <a:off x="4075435" y="2790038"/>
              <a:ext cx="1250727" cy="7112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Highpass FIR</a:t>
              </a:r>
              <a:endParaRPr lang="ru-RU" dirty="0"/>
            </a:p>
          </p:txBody>
        </p:sp>
        <p:sp>
          <p:nvSpPr>
            <p:cNvPr id="47" name="Стрелка вниз 64">
              <a:extLst>
                <a:ext uri="{FF2B5EF4-FFF2-40B4-BE49-F238E27FC236}">
                  <a16:creationId xmlns:a16="http://schemas.microsoft.com/office/drawing/2014/main" id="{A8DA8782-F070-49A5-8FE7-FB23ED27F505}"/>
                </a:ext>
              </a:extLst>
            </p:cNvPr>
            <p:cNvSpPr/>
            <p:nvPr/>
          </p:nvSpPr>
          <p:spPr>
            <a:xfrm rot="16200000">
              <a:off x="3743204" y="2012042"/>
              <a:ext cx="325121" cy="2903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Стрелка вниз 64">
              <a:extLst>
                <a:ext uri="{FF2B5EF4-FFF2-40B4-BE49-F238E27FC236}">
                  <a16:creationId xmlns:a16="http://schemas.microsoft.com/office/drawing/2014/main" id="{F6FCFE9B-1914-4BA6-B450-823E7BCD7EE3}"/>
                </a:ext>
              </a:extLst>
            </p:cNvPr>
            <p:cNvSpPr/>
            <p:nvPr/>
          </p:nvSpPr>
          <p:spPr>
            <a:xfrm rot="16200000">
              <a:off x="5325473" y="1999762"/>
              <a:ext cx="325121" cy="2903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52805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574</TotalTime>
  <Words>121</Words>
  <Application>Microsoft Office PowerPoint</Application>
  <PresentationFormat>Широкоэкранный</PresentationFormat>
  <Paragraphs>32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Tw Cen MT</vt:lpstr>
      <vt:lpstr>Контур</vt:lpstr>
      <vt:lpstr>IQ demodulator: FIR FILTER – hardware design and implementation</vt:lpstr>
      <vt:lpstr>DESIGN FLOW and hardware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Aleksei Rostov</dc:creator>
  <cp:lastModifiedBy>Aleksei Rostov</cp:lastModifiedBy>
  <cp:revision>32</cp:revision>
  <dcterms:created xsi:type="dcterms:W3CDTF">2020-11-10T14:20:06Z</dcterms:created>
  <dcterms:modified xsi:type="dcterms:W3CDTF">2020-11-26T07:07:50Z</dcterms:modified>
</cp:coreProperties>
</file>