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540A7-DEFF-4CBC-9AC9-C34497C0C28D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9FC94142-BDD6-406B-90B9-2CA31B54ADAE}">
      <dgm:prSet phldrT="[Текст]"/>
      <dgm:spPr/>
      <dgm:t>
        <a:bodyPr/>
        <a:lstStyle/>
        <a:p>
          <a:r>
            <a:rPr lang="en-US" dirty="0"/>
            <a:t>MATLAB model</a:t>
          </a:r>
          <a:endParaRPr lang="ru-RU" dirty="0"/>
        </a:p>
      </dgm:t>
    </dgm:pt>
    <dgm:pt modelId="{75683248-C1DA-4BA1-A456-A5A34E76F6B5}" type="parTrans" cxnId="{859341E6-B3F9-407E-82C2-3F0829D6FD53}">
      <dgm:prSet/>
      <dgm:spPr/>
      <dgm:t>
        <a:bodyPr/>
        <a:lstStyle/>
        <a:p>
          <a:endParaRPr lang="ru-RU"/>
        </a:p>
      </dgm:t>
    </dgm:pt>
    <dgm:pt modelId="{7B583ACC-898A-4BE2-BC90-8D288E169420}" type="sibTrans" cxnId="{859341E6-B3F9-407E-82C2-3F0829D6FD53}">
      <dgm:prSet/>
      <dgm:spPr/>
      <dgm:t>
        <a:bodyPr/>
        <a:lstStyle/>
        <a:p>
          <a:endParaRPr lang="ru-RU"/>
        </a:p>
      </dgm:t>
    </dgm:pt>
    <dgm:pt modelId="{723AC151-E644-4DB9-AA41-965075472F34}">
      <dgm:prSet phldrT="[Текст]"/>
      <dgm:spPr/>
      <dgm:t>
        <a:bodyPr/>
        <a:lstStyle/>
        <a:p>
          <a:r>
            <a:rPr lang="en-US" dirty="0"/>
            <a:t>Functional simulation (Testbench)</a:t>
          </a:r>
          <a:endParaRPr lang="ru-RU" dirty="0"/>
        </a:p>
      </dgm:t>
    </dgm:pt>
    <dgm:pt modelId="{9A04F1F8-6E7F-4D99-AF71-79D68C438F4C}" type="parTrans" cxnId="{4F00EB8B-B4D0-428A-8B6F-8D5CA5F35467}">
      <dgm:prSet/>
      <dgm:spPr/>
      <dgm:t>
        <a:bodyPr/>
        <a:lstStyle/>
        <a:p>
          <a:endParaRPr lang="ru-RU"/>
        </a:p>
      </dgm:t>
    </dgm:pt>
    <dgm:pt modelId="{FEF9FD73-176B-44AF-9CB9-D569AA679F16}" type="sibTrans" cxnId="{4F00EB8B-B4D0-428A-8B6F-8D5CA5F35467}">
      <dgm:prSet/>
      <dgm:spPr/>
      <dgm:t>
        <a:bodyPr/>
        <a:lstStyle/>
        <a:p>
          <a:endParaRPr lang="ru-RU"/>
        </a:p>
      </dgm:t>
    </dgm:pt>
    <dgm:pt modelId="{2BD1046A-61DE-4667-B5DA-2095964A9ACA}">
      <dgm:prSet phldrT="[Текст]"/>
      <dgm:spPr/>
      <dgm:t>
        <a:bodyPr/>
        <a:lstStyle/>
        <a:p>
          <a:r>
            <a:rPr lang="en-US" dirty="0"/>
            <a:t>Synthesis, implementation and bitstream generating</a:t>
          </a:r>
          <a:endParaRPr lang="ru-RU" dirty="0"/>
        </a:p>
      </dgm:t>
    </dgm:pt>
    <dgm:pt modelId="{75E03335-1160-4CE6-B34A-22EFF0850C89}" type="parTrans" cxnId="{5025EDB7-3591-4932-A61A-6D85131EF96A}">
      <dgm:prSet/>
      <dgm:spPr/>
      <dgm:t>
        <a:bodyPr/>
        <a:lstStyle/>
        <a:p>
          <a:endParaRPr lang="ru-RU"/>
        </a:p>
      </dgm:t>
    </dgm:pt>
    <dgm:pt modelId="{4E3C4B0D-9481-419E-91F1-1CAE183D27FD}" type="sibTrans" cxnId="{5025EDB7-3591-4932-A61A-6D85131EF96A}">
      <dgm:prSet/>
      <dgm:spPr/>
      <dgm:t>
        <a:bodyPr/>
        <a:lstStyle/>
        <a:p>
          <a:endParaRPr lang="ru-RU"/>
        </a:p>
      </dgm:t>
    </dgm:pt>
    <dgm:pt modelId="{C71CF4AF-738C-4E39-9A60-74E5A6BF4958}">
      <dgm:prSet phldrT="[Текст]"/>
      <dgm:spPr/>
      <dgm:t>
        <a:bodyPr/>
        <a:lstStyle/>
        <a:p>
          <a:r>
            <a:rPr lang="en-US" dirty="0"/>
            <a:t>Debugging using logic analyzer and VIO IP core </a:t>
          </a:r>
          <a:endParaRPr lang="ru-RU" dirty="0"/>
        </a:p>
      </dgm:t>
    </dgm:pt>
    <dgm:pt modelId="{1BC1F44F-C5E3-4BA9-AAA6-B6A38563FCED}" type="parTrans" cxnId="{164BCAD7-F79B-4723-B557-25421EA62E7A}">
      <dgm:prSet/>
      <dgm:spPr/>
      <dgm:t>
        <a:bodyPr/>
        <a:lstStyle/>
        <a:p>
          <a:endParaRPr lang="ru-RU"/>
        </a:p>
      </dgm:t>
    </dgm:pt>
    <dgm:pt modelId="{EE009AD6-0930-4539-AB2A-647B6DFFFA1D}" type="sibTrans" cxnId="{164BCAD7-F79B-4723-B557-25421EA62E7A}">
      <dgm:prSet/>
      <dgm:spPr/>
      <dgm:t>
        <a:bodyPr/>
        <a:lstStyle/>
        <a:p>
          <a:endParaRPr lang="ru-RU"/>
        </a:p>
      </dgm:t>
    </dgm:pt>
    <dgm:pt modelId="{A28C3C63-BD33-4061-80BF-6C9EC517766B}" type="pres">
      <dgm:prSet presAssocID="{C25540A7-DEFF-4CBC-9AC9-C34497C0C28D}" presName="Name0" presStyleCnt="0">
        <dgm:presLayoutVars>
          <dgm:dir/>
          <dgm:resizeHandles val="exact"/>
        </dgm:presLayoutVars>
      </dgm:prSet>
      <dgm:spPr/>
    </dgm:pt>
    <dgm:pt modelId="{E6378B68-B0E2-429E-9C41-B45A74F6829C}" type="pres">
      <dgm:prSet presAssocID="{9FC94142-BDD6-406B-90B9-2CA31B54ADAE}" presName="node" presStyleLbl="node1" presStyleIdx="0" presStyleCnt="4">
        <dgm:presLayoutVars>
          <dgm:bulletEnabled val="1"/>
        </dgm:presLayoutVars>
      </dgm:prSet>
      <dgm:spPr/>
    </dgm:pt>
    <dgm:pt modelId="{324C330C-05E8-4CAE-919A-5E081417118C}" type="pres">
      <dgm:prSet presAssocID="{7B583ACC-898A-4BE2-BC90-8D288E169420}" presName="sibTrans" presStyleLbl="sibTrans2D1" presStyleIdx="0" presStyleCnt="3"/>
      <dgm:spPr/>
    </dgm:pt>
    <dgm:pt modelId="{7E111529-E9D2-441D-8B7A-8E9600557F9E}" type="pres">
      <dgm:prSet presAssocID="{7B583ACC-898A-4BE2-BC90-8D288E169420}" presName="connectorText" presStyleLbl="sibTrans2D1" presStyleIdx="0" presStyleCnt="3"/>
      <dgm:spPr/>
    </dgm:pt>
    <dgm:pt modelId="{35F44B84-1BAC-48BD-B3C1-03278AFD5C0C}" type="pres">
      <dgm:prSet presAssocID="{723AC151-E644-4DB9-AA41-965075472F34}" presName="node" presStyleLbl="node1" presStyleIdx="1" presStyleCnt="4">
        <dgm:presLayoutVars>
          <dgm:bulletEnabled val="1"/>
        </dgm:presLayoutVars>
      </dgm:prSet>
      <dgm:spPr/>
    </dgm:pt>
    <dgm:pt modelId="{276F2C8B-2904-4865-ADC3-F9E1EAD8ABA6}" type="pres">
      <dgm:prSet presAssocID="{FEF9FD73-176B-44AF-9CB9-D569AA679F16}" presName="sibTrans" presStyleLbl="sibTrans2D1" presStyleIdx="1" presStyleCnt="3"/>
      <dgm:spPr/>
    </dgm:pt>
    <dgm:pt modelId="{F2FAAED2-4C33-4214-A12B-27463DAA1E94}" type="pres">
      <dgm:prSet presAssocID="{FEF9FD73-176B-44AF-9CB9-D569AA679F16}" presName="connectorText" presStyleLbl="sibTrans2D1" presStyleIdx="1" presStyleCnt="3"/>
      <dgm:spPr/>
    </dgm:pt>
    <dgm:pt modelId="{72B66847-E372-4C4D-B2D0-3A61F60C17CF}" type="pres">
      <dgm:prSet presAssocID="{2BD1046A-61DE-4667-B5DA-2095964A9ACA}" presName="node" presStyleLbl="node1" presStyleIdx="2" presStyleCnt="4">
        <dgm:presLayoutVars>
          <dgm:bulletEnabled val="1"/>
        </dgm:presLayoutVars>
      </dgm:prSet>
      <dgm:spPr/>
    </dgm:pt>
    <dgm:pt modelId="{432B6F84-A4B0-47A2-B368-DC9A19A5684C}" type="pres">
      <dgm:prSet presAssocID="{4E3C4B0D-9481-419E-91F1-1CAE183D27FD}" presName="sibTrans" presStyleLbl="sibTrans2D1" presStyleIdx="2" presStyleCnt="3"/>
      <dgm:spPr/>
    </dgm:pt>
    <dgm:pt modelId="{46AB28D2-7ADD-41CE-B0F4-7F5F7BA4D861}" type="pres">
      <dgm:prSet presAssocID="{4E3C4B0D-9481-419E-91F1-1CAE183D27FD}" presName="connectorText" presStyleLbl="sibTrans2D1" presStyleIdx="2" presStyleCnt="3"/>
      <dgm:spPr/>
    </dgm:pt>
    <dgm:pt modelId="{CB9E7DE5-84D8-4840-A074-CC6164214347}" type="pres">
      <dgm:prSet presAssocID="{C71CF4AF-738C-4E39-9A60-74E5A6BF4958}" presName="node" presStyleLbl="node1" presStyleIdx="3" presStyleCnt="4">
        <dgm:presLayoutVars>
          <dgm:bulletEnabled val="1"/>
        </dgm:presLayoutVars>
      </dgm:prSet>
      <dgm:spPr/>
    </dgm:pt>
  </dgm:ptLst>
  <dgm:cxnLst>
    <dgm:cxn modelId="{E2EEC11A-67E0-46E4-B9BF-F4C624A545F4}" type="presOf" srcId="{7B583ACC-898A-4BE2-BC90-8D288E169420}" destId="{7E111529-E9D2-441D-8B7A-8E9600557F9E}" srcOrd="1" destOrd="0" presId="urn:microsoft.com/office/officeart/2005/8/layout/process1"/>
    <dgm:cxn modelId="{9AB0F027-FD15-4983-A570-A6ABB66AF684}" type="presOf" srcId="{723AC151-E644-4DB9-AA41-965075472F34}" destId="{35F44B84-1BAC-48BD-B3C1-03278AFD5C0C}" srcOrd="0" destOrd="0" presId="urn:microsoft.com/office/officeart/2005/8/layout/process1"/>
    <dgm:cxn modelId="{AF6C2234-7B17-47E7-9991-DBFC0497AF25}" type="presOf" srcId="{9FC94142-BDD6-406B-90B9-2CA31B54ADAE}" destId="{E6378B68-B0E2-429E-9C41-B45A74F6829C}" srcOrd="0" destOrd="0" presId="urn:microsoft.com/office/officeart/2005/8/layout/process1"/>
    <dgm:cxn modelId="{A88E713E-0B37-406D-8832-D138EC6073FB}" type="presOf" srcId="{7B583ACC-898A-4BE2-BC90-8D288E169420}" destId="{324C330C-05E8-4CAE-919A-5E081417118C}" srcOrd="0" destOrd="0" presId="urn:microsoft.com/office/officeart/2005/8/layout/process1"/>
    <dgm:cxn modelId="{65554563-6F77-4AFD-AE9D-3386390292F7}" type="presOf" srcId="{FEF9FD73-176B-44AF-9CB9-D569AA679F16}" destId="{276F2C8B-2904-4865-ADC3-F9E1EAD8ABA6}" srcOrd="0" destOrd="0" presId="urn:microsoft.com/office/officeart/2005/8/layout/process1"/>
    <dgm:cxn modelId="{B403C163-685F-4C85-8DEB-6B8505B35B10}" type="presOf" srcId="{4E3C4B0D-9481-419E-91F1-1CAE183D27FD}" destId="{432B6F84-A4B0-47A2-B368-DC9A19A5684C}" srcOrd="0" destOrd="0" presId="urn:microsoft.com/office/officeart/2005/8/layout/process1"/>
    <dgm:cxn modelId="{86182147-1D34-45FE-84CF-86115535900F}" type="presOf" srcId="{C71CF4AF-738C-4E39-9A60-74E5A6BF4958}" destId="{CB9E7DE5-84D8-4840-A074-CC6164214347}" srcOrd="0" destOrd="0" presId="urn:microsoft.com/office/officeart/2005/8/layout/process1"/>
    <dgm:cxn modelId="{ADB6954D-50FB-4343-900D-B5895D9A4892}" type="presOf" srcId="{FEF9FD73-176B-44AF-9CB9-D569AA679F16}" destId="{F2FAAED2-4C33-4214-A12B-27463DAA1E94}" srcOrd="1" destOrd="0" presId="urn:microsoft.com/office/officeart/2005/8/layout/process1"/>
    <dgm:cxn modelId="{03983676-0FA8-428B-992E-C097D05FC16D}" type="presOf" srcId="{2BD1046A-61DE-4667-B5DA-2095964A9ACA}" destId="{72B66847-E372-4C4D-B2D0-3A61F60C17CF}" srcOrd="0" destOrd="0" presId="urn:microsoft.com/office/officeart/2005/8/layout/process1"/>
    <dgm:cxn modelId="{4F00EB8B-B4D0-428A-8B6F-8D5CA5F35467}" srcId="{C25540A7-DEFF-4CBC-9AC9-C34497C0C28D}" destId="{723AC151-E644-4DB9-AA41-965075472F34}" srcOrd="1" destOrd="0" parTransId="{9A04F1F8-6E7F-4D99-AF71-79D68C438F4C}" sibTransId="{FEF9FD73-176B-44AF-9CB9-D569AA679F16}"/>
    <dgm:cxn modelId="{5025EDB7-3591-4932-A61A-6D85131EF96A}" srcId="{C25540A7-DEFF-4CBC-9AC9-C34497C0C28D}" destId="{2BD1046A-61DE-4667-B5DA-2095964A9ACA}" srcOrd="2" destOrd="0" parTransId="{75E03335-1160-4CE6-B34A-22EFF0850C89}" sibTransId="{4E3C4B0D-9481-419E-91F1-1CAE183D27FD}"/>
    <dgm:cxn modelId="{468178C1-91C8-4C55-ABF8-7E299E4EBDC2}" type="presOf" srcId="{C25540A7-DEFF-4CBC-9AC9-C34497C0C28D}" destId="{A28C3C63-BD33-4061-80BF-6C9EC517766B}" srcOrd="0" destOrd="0" presId="urn:microsoft.com/office/officeart/2005/8/layout/process1"/>
    <dgm:cxn modelId="{88DC3FC5-E55B-4A53-BBCE-AF1155C6B930}" type="presOf" srcId="{4E3C4B0D-9481-419E-91F1-1CAE183D27FD}" destId="{46AB28D2-7ADD-41CE-B0F4-7F5F7BA4D861}" srcOrd="1" destOrd="0" presId="urn:microsoft.com/office/officeart/2005/8/layout/process1"/>
    <dgm:cxn modelId="{164BCAD7-F79B-4723-B557-25421EA62E7A}" srcId="{C25540A7-DEFF-4CBC-9AC9-C34497C0C28D}" destId="{C71CF4AF-738C-4E39-9A60-74E5A6BF4958}" srcOrd="3" destOrd="0" parTransId="{1BC1F44F-C5E3-4BA9-AAA6-B6A38563FCED}" sibTransId="{EE009AD6-0930-4539-AB2A-647B6DFFFA1D}"/>
    <dgm:cxn modelId="{859341E6-B3F9-407E-82C2-3F0829D6FD53}" srcId="{C25540A7-DEFF-4CBC-9AC9-C34497C0C28D}" destId="{9FC94142-BDD6-406B-90B9-2CA31B54ADAE}" srcOrd="0" destOrd="0" parTransId="{75683248-C1DA-4BA1-A456-A5A34E76F6B5}" sibTransId="{7B583ACC-898A-4BE2-BC90-8D288E169420}"/>
    <dgm:cxn modelId="{54DB5094-83C4-49B4-AA3D-F20720307DFC}" type="presParOf" srcId="{A28C3C63-BD33-4061-80BF-6C9EC517766B}" destId="{E6378B68-B0E2-429E-9C41-B45A74F6829C}" srcOrd="0" destOrd="0" presId="urn:microsoft.com/office/officeart/2005/8/layout/process1"/>
    <dgm:cxn modelId="{A3E596FA-798D-4159-B3E1-CFE67396B39B}" type="presParOf" srcId="{A28C3C63-BD33-4061-80BF-6C9EC517766B}" destId="{324C330C-05E8-4CAE-919A-5E081417118C}" srcOrd="1" destOrd="0" presId="urn:microsoft.com/office/officeart/2005/8/layout/process1"/>
    <dgm:cxn modelId="{F0BB4A63-EA5F-4421-BC5B-D622F97BA81F}" type="presParOf" srcId="{324C330C-05E8-4CAE-919A-5E081417118C}" destId="{7E111529-E9D2-441D-8B7A-8E9600557F9E}" srcOrd="0" destOrd="0" presId="urn:microsoft.com/office/officeart/2005/8/layout/process1"/>
    <dgm:cxn modelId="{21B227A7-8216-4FC2-9FDD-85611738C998}" type="presParOf" srcId="{A28C3C63-BD33-4061-80BF-6C9EC517766B}" destId="{35F44B84-1BAC-48BD-B3C1-03278AFD5C0C}" srcOrd="2" destOrd="0" presId="urn:microsoft.com/office/officeart/2005/8/layout/process1"/>
    <dgm:cxn modelId="{A95677E5-A996-449D-B9CE-F003BD9C226B}" type="presParOf" srcId="{A28C3C63-BD33-4061-80BF-6C9EC517766B}" destId="{276F2C8B-2904-4865-ADC3-F9E1EAD8ABA6}" srcOrd="3" destOrd="0" presId="urn:microsoft.com/office/officeart/2005/8/layout/process1"/>
    <dgm:cxn modelId="{4B7F568E-DBD9-480C-8709-C2F915C713F0}" type="presParOf" srcId="{276F2C8B-2904-4865-ADC3-F9E1EAD8ABA6}" destId="{F2FAAED2-4C33-4214-A12B-27463DAA1E94}" srcOrd="0" destOrd="0" presId="urn:microsoft.com/office/officeart/2005/8/layout/process1"/>
    <dgm:cxn modelId="{C9CD3FA5-A170-4F17-94EF-59612038ACA8}" type="presParOf" srcId="{A28C3C63-BD33-4061-80BF-6C9EC517766B}" destId="{72B66847-E372-4C4D-B2D0-3A61F60C17CF}" srcOrd="4" destOrd="0" presId="urn:microsoft.com/office/officeart/2005/8/layout/process1"/>
    <dgm:cxn modelId="{59DBCBF6-477E-454D-B1E3-694858109158}" type="presParOf" srcId="{A28C3C63-BD33-4061-80BF-6C9EC517766B}" destId="{432B6F84-A4B0-47A2-B368-DC9A19A5684C}" srcOrd="5" destOrd="0" presId="urn:microsoft.com/office/officeart/2005/8/layout/process1"/>
    <dgm:cxn modelId="{65CE8113-32E9-4F5F-AA37-5B339D34DB61}" type="presParOf" srcId="{432B6F84-A4B0-47A2-B368-DC9A19A5684C}" destId="{46AB28D2-7ADD-41CE-B0F4-7F5F7BA4D861}" srcOrd="0" destOrd="0" presId="urn:microsoft.com/office/officeart/2005/8/layout/process1"/>
    <dgm:cxn modelId="{54F6D300-3DD5-4AD8-8A13-88A281396EBB}" type="presParOf" srcId="{A28C3C63-BD33-4061-80BF-6C9EC517766B}" destId="{CB9E7DE5-84D8-4840-A074-CC616421434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8B68-B0E2-429E-9C41-B45A74F6829C}">
      <dsp:nvSpPr>
        <dsp:cNvPr id="0" name=""/>
        <dsp:cNvSpPr/>
      </dsp:nvSpPr>
      <dsp:spPr>
        <a:xfrm>
          <a:off x="3571" y="252209"/>
          <a:ext cx="1561703" cy="11127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MATLAB model</a:t>
          </a:r>
          <a:endParaRPr lang="ru-RU" sz="1600" kern="1200" dirty="0"/>
        </a:p>
      </dsp:txBody>
      <dsp:txXfrm>
        <a:off x="36161" y="284799"/>
        <a:ext cx="1496523" cy="1047533"/>
      </dsp:txXfrm>
    </dsp:sp>
    <dsp:sp modelId="{324C330C-05E8-4CAE-919A-5E081417118C}">
      <dsp:nvSpPr>
        <dsp:cNvPr id="0" name=""/>
        <dsp:cNvSpPr/>
      </dsp:nvSpPr>
      <dsp:spPr>
        <a:xfrm>
          <a:off x="1721445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1721445" y="692375"/>
        <a:ext cx="231757" cy="232382"/>
      </dsp:txXfrm>
    </dsp:sp>
    <dsp:sp modelId="{35F44B84-1BAC-48BD-B3C1-03278AFD5C0C}">
      <dsp:nvSpPr>
        <dsp:cNvPr id="0" name=""/>
        <dsp:cNvSpPr/>
      </dsp:nvSpPr>
      <dsp:spPr>
        <a:xfrm>
          <a:off x="2189956" y="252209"/>
          <a:ext cx="1561703" cy="11127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Functional simulation (Testbench)</a:t>
          </a:r>
          <a:endParaRPr lang="ru-RU" sz="1600" kern="1200" dirty="0"/>
        </a:p>
      </dsp:txBody>
      <dsp:txXfrm>
        <a:off x="2222546" y="284799"/>
        <a:ext cx="1496523" cy="1047533"/>
      </dsp:txXfrm>
    </dsp:sp>
    <dsp:sp modelId="{276F2C8B-2904-4865-ADC3-F9E1EAD8ABA6}">
      <dsp:nvSpPr>
        <dsp:cNvPr id="0" name=""/>
        <dsp:cNvSpPr/>
      </dsp:nvSpPr>
      <dsp:spPr>
        <a:xfrm>
          <a:off x="3907829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3907829" y="692375"/>
        <a:ext cx="231757" cy="232382"/>
      </dsp:txXfrm>
    </dsp:sp>
    <dsp:sp modelId="{72B66847-E372-4C4D-B2D0-3A61F60C17CF}">
      <dsp:nvSpPr>
        <dsp:cNvPr id="0" name=""/>
        <dsp:cNvSpPr/>
      </dsp:nvSpPr>
      <dsp:spPr>
        <a:xfrm>
          <a:off x="4376340" y="252209"/>
          <a:ext cx="1561703" cy="11127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Synthesis, implementation and bitstream generating</a:t>
          </a:r>
          <a:endParaRPr lang="ru-RU" sz="1600" kern="1200" dirty="0"/>
        </a:p>
      </dsp:txBody>
      <dsp:txXfrm>
        <a:off x="4408930" y="284799"/>
        <a:ext cx="1496523" cy="1047533"/>
      </dsp:txXfrm>
    </dsp:sp>
    <dsp:sp modelId="{432B6F84-A4B0-47A2-B368-DC9A19A5684C}">
      <dsp:nvSpPr>
        <dsp:cNvPr id="0" name=""/>
        <dsp:cNvSpPr/>
      </dsp:nvSpPr>
      <dsp:spPr>
        <a:xfrm>
          <a:off x="6094214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6094214" y="692375"/>
        <a:ext cx="231757" cy="232382"/>
      </dsp:txXfrm>
    </dsp:sp>
    <dsp:sp modelId="{CB9E7DE5-84D8-4840-A074-CC6164214347}">
      <dsp:nvSpPr>
        <dsp:cNvPr id="0" name=""/>
        <dsp:cNvSpPr/>
      </dsp:nvSpPr>
      <dsp:spPr>
        <a:xfrm>
          <a:off x="6562724" y="252209"/>
          <a:ext cx="1561703" cy="11127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Debugging using logic analyzer and VIO IP core </a:t>
          </a:r>
          <a:endParaRPr lang="ru-RU" sz="1600" kern="1200" dirty="0"/>
        </a:p>
      </dsp:txBody>
      <dsp:txXfrm>
        <a:off x="6595314" y="284799"/>
        <a:ext cx="1496523" cy="1047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15.12.2020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15.12.2020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15.12.2020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15.12.2020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1352811"/>
            <a:ext cx="8315218" cy="17503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Frequency and Phase modulation</a:t>
            </a:r>
            <a:r>
              <a:rPr lang="ru-RU" dirty="0"/>
              <a:t> (</a:t>
            </a:r>
            <a:r>
              <a:rPr lang="en-US" dirty="0"/>
              <a:t>HDL design</a:t>
            </a:r>
            <a:r>
              <a:rPr lang="ru-RU" dirty="0"/>
              <a:t>)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:a16="http://schemas.microsoft.com/office/drawing/2014/main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1026" name="Picture 2" descr="Quadrature Amplitude Modulation (QAM) | Wireless Pi">
            <a:extLst>
              <a:ext uri="{FF2B5EF4-FFF2-40B4-BE49-F238E27FC236}">
                <a16:creationId xmlns:a16="http://schemas.microsoft.com/office/drawing/2014/main" id="{2752BDF6-7802-4A08-BA3F-484170FD8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292" y="3754823"/>
            <a:ext cx="4083484" cy="277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83279" y="2017018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DESIGN FLOW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785327115"/>
              </p:ext>
            </p:extLst>
          </p:nvPr>
        </p:nvGraphicFramePr>
        <p:xfrm>
          <a:off x="2222332" y="2513638"/>
          <a:ext cx="8128000" cy="161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165437"/>
            <a:ext cx="100075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AGENTA</a:t>
            </a:r>
          </a:p>
          <a:p>
            <a:pPr marL="342900" indent="-342900">
              <a:buAutoNum type="arabicPeriod"/>
            </a:pPr>
            <a:r>
              <a:rPr lang="en-US" sz="2800" dirty="0"/>
              <a:t>Digital system MATLAB model with modulation subsystem</a:t>
            </a:r>
          </a:p>
          <a:p>
            <a:pPr marL="342900" indent="-342900">
              <a:buAutoNum type="arabicPeriod"/>
            </a:pPr>
            <a:r>
              <a:rPr lang="en-US" sz="2800" dirty="0"/>
              <a:t>HDL design and implementation (Verilog) of digital system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8308A4-E788-47BB-A011-EA4A5C28E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070" y="4091379"/>
            <a:ext cx="7385859" cy="255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80</Words>
  <Application>Microsoft Office PowerPoint</Application>
  <PresentationFormat>Широкоэкранный</PresentationFormat>
  <Paragraphs>14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Frequency and Phase modulation (HDL design)</vt:lpstr>
      <vt:lpstr>DESIGN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Aleksei Rostov</cp:lastModifiedBy>
  <cp:revision>51</cp:revision>
  <dcterms:created xsi:type="dcterms:W3CDTF">2020-11-10T14:20:06Z</dcterms:created>
  <dcterms:modified xsi:type="dcterms:W3CDTF">2020-12-15T07:24:25Z</dcterms:modified>
</cp:coreProperties>
</file>