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5540A7-DEFF-4CBC-9AC9-C34497C0C28D}" type="doc">
      <dgm:prSet loTypeId="urn:microsoft.com/office/officeart/2005/8/layout/process1" loCatId="process" qsTypeId="urn:microsoft.com/office/officeart/2005/8/quickstyle/simple1" qsCatId="simple" csTypeId="urn:microsoft.com/office/officeart/2005/8/colors/accent2_1" csCatId="accent2" phldr="1"/>
      <dgm:spPr/>
    </dgm:pt>
    <dgm:pt modelId="{9FC94142-BDD6-406B-90B9-2CA31B54ADAE}">
      <dgm:prSet phldrT="[Текст]"/>
      <dgm:spPr/>
      <dgm:t>
        <a:bodyPr/>
        <a:lstStyle/>
        <a:p>
          <a:r>
            <a:rPr lang="en-US" dirty="0"/>
            <a:t>Vivado HLS</a:t>
          </a:r>
          <a:endParaRPr lang="ru-RU" dirty="0"/>
        </a:p>
      </dgm:t>
    </dgm:pt>
    <dgm:pt modelId="{75683248-C1DA-4BA1-A456-A5A34E76F6B5}" type="parTrans" cxnId="{859341E6-B3F9-407E-82C2-3F0829D6FD53}">
      <dgm:prSet/>
      <dgm:spPr/>
      <dgm:t>
        <a:bodyPr/>
        <a:lstStyle/>
        <a:p>
          <a:endParaRPr lang="ru-RU"/>
        </a:p>
      </dgm:t>
    </dgm:pt>
    <dgm:pt modelId="{7B583ACC-898A-4BE2-BC90-8D288E169420}" type="sibTrans" cxnId="{859341E6-B3F9-407E-82C2-3F0829D6FD53}">
      <dgm:prSet/>
      <dgm:spPr/>
      <dgm:t>
        <a:bodyPr/>
        <a:lstStyle/>
        <a:p>
          <a:endParaRPr lang="ru-RU"/>
        </a:p>
      </dgm:t>
    </dgm:pt>
    <dgm:pt modelId="{723AC151-E644-4DB9-AA41-965075472F34}">
      <dgm:prSet phldrT="[Текст]"/>
      <dgm:spPr/>
      <dgm:t>
        <a:bodyPr/>
        <a:lstStyle/>
        <a:p>
          <a:r>
            <a:rPr lang="en-US" dirty="0"/>
            <a:t>Functional simulation (Testbench)</a:t>
          </a:r>
          <a:endParaRPr lang="ru-RU" dirty="0"/>
        </a:p>
      </dgm:t>
    </dgm:pt>
    <dgm:pt modelId="{9A04F1F8-6E7F-4D99-AF71-79D68C438F4C}" type="parTrans" cxnId="{4F00EB8B-B4D0-428A-8B6F-8D5CA5F35467}">
      <dgm:prSet/>
      <dgm:spPr/>
      <dgm:t>
        <a:bodyPr/>
        <a:lstStyle/>
        <a:p>
          <a:endParaRPr lang="ru-RU"/>
        </a:p>
      </dgm:t>
    </dgm:pt>
    <dgm:pt modelId="{FEF9FD73-176B-44AF-9CB9-D569AA679F16}" type="sibTrans" cxnId="{4F00EB8B-B4D0-428A-8B6F-8D5CA5F35467}">
      <dgm:prSet/>
      <dgm:spPr/>
      <dgm:t>
        <a:bodyPr/>
        <a:lstStyle/>
        <a:p>
          <a:endParaRPr lang="ru-RU"/>
        </a:p>
      </dgm:t>
    </dgm:pt>
    <dgm:pt modelId="{2BD1046A-61DE-4667-B5DA-2095964A9ACA}">
      <dgm:prSet phldrT="[Текст]"/>
      <dgm:spPr/>
      <dgm:t>
        <a:bodyPr/>
        <a:lstStyle/>
        <a:p>
          <a:r>
            <a:rPr lang="en-US" dirty="0"/>
            <a:t>Synthesis, implementation and bitstream generating</a:t>
          </a:r>
          <a:endParaRPr lang="ru-RU" dirty="0"/>
        </a:p>
      </dgm:t>
    </dgm:pt>
    <dgm:pt modelId="{75E03335-1160-4CE6-B34A-22EFF0850C89}" type="parTrans" cxnId="{5025EDB7-3591-4932-A61A-6D85131EF96A}">
      <dgm:prSet/>
      <dgm:spPr/>
      <dgm:t>
        <a:bodyPr/>
        <a:lstStyle/>
        <a:p>
          <a:endParaRPr lang="ru-RU"/>
        </a:p>
      </dgm:t>
    </dgm:pt>
    <dgm:pt modelId="{4E3C4B0D-9481-419E-91F1-1CAE183D27FD}" type="sibTrans" cxnId="{5025EDB7-3591-4932-A61A-6D85131EF96A}">
      <dgm:prSet/>
      <dgm:spPr/>
      <dgm:t>
        <a:bodyPr/>
        <a:lstStyle/>
        <a:p>
          <a:endParaRPr lang="ru-RU"/>
        </a:p>
      </dgm:t>
    </dgm:pt>
    <dgm:pt modelId="{C71CF4AF-738C-4E39-9A60-74E5A6BF4958}">
      <dgm:prSet phldrT="[Текст]"/>
      <dgm:spPr/>
      <dgm:t>
        <a:bodyPr/>
        <a:lstStyle/>
        <a:p>
          <a:r>
            <a:rPr lang="en-US" dirty="0"/>
            <a:t>Debugging using logic analyzer and VIO IP core </a:t>
          </a:r>
          <a:endParaRPr lang="ru-RU" dirty="0"/>
        </a:p>
      </dgm:t>
    </dgm:pt>
    <dgm:pt modelId="{1BC1F44F-C5E3-4BA9-AAA6-B6A38563FCED}" type="parTrans" cxnId="{164BCAD7-F79B-4723-B557-25421EA62E7A}">
      <dgm:prSet/>
      <dgm:spPr/>
      <dgm:t>
        <a:bodyPr/>
        <a:lstStyle/>
        <a:p>
          <a:endParaRPr lang="ru-RU"/>
        </a:p>
      </dgm:t>
    </dgm:pt>
    <dgm:pt modelId="{EE009AD6-0930-4539-AB2A-647B6DFFFA1D}" type="sibTrans" cxnId="{164BCAD7-F79B-4723-B557-25421EA62E7A}">
      <dgm:prSet/>
      <dgm:spPr/>
      <dgm:t>
        <a:bodyPr/>
        <a:lstStyle/>
        <a:p>
          <a:endParaRPr lang="ru-RU"/>
        </a:p>
      </dgm:t>
    </dgm:pt>
    <dgm:pt modelId="{A28C3C63-BD33-4061-80BF-6C9EC517766B}" type="pres">
      <dgm:prSet presAssocID="{C25540A7-DEFF-4CBC-9AC9-C34497C0C28D}" presName="Name0" presStyleCnt="0">
        <dgm:presLayoutVars>
          <dgm:dir/>
          <dgm:resizeHandles val="exact"/>
        </dgm:presLayoutVars>
      </dgm:prSet>
      <dgm:spPr/>
    </dgm:pt>
    <dgm:pt modelId="{E6378B68-B0E2-429E-9C41-B45A74F6829C}" type="pres">
      <dgm:prSet presAssocID="{9FC94142-BDD6-406B-90B9-2CA31B54ADAE}" presName="node" presStyleLbl="node1" presStyleIdx="0" presStyleCnt="4">
        <dgm:presLayoutVars>
          <dgm:bulletEnabled val="1"/>
        </dgm:presLayoutVars>
      </dgm:prSet>
      <dgm:spPr/>
    </dgm:pt>
    <dgm:pt modelId="{324C330C-05E8-4CAE-919A-5E081417118C}" type="pres">
      <dgm:prSet presAssocID="{7B583ACC-898A-4BE2-BC90-8D288E169420}" presName="sibTrans" presStyleLbl="sibTrans2D1" presStyleIdx="0" presStyleCnt="3"/>
      <dgm:spPr/>
    </dgm:pt>
    <dgm:pt modelId="{7E111529-E9D2-441D-8B7A-8E9600557F9E}" type="pres">
      <dgm:prSet presAssocID="{7B583ACC-898A-4BE2-BC90-8D288E169420}" presName="connectorText" presStyleLbl="sibTrans2D1" presStyleIdx="0" presStyleCnt="3"/>
      <dgm:spPr/>
    </dgm:pt>
    <dgm:pt modelId="{35F44B84-1BAC-48BD-B3C1-03278AFD5C0C}" type="pres">
      <dgm:prSet presAssocID="{723AC151-E644-4DB9-AA41-965075472F34}" presName="node" presStyleLbl="node1" presStyleIdx="1" presStyleCnt="4">
        <dgm:presLayoutVars>
          <dgm:bulletEnabled val="1"/>
        </dgm:presLayoutVars>
      </dgm:prSet>
      <dgm:spPr/>
    </dgm:pt>
    <dgm:pt modelId="{276F2C8B-2904-4865-ADC3-F9E1EAD8ABA6}" type="pres">
      <dgm:prSet presAssocID="{FEF9FD73-176B-44AF-9CB9-D569AA679F16}" presName="sibTrans" presStyleLbl="sibTrans2D1" presStyleIdx="1" presStyleCnt="3"/>
      <dgm:spPr/>
    </dgm:pt>
    <dgm:pt modelId="{F2FAAED2-4C33-4214-A12B-27463DAA1E94}" type="pres">
      <dgm:prSet presAssocID="{FEF9FD73-176B-44AF-9CB9-D569AA679F16}" presName="connectorText" presStyleLbl="sibTrans2D1" presStyleIdx="1" presStyleCnt="3"/>
      <dgm:spPr/>
    </dgm:pt>
    <dgm:pt modelId="{72B66847-E372-4C4D-B2D0-3A61F60C17CF}" type="pres">
      <dgm:prSet presAssocID="{2BD1046A-61DE-4667-B5DA-2095964A9ACA}" presName="node" presStyleLbl="node1" presStyleIdx="2" presStyleCnt="4">
        <dgm:presLayoutVars>
          <dgm:bulletEnabled val="1"/>
        </dgm:presLayoutVars>
      </dgm:prSet>
      <dgm:spPr/>
    </dgm:pt>
    <dgm:pt modelId="{432B6F84-A4B0-47A2-B368-DC9A19A5684C}" type="pres">
      <dgm:prSet presAssocID="{4E3C4B0D-9481-419E-91F1-1CAE183D27FD}" presName="sibTrans" presStyleLbl="sibTrans2D1" presStyleIdx="2" presStyleCnt="3"/>
      <dgm:spPr/>
    </dgm:pt>
    <dgm:pt modelId="{46AB28D2-7ADD-41CE-B0F4-7F5F7BA4D861}" type="pres">
      <dgm:prSet presAssocID="{4E3C4B0D-9481-419E-91F1-1CAE183D27FD}" presName="connectorText" presStyleLbl="sibTrans2D1" presStyleIdx="2" presStyleCnt="3"/>
      <dgm:spPr/>
    </dgm:pt>
    <dgm:pt modelId="{CB9E7DE5-84D8-4840-A074-CC6164214347}" type="pres">
      <dgm:prSet presAssocID="{C71CF4AF-738C-4E39-9A60-74E5A6BF4958}" presName="node" presStyleLbl="node1" presStyleIdx="3" presStyleCnt="4">
        <dgm:presLayoutVars>
          <dgm:bulletEnabled val="1"/>
        </dgm:presLayoutVars>
      </dgm:prSet>
      <dgm:spPr/>
    </dgm:pt>
  </dgm:ptLst>
  <dgm:cxnLst>
    <dgm:cxn modelId="{E2EEC11A-67E0-46E4-B9BF-F4C624A545F4}" type="presOf" srcId="{7B583ACC-898A-4BE2-BC90-8D288E169420}" destId="{7E111529-E9D2-441D-8B7A-8E9600557F9E}" srcOrd="1" destOrd="0" presId="urn:microsoft.com/office/officeart/2005/8/layout/process1"/>
    <dgm:cxn modelId="{9AB0F027-FD15-4983-A570-A6ABB66AF684}" type="presOf" srcId="{723AC151-E644-4DB9-AA41-965075472F34}" destId="{35F44B84-1BAC-48BD-B3C1-03278AFD5C0C}" srcOrd="0" destOrd="0" presId="urn:microsoft.com/office/officeart/2005/8/layout/process1"/>
    <dgm:cxn modelId="{AF6C2234-7B17-47E7-9991-DBFC0497AF25}" type="presOf" srcId="{9FC94142-BDD6-406B-90B9-2CA31B54ADAE}" destId="{E6378B68-B0E2-429E-9C41-B45A74F6829C}" srcOrd="0" destOrd="0" presId="urn:microsoft.com/office/officeart/2005/8/layout/process1"/>
    <dgm:cxn modelId="{A88E713E-0B37-406D-8832-D138EC6073FB}" type="presOf" srcId="{7B583ACC-898A-4BE2-BC90-8D288E169420}" destId="{324C330C-05E8-4CAE-919A-5E081417118C}" srcOrd="0" destOrd="0" presId="urn:microsoft.com/office/officeart/2005/8/layout/process1"/>
    <dgm:cxn modelId="{65554563-6F77-4AFD-AE9D-3386390292F7}" type="presOf" srcId="{FEF9FD73-176B-44AF-9CB9-D569AA679F16}" destId="{276F2C8B-2904-4865-ADC3-F9E1EAD8ABA6}" srcOrd="0" destOrd="0" presId="urn:microsoft.com/office/officeart/2005/8/layout/process1"/>
    <dgm:cxn modelId="{B403C163-685F-4C85-8DEB-6B8505B35B10}" type="presOf" srcId="{4E3C4B0D-9481-419E-91F1-1CAE183D27FD}" destId="{432B6F84-A4B0-47A2-B368-DC9A19A5684C}" srcOrd="0" destOrd="0" presId="urn:microsoft.com/office/officeart/2005/8/layout/process1"/>
    <dgm:cxn modelId="{86182147-1D34-45FE-84CF-86115535900F}" type="presOf" srcId="{C71CF4AF-738C-4E39-9A60-74E5A6BF4958}" destId="{CB9E7DE5-84D8-4840-A074-CC6164214347}" srcOrd="0" destOrd="0" presId="urn:microsoft.com/office/officeart/2005/8/layout/process1"/>
    <dgm:cxn modelId="{ADB6954D-50FB-4343-900D-B5895D9A4892}" type="presOf" srcId="{FEF9FD73-176B-44AF-9CB9-D569AA679F16}" destId="{F2FAAED2-4C33-4214-A12B-27463DAA1E94}" srcOrd="1" destOrd="0" presId="urn:microsoft.com/office/officeart/2005/8/layout/process1"/>
    <dgm:cxn modelId="{03983676-0FA8-428B-992E-C097D05FC16D}" type="presOf" srcId="{2BD1046A-61DE-4667-B5DA-2095964A9ACA}" destId="{72B66847-E372-4C4D-B2D0-3A61F60C17CF}" srcOrd="0" destOrd="0" presId="urn:microsoft.com/office/officeart/2005/8/layout/process1"/>
    <dgm:cxn modelId="{4F00EB8B-B4D0-428A-8B6F-8D5CA5F35467}" srcId="{C25540A7-DEFF-4CBC-9AC9-C34497C0C28D}" destId="{723AC151-E644-4DB9-AA41-965075472F34}" srcOrd="1" destOrd="0" parTransId="{9A04F1F8-6E7F-4D99-AF71-79D68C438F4C}" sibTransId="{FEF9FD73-176B-44AF-9CB9-D569AA679F16}"/>
    <dgm:cxn modelId="{5025EDB7-3591-4932-A61A-6D85131EF96A}" srcId="{C25540A7-DEFF-4CBC-9AC9-C34497C0C28D}" destId="{2BD1046A-61DE-4667-B5DA-2095964A9ACA}" srcOrd="2" destOrd="0" parTransId="{75E03335-1160-4CE6-B34A-22EFF0850C89}" sibTransId="{4E3C4B0D-9481-419E-91F1-1CAE183D27FD}"/>
    <dgm:cxn modelId="{468178C1-91C8-4C55-ABF8-7E299E4EBDC2}" type="presOf" srcId="{C25540A7-DEFF-4CBC-9AC9-C34497C0C28D}" destId="{A28C3C63-BD33-4061-80BF-6C9EC517766B}" srcOrd="0" destOrd="0" presId="urn:microsoft.com/office/officeart/2005/8/layout/process1"/>
    <dgm:cxn modelId="{88DC3FC5-E55B-4A53-BBCE-AF1155C6B930}" type="presOf" srcId="{4E3C4B0D-9481-419E-91F1-1CAE183D27FD}" destId="{46AB28D2-7ADD-41CE-B0F4-7F5F7BA4D861}" srcOrd="1" destOrd="0" presId="urn:microsoft.com/office/officeart/2005/8/layout/process1"/>
    <dgm:cxn modelId="{164BCAD7-F79B-4723-B557-25421EA62E7A}" srcId="{C25540A7-DEFF-4CBC-9AC9-C34497C0C28D}" destId="{C71CF4AF-738C-4E39-9A60-74E5A6BF4958}" srcOrd="3" destOrd="0" parTransId="{1BC1F44F-C5E3-4BA9-AAA6-B6A38563FCED}" sibTransId="{EE009AD6-0930-4539-AB2A-647B6DFFFA1D}"/>
    <dgm:cxn modelId="{859341E6-B3F9-407E-82C2-3F0829D6FD53}" srcId="{C25540A7-DEFF-4CBC-9AC9-C34497C0C28D}" destId="{9FC94142-BDD6-406B-90B9-2CA31B54ADAE}" srcOrd="0" destOrd="0" parTransId="{75683248-C1DA-4BA1-A456-A5A34E76F6B5}" sibTransId="{7B583ACC-898A-4BE2-BC90-8D288E169420}"/>
    <dgm:cxn modelId="{54DB5094-83C4-49B4-AA3D-F20720307DFC}" type="presParOf" srcId="{A28C3C63-BD33-4061-80BF-6C9EC517766B}" destId="{E6378B68-B0E2-429E-9C41-B45A74F6829C}" srcOrd="0" destOrd="0" presId="urn:microsoft.com/office/officeart/2005/8/layout/process1"/>
    <dgm:cxn modelId="{A3E596FA-798D-4159-B3E1-CFE67396B39B}" type="presParOf" srcId="{A28C3C63-BD33-4061-80BF-6C9EC517766B}" destId="{324C330C-05E8-4CAE-919A-5E081417118C}" srcOrd="1" destOrd="0" presId="urn:microsoft.com/office/officeart/2005/8/layout/process1"/>
    <dgm:cxn modelId="{F0BB4A63-EA5F-4421-BC5B-D622F97BA81F}" type="presParOf" srcId="{324C330C-05E8-4CAE-919A-5E081417118C}" destId="{7E111529-E9D2-441D-8B7A-8E9600557F9E}" srcOrd="0" destOrd="0" presId="urn:microsoft.com/office/officeart/2005/8/layout/process1"/>
    <dgm:cxn modelId="{21B227A7-8216-4FC2-9FDD-85611738C998}" type="presParOf" srcId="{A28C3C63-BD33-4061-80BF-6C9EC517766B}" destId="{35F44B84-1BAC-48BD-B3C1-03278AFD5C0C}" srcOrd="2" destOrd="0" presId="urn:microsoft.com/office/officeart/2005/8/layout/process1"/>
    <dgm:cxn modelId="{A95677E5-A996-449D-B9CE-F003BD9C226B}" type="presParOf" srcId="{A28C3C63-BD33-4061-80BF-6C9EC517766B}" destId="{276F2C8B-2904-4865-ADC3-F9E1EAD8ABA6}" srcOrd="3" destOrd="0" presId="urn:microsoft.com/office/officeart/2005/8/layout/process1"/>
    <dgm:cxn modelId="{4B7F568E-DBD9-480C-8709-C2F915C713F0}" type="presParOf" srcId="{276F2C8B-2904-4865-ADC3-F9E1EAD8ABA6}" destId="{F2FAAED2-4C33-4214-A12B-27463DAA1E94}" srcOrd="0" destOrd="0" presId="urn:microsoft.com/office/officeart/2005/8/layout/process1"/>
    <dgm:cxn modelId="{C9CD3FA5-A170-4F17-94EF-59612038ACA8}" type="presParOf" srcId="{A28C3C63-BD33-4061-80BF-6C9EC517766B}" destId="{72B66847-E372-4C4D-B2D0-3A61F60C17CF}" srcOrd="4" destOrd="0" presId="urn:microsoft.com/office/officeart/2005/8/layout/process1"/>
    <dgm:cxn modelId="{59DBCBF6-477E-454D-B1E3-694858109158}" type="presParOf" srcId="{A28C3C63-BD33-4061-80BF-6C9EC517766B}" destId="{432B6F84-A4B0-47A2-B368-DC9A19A5684C}" srcOrd="5" destOrd="0" presId="urn:microsoft.com/office/officeart/2005/8/layout/process1"/>
    <dgm:cxn modelId="{65CE8113-32E9-4F5F-AA37-5B339D34DB61}" type="presParOf" srcId="{432B6F84-A4B0-47A2-B368-DC9A19A5684C}" destId="{46AB28D2-7ADD-41CE-B0F4-7F5F7BA4D861}" srcOrd="0" destOrd="0" presId="urn:microsoft.com/office/officeart/2005/8/layout/process1"/>
    <dgm:cxn modelId="{54F6D300-3DD5-4AD8-8A13-88A281396EBB}" type="presParOf" srcId="{A28C3C63-BD33-4061-80BF-6C9EC517766B}" destId="{CB9E7DE5-84D8-4840-A074-CC616421434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378B68-B0E2-429E-9C41-B45A74F6829C}">
      <dsp:nvSpPr>
        <dsp:cNvPr id="0" name=""/>
        <dsp:cNvSpPr/>
      </dsp:nvSpPr>
      <dsp:spPr>
        <a:xfrm>
          <a:off x="3571" y="252209"/>
          <a:ext cx="1561703" cy="11127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Vivado HLS</a:t>
          </a:r>
          <a:endParaRPr lang="ru-RU" sz="1600" kern="1200" dirty="0"/>
        </a:p>
      </dsp:txBody>
      <dsp:txXfrm>
        <a:off x="36161" y="284799"/>
        <a:ext cx="1496523" cy="1047533"/>
      </dsp:txXfrm>
    </dsp:sp>
    <dsp:sp modelId="{324C330C-05E8-4CAE-919A-5E081417118C}">
      <dsp:nvSpPr>
        <dsp:cNvPr id="0" name=""/>
        <dsp:cNvSpPr/>
      </dsp:nvSpPr>
      <dsp:spPr>
        <a:xfrm>
          <a:off x="1721445" y="61491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300" kern="1200"/>
        </a:p>
      </dsp:txBody>
      <dsp:txXfrm>
        <a:off x="1721445" y="692375"/>
        <a:ext cx="231757" cy="232382"/>
      </dsp:txXfrm>
    </dsp:sp>
    <dsp:sp modelId="{35F44B84-1BAC-48BD-B3C1-03278AFD5C0C}">
      <dsp:nvSpPr>
        <dsp:cNvPr id="0" name=""/>
        <dsp:cNvSpPr/>
      </dsp:nvSpPr>
      <dsp:spPr>
        <a:xfrm>
          <a:off x="2189956" y="252209"/>
          <a:ext cx="1561703" cy="11127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Functional simulation (Testbench)</a:t>
          </a:r>
          <a:endParaRPr lang="ru-RU" sz="1600" kern="1200" dirty="0"/>
        </a:p>
      </dsp:txBody>
      <dsp:txXfrm>
        <a:off x="2222546" y="284799"/>
        <a:ext cx="1496523" cy="1047533"/>
      </dsp:txXfrm>
    </dsp:sp>
    <dsp:sp modelId="{276F2C8B-2904-4865-ADC3-F9E1EAD8ABA6}">
      <dsp:nvSpPr>
        <dsp:cNvPr id="0" name=""/>
        <dsp:cNvSpPr/>
      </dsp:nvSpPr>
      <dsp:spPr>
        <a:xfrm>
          <a:off x="3907829" y="61491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300" kern="1200"/>
        </a:p>
      </dsp:txBody>
      <dsp:txXfrm>
        <a:off x="3907829" y="692375"/>
        <a:ext cx="231757" cy="232382"/>
      </dsp:txXfrm>
    </dsp:sp>
    <dsp:sp modelId="{72B66847-E372-4C4D-B2D0-3A61F60C17CF}">
      <dsp:nvSpPr>
        <dsp:cNvPr id="0" name=""/>
        <dsp:cNvSpPr/>
      </dsp:nvSpPr>
      <dsp:spPr>
        <a:xfrm>
          <a:off x="4376340" y="252209"/>
          <a:ext cx="1561703" cy="11127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Synthesis, implementation and bitstream generating</a:t>
          </a:r>
          <a:endParaRPr lang="ru-RU" sz="1600" kern="1200" dirty="0"/>
        </a:p>
      </dsp:txBody>
      <dsp:txXfrm>
        <a:off x="4408930" y="284799"/>
        <a:ext cx="1496523" cy="1047533"/>
      </dsp:txXfrm>
    </dsp:sp>
    <dsp:sp modelId="{432B6F84-A4B0-47A2-B368-DC9A19A5684C}">
      <dsp:nvSpPr>
        <dsp:cNvPr id="0" name=""/>
        <dsp:cNvSpPr/>
      </dsp:nvSpPr>
      <dsp:spPr>
        <a:xfrm>
          <a:off x="6094214" y="61491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300" kern="1200"/>
        </a:p>
      </dsp:txBody>
      <dsp:txXfrm>
        <a:off x="6094214" y="692375"/>
        <a:ext cx="231757" cy="232382"/>
      </dsp:txXfrm>
    </dsp:sp>
    <dsp:sp modelId="{CB9E7DE5-84D8-4840-A074-CC6164214347}">
      <dsp:nvSpPr>
        <dsp:cNvPr id="0" name=""/>
        <dsp:cNvSpPr/>
      </dsp:nvSpPr>
      <dsp:spPr>
        <a:xfrm>
          <a:off x="6562724" y="252209"/>
          <a:ext cx="1561703" cy="11127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Debugging using logic analyzer and VIO IP core </a:t>
          </a:r>
          <a:endParaRPr lang="ru-RU" sz="1600" kern="1200" dirty="0"/>
        </a:p>
      </dsp:txBody>
      <dsp:txXfrm>
        <a:off x="6595314" y="284799"/>
        <a:ext cx="1496523" cy="1047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D4DC3B-1BEF-4286-BD54-EC87972FC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51B08E-AA85-4FC1-8C88-55A46458A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0D6AB0-4C60-41A0-9A05-1E198B12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21.12.2020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859BA2-B7D0-4340-B342-D95BDF4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5AD772-AAE8-43E3-B0BE-73A84EFE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5164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1F64F6-2CFA-493A-8C2F-189E2DF2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A6F65A-0FB3-4E27-9B8B-10BD86181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AB5F60-A97F-4587-9D0E-DE146E1E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21.12.2020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E2453A-FFFA-449A-9D03-AC7DEEA3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7949A2-3F51-44FE-9537-3FB57F60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0556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9C95AB-7C1F-4E00-A74E-E1FEE5003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9A2A65-F691-4A1C-A0C7-55B3D5816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C97C1B-1187-420C-85F6-35ADD043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21.12.2020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DB8844-00A5-4BA1-8F32-01BC0D7D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297F95-163C-4FAC-A571-221DC36E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0225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D8091-0475-4727-B9D3-917EF536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8FA3C3-61CC-4A06-AF47-F024CCC14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902AF0-6F85-4F11-94D2-5008B6C4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21.12.2020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B82F7F-7461-46FC-AF41-C4A5F885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9336CD-F4E1-43B8-9017-1ECC3965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8440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2191CA-FAAF-463E-9452-21BF3A09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ABAB5F-EE34-4E16-B471-3DD01ED6D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B5B64D-323B-4B92-B19C-3195647F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21.12.2020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A5D02F-E780-45BB-A88D-704A3CCA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788349-F68C-4803-A647-3FC9A83E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4962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3028D-1AAD-4EE3-A9B7-268C5D8E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5CF01D-EEA4-47B0-B52B-13694B1EC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A75FF5-7B23-425D-A77D-309823C41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A58082-658E-4C70-A20F-4EFBDFA0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21.12.2020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466CF4-32C8-4D50-A5D0-324D717B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246754-6639-4E8D-96C7-894C502D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5649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94354-AF37-4059-858E-8381679D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6DA616-46C1-45AD-8CF5-4722C6744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785EA9-5841-47DE-9096-5B4DFF52C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F1AF15-586F-43DF-9143-BEF170847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17A1C78-731F-4AE4-BF02-7A1FC6A94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73FA593-4955-42F1-B8EB-9EDF5B0E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21.12.2020</a:t>
            </a:fld>
            <a:endParaRPr lang="x-none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C00525-0CFC-4988-8731-71DF9C06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32A76D-46A8-4B2B-8B6E-8859F90C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8009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763F2-180F-4AD4-858A-077BF3BF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AF3FF68-6D8F-4C2F-8F8E-345FA62D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21.12.2020</a:t>
            </a:fld>
            <a:endParaRPr lang="x-none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593FACB-6E9A-4957-806D-21C83575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F3534E-2C5C-454D-9003-28D75BBC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0843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904461B-908C-4C87-B202-E9438B53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21.12.2020</a:t>
            </a:fld>
            <a:endParaRPr lang="x-none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07A795F-47EE-42D4-962F-02B63C3C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C2BF09-8F9F-47F5-A458-C72F37F4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5423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81233-AF54-4FBB-818C-B906FF0DF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15CE52-472A-4C7C-A58C-374DE0E8F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6D28A1-93FF-48D0-A6FD-3D4FDCAA6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2AFC7C-89C6-4E7A-A186-F9EB29FD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21.12.2020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A09B67-338A-42D5-A152-C5BFB4F5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F009DB-80B1-453E-B7CA-C0CF83CD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0074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EF785-BD4E-4784-AA62-EBC9B784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15EC331-8DDF-44DC-A185-6612B9EFE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CFC18A-6901-41FD-97C8-EE076908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FC329F-4169-4115-8EE4-DAE1F005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21.12.2020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6B64C3-A31F-46DB-8FC3-3648D3B7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1AD189-3CF9-473A-89F0-A9C0164C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997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2965C-7024-46A5-8044-CACFE07D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293943-AE45-4FED-B8F8-3F68A9C8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974E58-A5DC-4DE1-82A2-E71E3D5DF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40912-773D-4C01-815F-02B5A41D867C}" type="datetimeFigureOut">
              <a:rPr lang="x-none" smtClean="0"/>
              <a:t>21.12.2020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E4BE9B-67B7-4CFE-8F54-67C5A628D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D1371-D084-45B3-8B81-8EBD3DEEE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5817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4D5AB-D328-45F9-8CED-A85C8EA79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8391" y="1352811"/>
            <a:ext cx="8315218" cy="175036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Vivado HLS: up/down converters, IQ frequency and phase modulation</a:t>
            </a:r>
            <a:endParaRPr lang="x-none" dirty="0"/>
          </a:p>
        </p:txBody>
      </p:sp>
      <p:sp>
        <p:nvSpPr>
          <p:cNvPr id="6" name="TextBox 5"/>
          <p:cNvSpPr txBox="1"/>
          <p:nvPr/>
        </p:nvSpPr>
        <p:spPr>
          <a:xfrm>
            <a:off x="494270" y="5441659"/>
            <a:ext cx="5967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Aleksei Rostov, PhD, </a:t>
            </a:r>
          </a:p>
          <a:p>
            <a:r>
              <a:rPr lang="en-US" sz="2000" dirty="0"/>
              <a:t>Senior R&amp;D Engineer, </a:t>
            </a:r>
          </a:p>
          <a:p>
            <a:r>
              <a:rPr lang="en-US" sz="2000" dirty="0"/>
              <a:t>FPGA/Embedded Linux Developer,</a:t>
            </a:r>
          </a:p>
          <a:p>
            <a:r>
              <a:rPr lang="en-US" sz="2000" dirty="0"/>
              <a:t>aleksei.rostov@protonmail.com</a:t>
            </a:r>
            <a:endParaRPr lang="ru-RU" sz="2000" dirty="0"/>
          </a:p>
        </p:txBody>
      </p:sp>
      <p:sp>
        <p:nvSpPr>
          <p:cNvPr id="5" name="AutoShape 2" descr="Multirate Signal Processing Using multirate_helper — scikit-dsp-comm 1.2.0  documentation">
            <a:extLst>
              <a:ext uri="{FF2B5EF4-FFF2-40B4-BE49-F238E27FC236}">
                <a16:creationId xmlns:a16="http://schemas.microsoft.com/office/drawing/2014/main" id="{5FC297A1-153E-40F4-863A-0B94BC97A2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488499" cy="348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pic>
        <p:nvPicPr>
          <p:cNvPr id="3" name="Picture 2" descr="C-based Design: High-Level Synthesis with Vivado HLS - Core|Vision">
            <a:extLst>
              <a:ext uri="{FF2B5EF4-FFF2-40B4-BE49-F238E27FC236}">
                <a16:creationId xmlns:a16="http://schemas.microsoft.com/office/drawing/2014/main" id="{6C3D2628-C76E-4EA5-A88F-5CAEDCE785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3"/>
          <a:stretch/>
        </p:blipFill>
        <p:spPr bwMode="auto">
          <a:xfrm>
            <a:off x="5592205" y="3425997"/>
            <a:ext cx="6105525" cy="333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50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646947" y="1706270"/>
            <a:ext cx="6898105" cy="74964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DESIGN FLOW</a:t>
            </a:r>
            <a:endParaRPr lang="ru-RU" sz="2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1839535084"/>
              </p:ext>
            </p:extLst>
          </p:nvPr>
        </p:nvGraphicFramePr>
        <p:xfrm>
          <a:off x="2228123" y="2379613"/>
          <a:ext cx="8128000" cy="1617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24000" y="165437"/>
            <a:ext cx="1000759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AGENTA</a:t>
            </a:r>
          </a:p>
          <a:p>
            <a:pPr marL="342900" indent="-342900">
              <a:buAutoNum type="arabicPeriod"/>
            </a:pPr>
            <a:r>
              <a:rPr lang="en-US" sz="2800" dirty="0"/>
              <a:t>Vivado HLS: up/down converter, frequency/phase modulator</a:t>
            </a:r>
          </a:p>
          <a:p>
            <a:pPr marL="342900" indent="-342900">
              <a:buAutoNum type="arabicPeriod"/>
            </a:pPr>
            <a:r>
              <a:rPr lang="en-US" sz="2800" dirty="0"/>
              <a:t>HDL design and implementation (Verilog) of digital system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34E2FF-4056-48A6-8514-78B0A21A05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3279" y="4130771"/>
            <a:ext cx="7417689" cy="256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0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F20F10-B46F-4E07-8FAE-CA55E386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Vivado HLS modules: simulation, optimization, IP exporting</a:t>
            </a:r>
            <a:endParaRPr lang="ru-BY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0567A96-21A2-4A98-B726-0F405A720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4484"/>
            <a:ext cx="2647950" cy="37814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48A5D19-42E9-4C8A-9962-8796E2CFD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711" y="2114484"/>
            <a:ext cx="2609850" cy="38481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3EFDCDB-9D7D-4DD4-85DE-B95C4A4CE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150" y="1352484"/>
            <a:ext cx="3295650" cy="4610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23A210-6C17-4A47-9F0F-A7B32E0A5957}"/>
              </a:ext>
            </a:extLst>
          </p:cNvPr>
          <p:cNvSpPr txBox="1"/>
          <p:nvPr/>
        </p:nvSpPr>
        <p:spPr>
          <a:xfrm>
            <a:off x="838200" y="6125227"/>
            <a:ext cx="3195181" cy="36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IQ demodulator</a:t>
            </a:r>
            <a:endParaRPr lang="ru-BY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83195B-D0A5-4637-9FB3-A5FB435B5D8F}"/>
              </a:ext>
            </a:extLst>
          </p:cNvPr>
          <p:cNvSpPr txBox="1"/>
          <p:nvPr/>
        </p:nvSpPr>
        <p:spPr>
          <a:xfrm>
            <a:off x="4498409" y="6125227"/>
            <a:ext cx="3195181" cy="36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IQ modulator</a:t>
            </a:r>
            <a:endParaRPr lang="ru-B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4C45F2-41F0-4D01-9DCB-48920B18B5A0}"/>
              </a:ext>
            </a:extLst>
          </p:cNvPr>
          <p:cNvSpPr txBox="1"/>
          <p:nvPr/>
        </p:nvSpPr>
        <p:spPr>
          <a:xfrm>
            <a:off x="8330852" y="6125227"/>
            <a:ext cx="3195181" cy="36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Frequency, Phase modulator</a:t>
            </a:r>
            <a:endParaRPr lang="ru-BY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0B6ACF6-AD38-48A1-A00F-991CFD78F818}"/>
              </a:ext>
            </a:extLst>
          </p:cNvPr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994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A3542-7A2A-4118-86DB-6DBF09938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design with Vivado HLS IP cores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CE75C5-58A2-4370-A1B0-08EAF72C4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52" y="1690688"/>
            <a:ext cx="11227496" cy="4677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62BB46-25B3-4600-AC63-BA02D1D146C2}"/>
              </a:ext>
            </a:extLst>
          </p:cNvPr>
          <p:cNvSpPr txBox="1"/>
          <p:nvPr/>
        </p:nvSpPr>
        <p:spPr>
          <a:xfrm>
            <a:off x="4233799" y="6338169"/>
            <a:ext cx="566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Hardware design with Vivado HLS IP cores integrated</a:t>
            </a:r>
            <a:endParaRPr lang="ru-BY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2CB82A3-BC42-439C-8182-8CF4B14CDCB0}"/>
              </a:ext>
            </a:extLst>
          </p:cNvPr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1477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</TotalTime>
  <Words>137</Words>
  <Application>Microsoft Office PowerPoint</Application>
  <PresentationFormat>Широкоэкранный</PresentationFormat>
  <Paragraphs>22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Vivado HLS: up/down converters, IQ frequency and phase modulation</vt:lpstr>
      <vt:lpstr>DESIGN FLOW</vt:lpstr>
      <vt:lpstr>Vivado HLS modules: simulation, optimization, IP exporting</vt:lpstr>
      <vt:lpstr>Hardware design with Vivado HLS IP cores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Aleksei Rostov</dc:creator>
  <cp:lastModifiedBy>Aleksei Rostov</cp:lastModifiedBy>
  <cp:revision>55</cp:revision>
  <dcterms:created xsi:type="dcterms:W3CDTF">2020-11-10T14:20:06Z</dcterms:created>
  <dcterms:modified xsi:type="dcterms:W3CDTF">2020-12-21T14:36:36Z</dcterms:modified>
</cp:coreProperties>
</file>