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87E8A-D4F5-40D9-8F04-E5C980AE5CD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EE007DB-A303-415C-B7F0-74A1F43D492C}">
      <dgm:prSet phldrT="[Текст]"/>
      <dgm:spPr/>
      <dgm:t>
        <a:bodyPr/>
        <a:lstStyle/>
        <a:p>
          <a:r>
            <a:rPr lang="en-US" dirty="0" smtClean="0"/>
            <a:t>DDS signals</a:t>
          </a:r>
          <a:endParaRPr lang="ru-RU" dirty="0"/>
        </a:p>
      </dgm:t>
    </dgm:pt>
    <dgm:pt modelId="{BDF85867-298F-4ACF-92B4-7F424354DB9B}" type="parTrans" cxnId="{648C6E17-A95C-42D5-B552-BC9AB8106292}">
      <dgm:prSet/>
      <dgm:spPr/>
      <dgm:t>
        <a:bodyPr/>
        <a:lstStyle/>
        <a:p>
          <a:endParaRPr lang="ru-RU"/>
        </a:p>
      </dgm:t>
    </dgm:pt>
    <dgm:pt modelId="{7CFBF53D-4B38-45E8-8A2C-49C5CC1DE560}" type="sibTrans" cxnId="{648C6E17-A95C-42D5-B552-BC9AB8106292}">
      <dgm:prSet/>
      <dgm:spPr/>
      <dgm:t>
        <a:bodyPr/>
        <a:lstStyle/>
        <a:p>
          <a:endParaRPr lang="ru-RU"/>
        </a:p>
      </dgm:t>
    </dgm:pt>
    <dgm:pt modelId="{7BDA41B1-B93B-4C86-93B3-D024309A8E03}">
      <dgm:prSet phldrT="[Текст]"/>
      <dgm:spPr/>
      <dgm:t>
        <a:bodyPr/>
        <a:lstStyle/>
        <a:p>
          <a:r>
            <a:rPr lang="en-US" dirty="0" smtClean="0"/>
            <a:t>Sin/Cos</a:t>
          </a:r>
          <a:endParaRPr lang="ru-RU" dirty="0"/>
        </a:p>
      </dgm:t>
    </dgm:pt>
    <dgm:pt modelId="{C84B4617-9985-477E-A490-819076CB1128}" type="parTrans" cxnId="{D0DB352F-71C6-42B8-98CE-05616C943606}">
      <dgm:prSet/>
      <dgm:spPr/>
      <dgm:t>
        <a:bodyPr/>
        <a:lstStyle/>
        <a:p>
          <a:endParaRPr lang="ru-RU"/>
        </a:p>
      </dgm:t>
    </dgm:pt>
    <dgm:pt modelId="{626BF66C-0016-40D7-8893-16CB058F657F}" type="sibTrans" cxnId="{D0DB352F-71C6-42B8-98CE-05616C943606}">
      <dgm:prSet/>
      <dgm:spPr/>
      <dgm:t>
        <a:bodyPr/>
        <a:lstStyle/>
        <a:p>
          <a:endParaRPr lang="ru-RU"/>
        </a:p>
      </dgm:t>
    </dgm:pt>
    <dgm:pt modelId="{059F1376-E145-4F47-A361-AC91C94FA7B4}">
      <dgm:prSet phldrT="[Текст]"/>
      <dgm:spPr/>
      <dgm:t>
        <a:bodyPr/>
        <a:lstStyle/>
        <a:p>
          <a:r>
            <a:rPr lang="en-US" dirty="0" smtClean="0"/>
            <a:t>LFM</a:t>
          </a:r>
          <a:endParaRPr lang="ru-RU" dirty="0"/>
        </a:p>
      </dgm:t>
    </dgm:pt>
    <dgm:pt modelId="{94C58C6C-F7C9-46A8-AD53-875D3408A714}" type="parTrans" cxnId="{EBFF3F24-7B5F-4D3A-B980-5966964796D2}">
      <dgm:prSet/>
      <dgm:spPr/>
      <dgm:t>
        <a:bodyPr/>
        <a:lstStyle/>
        <a:p>
          <a:endParaRPr lang="ru-RU"/>
        </a:p>
      </dgm:t>
    </dgm:pt>
    <dgm:pt modelId="{A8750B9C-23C1-40C5-8174-DD3E6E417BC6}" type="sibTrans" cxnId="{EBFF3F24-7B5F-4D3A-B980-5966964796D2}">
      <dgm:prSet/>
      <dgm:spPr/>
      <dgm:t>
        <a:bodyPr/>
        <a:lstStyle/>
        <a:p>
          <a:endParaRPr lang="ru-RU"/>
        </a:p>
      </dgm:t>
    </dgm:pt>
    <dgm:pt modelId="{BA71F8F5-E754-4A0D-A0CA-39D46316F219}">
      <dgm:prSet phldrT="[Текст]"/>
      <dgm:spPr/>
      <dgm:t>
        <a:bodyPr/>
        <a:lstStyle/>
        <a:p>
          <a:r>
            <a:rPr lang="en-US" dirty="0" smtClean="0"/>
            <a:t>PSK / FSK</a:t>
          </a:r>
          <a:endParaRPr lang="ru-RU" dirty="0"/>
        </a:p>
      </dgm:t>
    </dgm:pt>
    <dgm:pt modelId="{901536A8-2130-4799-B045-E12A667E4E68}" type="parTrans" cxnId="{CD05E6D3-C374-48ED-B5E2-C61DF3A3F2E7}">
      <dgm:prSet/>
      <dgm:spPr/>
      <dgm:t>
        <a:bodyPr/>
        <a:lstStyle/>
        <a:p>
          <a:endParaRPr lang="ru-RU"/>
        </a:p>
      </dgm:t>
    </dgm:pt>
    <dgm:pt modelId="{9533D833-A3B2-4B41-BE38-3524A3380A04}" type="sibTrans" cxnId="{CD05E6D3-C374-48ED-B5E2-C61DF3A3F2E7}">
      <dgm:prSet/>
      <dgm:spPr/>
      <dgm:t>
        <a:bodyPr/>
        <a:lstStyle/>
        <a:p>
          <a:endParaRPr lang="ru-RU"/>
        </a:p>
      </dgm:t>
    </dgm:pt>
    <dgm:pt modelId="{E3F46822-9503-4B6E-925A-284594EB433E}" type="pres">
      <dgm:prSet presAssocID="{65687E8A-D4F5-40D9-8F04-E5C980AE5C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E036DA4-B3FA-419D-9967-BCF85B78442F}" type="pres">
      <dgm:prSet presAssocID="{4EE007DB-A303-415C-B7F0-74A1F43D492C}" presName="hierRoot1" presStyleCnt="0">
        <dgm:presLayoutVars>
          <dgm:hierBranch val="init"/>
        </dgm:presLayoutVars>
      </dgm:prSet>
      <dgm:spPr/>
    </dgm:pt>
    <dgm:pt modelId="{7EAE332E-38C1-4C03-8663-CC1B25F08911}" type="pres">
      <dgm:prSet presAssocID="{4EE007DB-A303-415C-B7F0-74A1F43D492C}" presName="rootComposite1" presStyleCnt="0"/>
      <dgm:spPr/>
    </dgm:pt>
    <dgm:pt modelId="{74B7D001-EAD5-40F7-9E7E-0193B9EC567F}" type="pres">
      <dgm:prSet presAssocID="{4EE007DB-A303-415C-B7F0-74A1F43D49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66575D-E4C3-4308-A24C-A6858031847F}" type="pres">
      <dgm:prSet presAssocID="{4EE007DB-A303-415C-B7F0-74A1F43D492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72EF5AE-471F-4CD3-9BFA-A6FC4200AB22}" type="pres">
      <dgm:prSet presAssocID="{4EE007DB-A303-415C-B7F0-74A1F43D492C}" presName="hierChild2" presStyleCnt="0"/>
      <dgm:spPr/>
    </dgm:pt>
    <dgm:pt modelId="{321B1DF3-6A92-4B95-B2F0-EC581AB56B2D}" type="pres">
      <dgm:prSet presAssocID="{C84B4617-9985-477E-A490-819076CB1128}" presName="Name37" presStyleLbl="parChTrans1D2" presStyleIdx="0" presStyleCnt="3"/>
      <dgm:spPr/>
      <dgm:t>
        <a:bodyPr/>
        <a:lstStyle/>
        <a:p>
          <a:endParaRPr lang="ru-RU"/>
        </a:p>
      </dgm:t>
    </dgm:pt>
    <dgm:pt modelId="{489128BF-7FAF-4AF3-8BC4-C4C8B61EB20A}" type="pres">
      <dgm:prSet presAssocID="{7BDA41B1-B93B-4C86-93B3-D024309A8E03}" presName="hierRoot2" presStyleCnt="0">
        <dgm:presLayoutVars>
          <dgm:hierBranch val="init"/>
        </dgm:presLayoutVars>
      </dgm:prSet>
      <dgm:spPr/>
    </dgm:pt>
    <dgm:pt modelId="{8097E574-7081-41A4-BA8E-E0B8C6FC1091}" type="pres">
      <dgm:prSet presAssocID="{7BDA41B1-B93B-4C86-93B3-D024309A8E03}" presName="rootComposite" presStyleCnt="0"/>
      <dgm:spPr/>
    </dgm:pt>
    <dgm:pt modelId="{E449953F-9EBF-4480-A22F-705E3004979F}" type="pres">
      <dgm:prSet presAssocID="{7BDA41B1-B93B-4C86-93B3-D024309A8E0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C7716B-E76B-4D06-9AEA-5E63BB4738CB}" type="pres">
      <dgm:prSet presAssocID="{7BDA41B1-B93B-4C86-93B3-D024309A8E03}" presName="rootConnector" presStyleLbl="node2" presStyleIdx="0" presStyleCnt="3"/>
      <dgm:spPr/>
      <dgm:t>
        <a:bodyPr/>
        <a:lstStyle/>
        <a:p>
          <a:endParaRPr lang="ru-RU"/>
        </a:p>
      </dgm:t>
    </dgm:pt>
    <dgm:pt modelId="{48A3F492-016E-41C7-9995-57C9417147B8}" type="pres">
      <dgm:prSet presAssocID="{7BDA41B1-B93B-4C86-93B3-D024309A8E03}" presName="hierChild4" presStyleCnt="0"/>
      <dgm:spPr/>
    </dgm:pt>
    <dgm:pt modelId="{95203482-13A1-4339-9B19-71C230E1EC6C}" type="pres">
      <dgm:prSet presAssocID="{7BDA41B1-B93B-4C86-93B3-D024309A8E03}" presName="hierChild5" presStyleCnt="0"/>
      <dgm:spPr/>
    </dgm:pt>
    <dgm:pt modelId="{F553987A-FEE8-4E75-A2D9-7BFE7109CAC7}" type="pres">
      <dgm:prSet presAssocID="{94C58C6C-F7C9-46A8-AD53-875D3408A714}" presName="Name37" presStyleLbl="parChTrans1D2" presStyleIdx="1" presStyleCnt="3"/>
      <dgm:spPr/>
      <dgm:t>
        <a:bodyPr/>
        <a:lstStyle/>
        <a:p>
          <a:endParaRPr lang="ru-RU"/>
        </a:p>
      </dgm:t>
    </dgm:pt>
    <dgm:pt modelId="{E56FA8A1-DB69-4E12-AD03-8BFEEA04044D}" type="pres">
      <dgm:prSet presAssocID="{059F1376-E145-4F47-A361-AC91C94FA7B4}" presName="hierRoot2" presStyleCnt="0">
        <dgm:presLayoutVars>
          <dgm:hierBranch val="init"/>
        </dgm:presLayoutVars>
      </dgm:prSet>
      <dgm:spPr/>
    </dgm:pt>
    <dgm:pt modelId="{6F0080B0-1F04-4CEA-B58B-AF47B01717BB}" type="pres">
      <dgm:prSet presAssocID="{059F1376-E145-4F47-A361-AC91C94FA7B4}" presName="rootComposite" presStyleCnt="0"/>
      <dgm:spPr/>
    </dgm:pt>
    <dgm:pt modelId="{2FAA26BE-2431-4141-ACB6-58EA97696F07}" type="pres">
      <dgm:prSet presAssocID="{059F1376-E145-4F47-A361-AC91C94FA7B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D3D168-36A5-44CB-B51E-D46CC3B57C71}" type="pres">
      <dgm:prSet presAssocID="{059F1376-E145-4F47-A361-AC91C94FA7B4}" presName="rootConnector" presStyleLbl="node2" presStyleIdx="1" presStyleCnt="3"/>
      <dgm:spPr/>
      <dgm:t>
        <a:bodyPr/>
        <a:lstStyle/>
        <a:p>
          <a:endParaRPr lang="ru-RU"/>
        </a:p>
      </dgm:t>
    </dgm:pt>
    <dgm:pt modelId="{FB94CA15-1CE5-4DE4-8FC2-117508C1C843}" type="pres">
      <dgm:prSet presAssocID="{059F1376-E145-4F47-A361-AC91C94FA7B4}" presName="hierChild4" presStyleCnt="0"/>
      <dgm:spPr/>
    </dgm:pt>
    <dgm:pt modelId="{A31A741D-626B-48EE-87B3-C97D1CA24101}" type="pres">
      <dgm:prSet presAssocID="{059F1376-E145-4F47-A361-AC91C94FA7B4}" presName="hierChild5" presStyleCnt="0"/>
      <dgm:spPr/>
    </dgm:pt>
    <dgm:pt modelId="{9BBF9D80-40C1-4FE8-905D-17FED1C79BE7}" type="pres">
      <dgm:prSet presAssocID="{901536A8-2130-4799-B045-E12A667E4E68}" presName="Name37" presStyleLbl="parChTrans1D2" presStyleIdx="2" presStyleCnt="3"/>
      <dgm:spPr/>
      <dgm:t>
        <a:bodyPr/>
        <a:lstStyle/>
        <a:p>
          <a:endParaRPr lang="ru-RU"/>
        </a:p>
      </dgm:t>
    </dgm:pt>
    <dgm:pt modelId="{FB592F31-1A66-4C11-8A04-DB7BDC452535}" type="pres">
      <dgm:prSet presAssocID="{BA71F8F5-E754-4A0D-A0CA-39D46316F219}" presName="hierRoot2" presStyleCnt="0">
        <dgm:presLayoutVars>
          <dgm:hierBranch val="init"/>
        </dgm:presLayoutVars>
      </dgm:prSet>
      <dgm:spPr/>
    </dgm:pt>
    <dgm:pt modelId="{645A9E44-2937-4E95-B960-A1BF8059DDA8}" type="pres">
      <dgm:prSet presAssocID="{BA71F8F5-E754-4A0D-A0CA-39D46316F219}" presName="rootComposite" presStyleCnt="0"/>
      <dgm:spPr/>
    </dgm:pt>
    <dgm:pt modelId="{DEBAEF67-077B-476D-8DFC-0C926153DB5C}" type="pres">
      <dgm:prSet presAssocID="{BA71F8F5-E754-4A0D-A0CA-39D46316F21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8C9016-2AE6-430E-8820-6EBF292713F6}" type="pres">
      <dgm:prSet presAssocID="{BA71F8F5-E754-4A0D-A0CA-39D46316F219}" presName="rootConnector" presStyleLbl="node2" presStyleIdx="2" presStyleCnt="3"/>
      <dgm:spPr/>
      <dgm:t>
        <a:bodyPr/>
        <a:lstStyle/>
        <a:p>
          <a:endParaRPr lang="ru-RU"/>
        </a:p>
      </dgm:t>
    </dgm:pt>
    <dgm:pt modelId="{EB2A4D4C-989D-49BB-B354-FF7F94DF4DEC}" type="pres">
      <dgm:prSet presAssocID="{BA71F8F5-E754-4A0D-A0CA-39D46316F219}" presName="hierChild4" presStyleCnt="0"/>
      <dgm:spPr/>
    </dgm:pt>
    <dgm:pt modelId="{4E5F6581-1A46-4F1F-B4BE-D9EEB24CB44F}" type="pres">
      <dgm:prSet presAssocID="{BA71F8F5-E754-4A0D-A0CA-39D46316F219}" presName="hierChild5" presStyleCnt="0"/>
      <dgm:spPr/>
    </dgm:pt>
    <dgm:pt modelId="{39E7C3B2-E082-4CEF-AE37-8A7F708E4D28}" type="pres">
      <dgm:prSet presAssocID="{4EE007DB-A303-415C-B7F0-74A1F43D492C}" presName="hierChild3" presStyleCnt="0"/>
      <dgm:spPr/>
    </dgm:pt>
  </dgm:ptLst>
  <dgm:cxnLst>
    <dgm:cxn modelId="{61264FEC-DD05-4D49-A0E3-93AAACC68C80}" type="presOf" srcId="{901536A8-2130-4799-B045-E12A667E4E68}" destId="{9BBF9D80-40C1-4FE8-905D-17FED1C79BE7}" srcOrd="0" destOrd="0" presId="urn:microsoft.com/office/officeart/2005/8/layout/orgChart1"/>
    <dgm:cxn modelId="{F89612A1-48E1-4F4A-938F-71A50B56A223}" type="presOf" srcId="{BA71F8F5-E754-4A0D-A0CA-39D46316F219}" destId="{DEBAEF67-077B-476D-8DFC-0C926153DB5C}" srcOrd="0" destOrd="0" presId="urn:microsoft.com/office/officeart/2005/8/layout/orgChart1"/>
    <dgm:cxn modelId="{3AE72F6E-96D6-4668-B644-2B6CCF0DDF79}" type="presOf" srcId="{4EE007DB-A303-415C-B7F0-74A1F43D492C}" destId="{74B7D001-EAD5-40F7-9E7E-0193B9EC567F}" srcOrd="0" destOrd="0" presId="urn:microsoft.com/office/officeart/2005/8/layout/orgChart1"/>
    <dgm:cxn modelId="{09C8E8CD-7659-4B22-9DA9-DB7D5513998E}" type="presOf" srcId="{059F1376-E145-4F47-A361-AC91C94FA7B4}" destId="{2FAA26BE-2431-4141-ACB6-58EA97696F07}" srcOrd="0" destOrd="0" presId="urn:microsoft.com/office/officeart/2005/8/layout/orgChart1"/>
    <dgm:cxn modelId="{EBFF3F24-7B5F-4D3A-B980-5966964796D2}" srcId="{4EE007DB-A303-415C-B7F0-74A1F43D492C}" destId="{059F1376-E145-4F47-A361-AC91C94FA7B4}" srcOrd="1" destOrd="0" parTransId="{94C58C6C-F7C9-46A8-AD53-875D3408A714}" sibTransId="{A8750B9C-23C1-40C5-8174-DD3E6E417BC6}"/>
    <dgm:cxn modelId="{15F6F25D-7B0A-4554-9270-20423985C252}" type="presOf" srcId="{65687E8A-D4F5-40D9-8F04-E5C980AE5CDF}" destId="{E3F46822-9503-4B6E-925A-284594EB433E}" srcOrd="0" destOrd="0" presId="urn:microsoft.com/office/officeart/2005/8/layout/orgChart1"/>
    <dgm:cxn modelId="{06186A1C-ADEA-4320-AE9C-4EF904409FED}" type="presOf" srcId="{C84B4617-9985-477E-A490-819076CB1128}" destId="{321B1DF3-6A92-4B95-B2F0-EC581AB56B2D}" srcOrd="0" destOrd="0" presId="urn:microsoft.com/office/officeart/2005/8/layout/orgChart1"/>
    <dgm:cxn modelId="{648C6E17-A95C-42D5-B552-BC9AB8106292}" srcId="{65687E8A-D4F5-40D9-8F04-E5C980AE5CDF}" destId="{4EE007DB-A303-415C-B7F0-74A1F43D492C}" srcOrd="0" destOrd="0" parTransId="{BDF85867-298F-4ACF-92B4-7F424354DB9B}" sibTransId="{7CFBF53D-4B38-45E8-8A2C-49C5CC1DE560}"/>
    <dgm:cxn modelId="{2B8D1156-4168-4B56-B1CE-A1C94A30855E}" type="presOf" srcId="{4EE007DB-A303-415C-B7F0-74A1F43D492C}" destId="{3466575D-E4C3-4308-A24C-A6858031847F}" srcOrd="1" destOrd="0" presId="urn:microsoft.com/office/officeart/2005/8/layout/orgChart1"/>
    <dgm:cxn modelId="{DA331FBD-576B-46A5-9758-97375BF87A93}" type="presOf" srcId="{059F1376-E145-4F47-A361-AC91C94FA7B4}" destId="{46D3D168-36A5-44CB-B51E-D46CC3B57C71}" srcOrd="1" destOrd="0" presId="urn:microsoft.com/office/officeart/2005/8/layout/orgChart1"/>
    <dgm:cxn modelId="{18533CE8-CA30-41AC-8386-E57ECAE72269}" type="presOf" srcId="{BA71F8F5-E754-4A0D-A0CA-39D46316F219}" destId="{658C9016-2AE6-430E-8820-6EBF292713F6}" srcOrd="1" destOrd="0" presId="urn:microsoft.com/office/officeart/2005/8/layout/orgChart1"/>
    <dgm:cxn modelId="{BE7135BF-CC8E-4624-A9DB-7D6A5E43BF2D}" type="presOf" srcId="{7BDA41B1-B93B-4C86-93B3-D024309A8E03}" destId="{E449953F-9EBF-4480-A22F-705E3004979F}" srcOrd="0" destOrd="0" presId="urn:microsoft.com/office/officeart/2005/8/layout/orgChart1"/>
    <dgm:cxn modelId="{2F4C9352-D9A7-4BC4-BCEF-541CCB7197A5}" type="presOf" srcId="{94C58C6C-F7C9-46A8-AD53-875D3408A714}" destId="{F553987A-FEE8-4E75-A2D9-7BFE7109CAC7}" srcOrd="0" destOrd="0" presId="urn:microsoft.com/office/officeart/2005/8/layout/orgChart1"/>
    <dgm:cxn modelId="{D0DB352F-71C6-42B8-98CE-05616C943606}" srcId="{4EE007DB-A303-415C-B7F0-74A1F43D492C}" destId="{7BDA41B1-B93B-4C86-93B3-D024309A8E03}" srcOrd="0" destOrd="0" parTransId="{C84B4617-9985-477E-A490-819076CB1128}" sibTransId="{626BF66C-0016-40D7-8893-16CB058F657F}"/>
    <dgm:cxn modelId="{CD05E6D3-C374-48ED-B5E2-C61DF3A3F2E7}" srcId="{4EE007DB-A303-415C-B7F0-74A1F43D492C}" destId="{BA71F8F5-E754-4A0D-A0CA-39D46316F219}" srcOrd="2" destOrd="0" parTransId="{901536A8-2130-4799-B045-E12A667E4E68}" sibTransId="{9533D833-A3B2-4B41-BE38-3524A3380A04}"/>
    <dgm:cxn modelId="{FF5A2493-7392-49AA-8E3E-D0C91C2115C2}" type="presOf" srcId="{7BDA41B1-B93B-4C86-93B3-D024309A8E03}" destId="{5DC7716B-E76B-4D06-9AEA-5E63BB4738CB}" srcOrd="1" destOrd="0" presId="urn:microsoft.com/office/officeart/2005/8/layout/orgChart1"/>
    <dgm:cxn modelId="{0ADC900C-0E10-4770-83B9-C96E687BBBE7}" type="presParOf" srcId="{E3F46822-9503-4B6E-925A-284594EB433E}" destId="{8E036DA4-B3FA-419D-9967-BCF85B78442F}" srcOrd="0" destOrd="0" presId="urn:microsoft.com/office/officeart/2005/8/layout/orgChart1"/>
    <dgm:cxn modelId="{E97707FE-433F-4D5B-8E11-977368514E56}" type="presParOf" srcId="{8E036DA4-B3FA-419D-9967-BCF85B78442F}" destId="{7EAE332E-38C1-4C03-8663-CC1B25F08911}" srcOrd="0" destOrd="0" presId="urn:microsoft.com/office/officeart/2005/8/layout/orgChart1"/>
    <dgm:cxn modelId="{F9B9A030-B631-46EC-92B0-9572C886FE07}" type="presParOf" srcId="{7EAE332E-38C1-4C03-8663-CC1B25F08911}" destId="{74B7D001-EAD5-40F7-9E7E-0193B9EC567F}" srcOrd="0" destOrd="0" presId="urn:microsoft.com/office/officeart/2005/8/layout/orgChart1"/>
    <dgm:cxn modelId="{5D2529E0-95AF-43DE-A0ED-77D23D475FF3}" type="presParOf" srcId="{7EAE332E-38C1-4C03-8663-CC1B25F08911}" destId="{3466575D-E4C3-4308-A24C-A6858031847F}" srcOrd="1" destOrd="0" presId="urn:microsoft.com/office/officeart/2005/8/layout/orgChart1"/>
    <dgm:cxn modelId="{FC51D259-CE8E-42B6-88F2-AA3939B60CEA}" type="presParOf" srcId="{8E036DA4-B3FA-419D-9967-BCF85B78442F}" destId="{172EF5AE-471F-4CD3-9BFA-A6FC4200AB22}" srcOrd="1" destOrd="0" presId="urn:microsoft.com/office/officeart/2005/8/layout/orgChart1"/>
    <dgm:cxn modelId="{CB4388C5-81B8-43F9-BC04-49488632D585}" type="presParOf" srcId="{172EF5AE-471F-4CD3-9BFA-A6FC4200AB22}" destId="{321B1DF3-6A92-4B95-B2F0-EC581AB56B2D}" srcOrd="0" destOrd="0" presId="urn:microsoft.com/office/officeart/2005/8/layout/orgChart1"/>
    <dgm:cxn modelId="{A9B27F50-B589-47D3-BC62-AAEF56FA9204}" type="presParOf" srcId="{172EF5AE-471F-4CD3-9BFA-A6FC4200AB22}" destId="{489128BF-7FAF-4AF3-8BC4-C4C8B61EB20A}" srcOrd="1" destOrd="0" presId="urn:microsoft.com/office/officeart/2005/8/layout/orgChart1"/>
    <dgm:cxn modelId="{665B3537-51E8-4BB6-9D18-2ECAC5693AA9}" type="presParOf" srcId="{489128BF-7FAF-4AF3-8BC4-C4C8B61EB20A}" destId="{8097E574-7081-41A4-BA8E-E0B8C6FC1091}" srcOrd="0" destOrd="0" presId="urn:microsoft.com/office/officeart/2005/8/layout/orgChart1"/>
    <dgm:cxn modelId="{9BDC08DA-E4D5-40FF-A4E5-B804EA362475}" type="presParOf" srcId="{8097E574-7081-41A4-BA8E-E0B8C6FC1091}" destId="{E449953F-9EBF-4480-A22F-705E3004979F}" srcOrd="0" destOrd="0" presId="urn:microsoft.com/office/officeart/2005/8/layout/orgChart1"/>
    <dgm:cxn modelId="{8F1EFA65-D643-4A94-8CEE-67FA95C014D0}" type="presParOf" srcId="{8097E574-7081-41A4-BA8E-E0B8C6FC1091}" destId="{5DC7716B-E76B-4D06-9AEA-5E63BB4738CB}" srcOrd="1" destOrd="0" presId="urn:microsoft.com/office/officeart/2005/8/layout/orgChart1"/>
    <dgm:cxn modelId="{E7084293-CC33-4533-B7EE-E5E84FCC8CB4}" type="presParOf" srcId="{489128BF-7FAF-4AF3-8BC4-C4C8B61EB20A}" destId="{48A3F492-016E-41C7-9995-57C9417147B8}" srcOrd="1" destOrd="0" presId="urn:microsoft.com/office/officeart/2005/8/layout/orgChart1"/>
    <dgm:cxn modelId="{43833549-A141-49B0-9184-1022C6BF87F8}" type="presParOf" srcId="{489128BF-7FAF-4AF3-8BC4-C4C8B61EB20A}" destId="{95203482-13A1-4339-9B19-71C230E1EC6C}" srcOrd="2" destOrd="0" presId="urn:microsoft.com/office/officeart/2005/8/layout/orgChart1"/>
    <dgm:cxn modelId="{CEF1A118-244E-4771-8B27-82EB677728EA}" type="presParOf" srcId="{172EF5AE-471F-4CD3-9BFA-A6FC4200AB22}" destId="{F553987A-FEE8-4E75-A2D9-7BFE7109CAC7}" srcOrd="2" destOrd="0" presId="urn:microsoft.com/office/officeart/2005/8/layout/orgChart1"/>
    <dgm:cxn modelId="{B4142853-5C91-484B-B9D0-66BCE7BC52B7}" type="presParOf" srcId="{172EF5AE-471F-4CD3-9BFA-A6FC4200AB22}" destId="{E56FA8A1-DB69-4E12-AD03-8BFEEA04044D}" srcOrd="3" destOrd="0" presId="urn:microsoft.com/office/officeart/2005/8/layout/orgChart1"/>
    <dgm:cxn modelId="{85E05A15-C4E6-4B15-BA0E-AD211252C351}" type="presParOf" srcId="{E56FA8A1-DB69-4E12-AD03-8BFEEA04044D}" destId="{6F0080B0-1F04-4CEA-B58B-AF47B01717BB}" srcOrd="0" destOrd="0" presId="urn:microsoft.com/office/officeart/2005/8/layout/orgChart1"/>
    <dgm:cxn modelId="{4E8F5B5E-47AA-462E-878D-A94BC59EDED1}" type="presParOf" srcId="{6F0080B0-1F04-4CEA-B58B-AF47B01717BB}" destId="{2FAA26BE-2431-4141-ACB6-58EA97696F07}" srcOrd="0" destOrd="0" presId="urn:microsoft.com/office/officeart/2005/8/layout/orgChart1"/>
    <dgm:cxn modelId="{469FFAF6-2E9F-45DC-9433-AE29CCC5BA49}" type="presParOf" srcId="{6F0080B0-1F04-4CEA-B58B-AF47B01717BB}" destId="{46D3D168-36A5-44CB-B51E-D46CC3B57C71}" srcOrd="1" destOrd="0" presId="urn:microsoft.com/office/officeart/2005/8/layout/orgChart1"/>
    <dgm:cxn modelId="{86E00659-2710-4B46-8B08-7F72B20E16B1}" type="presParOf" srcId="{E56FA8A1-DB69-4E12-AD03-8BFEEA04044D}" destId="{FB94CA15-1CE5-4DE4-8FC2-117508C1C843}" srcOrd="1" destOrd="0" presId="urn:microsoft.com/office/officeart/2005/8/layout/orgChart1"/>
    <dgm:cxn modelId="{903B407E-39E6-49FA-B4B6-AB99B3429A53}" type="presParOf" srcId="{E56FA8A1-DB69-4E12-AD03-8BFEEA04044D}" destId="{A31A741D-626B-48EE-87B3-C97D1CA24101}" srcOrd="2" destOrd="0" presId="urn:microsoft.com/office/officeart/2005/8/layout/orgChart1"/>
    <dgm:cxn modelId="{CF38BE82-4054-4C10-8F98-7D67013D51AE}" type="presParOf" srcId="{172EF5AE-471F-4CD3-9BFA-A6FC4200AB22}" destId="{9BBF9D80-40C1-4FE8-905D-17FED1C79BE7}" srcOrd="4" destOrd="0" presId="urn:microsoft.com/office/officeart/2005/8/layout/orgChart1"/>
    <dgm:cxn modelId="{010198F9-17B7-4820-B0A3-737A4367E741}" type="presParOf" srcId="{172EF5AE-471F-4CD3-9BFA-A6FC4200AB22}" destId="{FB592F31-1A66-4C11-8A04-DB7BDC452535}" srcOrd="5" destOrd="0" presId="urn:microsoft.com/office/officeart/2005/8/layout/orgChart1"/>
    <dgm:cxn modelId="{07A3A7F4-7B27-4E59-B68F-7C4F34C93F58}" type="presParOf" srcId="{FB592F31-1A66-4C11-8A04-DB7BDC452535}" destId="{645A9E44-2937-4E95-B960-A1BF8059DDA8}" srcOrd="0" destOrd="0" presId="urn:microsoft.com/office/officeart/2005/8/layout/orgChart1"/>
    <dgm:cxn modelId="{3A0A1A39-BA4D-4184-86CB-E88B4DE13D8E}" type="presParOf" srcId="{645A9E44-2937-4E95-B960-A1BF8059DDA8}" destId="{DEBAEF67-077B-476D-8DFC-0C926153DB5C}" srcOrd="0" destOrd="0" presId="urn:microsoft.com/office/officeart/2005/8/layout/orgChart1"/>
    <dgm:cxn modelId="{35D2D1F3-436D-4A74-B267-D7530E597697}" type="presParOf" srcId="{645A9E44-2937-4E95-B960-A1BF8059DDA8}" destId="{658C9016-2AE6-430E-8820-6EBF292713F6}" srcOrd="1" destOrd="0" presId="urn:microsoft.com/office/officeart/2005/8/layout/orgChart1"/>
    <dgm:cxn modelId="{DC05C634-5EAE-4D21-9283-BE792C5B0B56}" type="presParOf" srcId="{FB592F31-1A66-4C11-8A04-DB7BDC452535}" destId="{EB2A4D4C-989D-49BB-B354-FF7F94DF4DEC}" srcOrd="1" destOrd="0" presId="urn:microsoft.com/office/officeart/2005/8/layout/orgChart1"/>
    <dgm:cxn modelId="{2DEE65A9-F94D-48D4-8193-4C97FD63A93A}" type="presParOf" srcId="{FB592F31-1A66-4C11-8A04-DB7BDC452535}" destId="{4E5F6581-1A46-4F1F-B4BE-D9EEB24CB44F}" srcOrd="2" destOrd="0" presId="urn:microsoft.com/office/officeart/2005/8/layout/orgChart1"/>
    <dgm:cxn modelId="{DD6466AF-398A-42AD-BFBA-F79965945D8A}" type="presParOf" srcId="{8E036DA4-B3FA-419D-9967-BCF85B78442F}" destId="{39E7C3B2-E082-4CEF-AE37-8A7F708E4D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5540A7-DEFF-4CBC-9AC9-C34497C0C28D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9FC94142-BDD6-406B-90B9-2CA31B54ADAE}">
      <dgm:prSet phldrT="[Текст]"/>
      <dgm:spPr/>
      <dgm:t>
        <a:bodyPr/>
        <a:lstStyle/>
        <a:p>
          <a:r>
            <a:rPr lang="en-US" dirty="0" smtClean="0"/>
            <a:t>MATLAB model</a:t>
          </a:r>
          <a:endParaRPr lang="ru-RU" dirty="0"/>
        </a:p>
      </dgm:t>
    </dgm:pt>
    <dgm:pt modelId="{75683248-C1DA-4BA1-A456-A5A34E76F6B5}" type="parTrans" cxnId="{859341E6-B3F9-407E-82C2-3F0829D6FD53}">
      <dgm:prSet/>
      <dgm:spPr/>
      <dgm:t>
        <a:bodyPr/>
        <a:lstStyle/>
        <a:p>
          <a:endParaRPr lang="ru-RU"/>
        </a:p>
      </dgm:t>
    </dgm:pt>
    <dgm:pt modelId="{7B583ACC-898A-4BE2-BC90-8D288E169420}" type="sibTrans" cxnId="{859341E6-B3F9-407E-82C2-3F0829D6FD53}">
      <dgm:prSet/>
      <dgm:spPr/>
      <dgm:t>
        <a:bodyPr/>
        <a:lstStyle/>
        <a:p>
          <a:endParaRPr lang="ru-RU"/>
        </a:p>
      </dgm:t>
    </dgm:pt>
    <dgm:pt modelId="{723AC151-E644-4DB9-AA41-965075472F34}">
      <dgm:prSet phldrT="[Текст]"/>
      <dgm:spPr/>
      <dgm:t>
        <a:bodyPr/>
        <a:lstStyle/>
        <a:p>
          <a:r>
            <a:rPr lang="en-US" dirty="0" smtClean="0"/>
            <a:t>Functional simulation (Testbench)</a:t>
          </a:r>
          <a:endParaRPr lang="ru-RU" dirty="0"/>
        </a:p>
      </dgm:t>
    </dgm:pt>
    <dgm:pt modelId="{9A04F1F8-6E7F-4D99-AF71-79D68C438F4C}" type="parTrans" cxnId="{4F00EB8B-B4D0-428A-8B6F-8D5CA5F35467}">
      <dgm:prSet/>
      <dgm:spPr/>
      <dgm:t>
        <a:bodyPr/>
        <a:lstStyle/>
        <a:p>
          <a:endParaRPr lang="ru-RU"/>
        </a:p>
      </dgm:t>
    </dgm:pt>
    <dgm:pt modelId="{FEF9FD73-176B-44AF-9CB9-D569AA679F16}" type="sibTrans" cxnId="{4F00EB8B-B4D0-428A-8B6F-8D5CA5F35467}">
      <dgm:prSet/>
      <dgm:spPr/>
      <dgm:t>
        <a:bodyPr/>
        <a:lstStyle/>
        <a:p>
          <a:endParaRPr lang="ru-RU"/>
        </a:p>
      </dgm:t>
    </dgm:pt>
    <dgm:pt modelId="{2BD1046A-61DE-4667-B5DA-2095964A9ACA}">
      <dgm:prSet phldrT="[Текст]"/>
      <dgm:spPr/>
      <dgm:t>
        <a:bodyPr/>
        <a:lstStyle/>
        <a:p>
          <a:r>
            <a:rPr lang="en-US" dirty="0" smtClean="0"/>
            <a:t>Synthesis, implementation and bitstream generating</a:t>
          </a:r>
          <a:endParaRPr lang="ru-RU" dirty="0"/>
        </a:p>
      </dgm:t>
    </dgm:pt>
    <dgm:pt modelId="{75E03335-1160-4CE6-B34A-22EFF0850C89}" type="parTrans" cxnId="{5025EDB7-3591-4932-A61A-6D85131EF96A}">
      <dgm:prSet/>
      <dgm:spPr/>
      <dgm:t>
        <a:bodyPr/>
        <a:lstStyle/>
        <a:p>
          <a:endParaRPr lang="ru-RU"/>
        </a:p>
      </dgm:t>
    </dgm:pt>
    <dgm:pt modelId="{4E3C4B0D-9481-419E-91F1-1CAE183D27FD}" type="sibTrans" cxnId="{5025EDB7-3591-4932-A61A-6D85131EF96A}">
      <dgm:prSet/>
      <dgm:spPr/>
      <dgm:t>
        <a:bodyPr/>
        <a:lstStyle/>
        <a:p>
          <a:endParaRPr lang="ru-RU"/>
        </a:p>
      </dgm:t>
    </dgm:pt>
    <dgm:pt modelId="{C71CF4AF-738C-4E39-9A60-74E5A6BF4958}">
      <dgm:prSet phldrT="[Текст]"/>
      <dgm:spPr/>
      <dgm:t>
        <a:bodyPr/>
        <a:lstStyle/>
        <a:p>
          <a:r>
            <a:rPr lang="en-US" dirty="0" smtClean="0"/>
            <a:t>Debugging using logic analyzer and VIO IP core </a:t>
          </a:r>
          <a:endParaRPr lang="ru-RU" dirty="0"/>
        </a:p>
      </dgm:t>
    </dgm:pt>
    <dgm:pt modelId="{1BC1F44F-C5E3-4BA9-AAA6-B6A38563FCED}" type="parTrans" cxnId="{164BCAD7-F79B-4723-B557-25421EA62E7A}">
      <dgm:prSet/>
      <dgm:spPr/>
      <dgm:t>
        <a:bodyPr/>
        <a:lstStyle/>
        <a:p>
          <a:endParaRPr lang="ru-RU"/>
        </a:p>
      </dgm:t>
    </dgm:pt>
    <dgm:pt modelId="{EE009AD6-0930-4539-AB2A-647B6DFFFA1D}" type="sibTrans" cxnId="{164BCAD7-F79B-4723-B557-25421EA62E7A}">
      <dgm:prSet/>
      <dgm:spPr/>
      <dgm:t>
        <a:bodyPr/>
        <a:lstStyle/>
        <a:p>
          <a:endParaRPr lang="ru-RU"/>
        </a:p>
      </dgm:t>
    </dgm:pt>
    <dgm:pt modelId="{A28C3C63-BD33-4061-80BF-6C9EC517766B}" type="pres">
      <dgm:prSet presAssocID="{C25540A7-DEFF-4CBC-9AC9-C34497C0C28D}" presName="Name0" presStyleCnt="0">
        <dgm:presLayoutVars>
          <dgm:dir/>
          <dgm:resizeHandles val="exact"/>
        </dgm:presLayoutVars>
      </dgm:prSet>
      <dgm:spPr/>
    </dgm:pt>
    <dgm:pt modelId="{E6378B68-B0E2-429E-9C41-B45A74F6829C}" type="pres">
      <dgm:prSet presAssocID="{9FC94142-BDD6-406B-90B9-2CA31B54ADAE}" presName="node" presStyleLbl="node1" presStyleIdx="0" presStyleCnt="4">
        <dgm:presLayoutVars>
          <dgm:bulletEnabled val="1"/>
        </dgm:presLayoutVars>
      </dgm:prSet>
      <dgm:spPr/>
    </dgm:pt>
    <dgm:pt modelId="{324C330C-05E8-4CAE-919A-5E081417118C}" type="pres">
      <dgm:prSet presAssocID="{7B583ACC-898A-4BE2-BC90-8D288E169420}" presName="sibTrans" presStyleLbl="sibTrans2D1" presStyleIdx="0" presStyleCnt="3"/>
      <dgm:spPr/>
    </dgm:pt>
    <dgm:pt modelId="{7E111529-E9D2-441D-8B7A-8E9600557F9E}" type="pres">
      <dgm:prSet presAssocID="{7B583ACC-898A-4BE2-BC90-8D288E169420}" presName="connectorText" presStyleLbl="sibTrans2D1" presStyleIdx="0" presStyleCnt="3"/>
      <dgm:spPr/>
    </dgm:pt>
    <dgm:pt modelId="{35F44B84-1BAC-48BD-B3C1-03278AFD5C0C}" type="pres">
      <dgm:prSet presAssocID="{723AC151-E644-4DB9-AA41-965075472F3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6F2C8B-2904-4865-ADC3-F9E1EAD8ABA6}" type="pres">
      <dgm:prSet presAssocID="{FEF9FD73-176B-44AF-9CB9-D569AA679F16}" presName="sibTrans" presStyleLbl="sibTrans2D1" presStyleIdx="1" presStyleCnt="3"/>
      <dgm:spPr/>
    </dgm:pt>
    <dgm:pt modelId="{F2FAAED2-4C33-4214-A12B-27463DAA1E94}" type="pres">
      <dgm:prSet presAssocID="{FEF9FD73-176B-44AF-9CB9-D569AA679F16}" presName="connectorText" presStyleLbl="sibTrans2D1" presStyleIdx="1" presStyleCnt="3"/>
      <dgm:spPr/>
    </dgm:pt>
    <dgm:pt modelId="{72B66847-E372-4C4D-B2D0-3A61F60C17CF}" type="pres">
      <dgm:prSet presAssocID="{2BD1046A-61DE-4667-B5DA-2095964A9A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2B6F84-A4B0-47A2-B368-DC9A19A5684C}" type="pres">
      <dgm:prSet presAssocID="{4E3C4B0D-9481-419E-91F1-1CAE183D27FD}" presName="sibTrans" presStyleLbl="sibTrans2D1" presStyleIdx="2" presStyleCnt="3"/>
      <dgm:spPr/>
    </dgm:pt>
    <dgm:pt modelId="{46AB28D2-7ADD-41CE-B0F4-7F5F7BA4D861}" type="pres">
      <dgm:prSet presAssocID="{4E3C4B0D-9481-419E-91F1-1CAE183D27FD}" presName="connectorText" presStyleLbl="sibTrans2D1" presStyleIdx="2" presStyleCnt="3"/>
      <dgm:spPr/>
    </dgm:pt>
    <dgm:pt modelId="{CB9E7DE5-84D8-4840-A074-CC6164214347}" type="pres">
      <dgm:prSet presAssocID="{C71CF4AF-738C-4E39-9A60-74E5A6BF49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6C2234-7B17-47E7-9991-DBFC0497AF25}" type="presOf" srcId="{9FC94142-BDD6-406B-90B9-2CA31B54ADAE}" destId="{E6378B68-B0E2-429E-9C41-B45A74F6829C}" srcOrd="0" destOrd="0" presId="urn:microsoft.com/office/officeart/2005/8/layout/process1"/>
    <dgm:cxn modelId="{B403C163-685F-4C85-8DEB-6B8505B35B10}" type="presOf" srcId="{4E3C4B0D-9481-419E-91F1-1CAE183D27FD}" destId="{432B6F84-A4B0-47A2-B368-DC9A19A5684C}" srcOrd="0" destOrd="0" presId="urn:microsoft.com/office/officeart/2005/8/layout/process1"/>
    <dgm:cxn modelId="{A88E713E-0B37-406D-8832-D138EC6073FB}" type="presOf" srcId="{7B583ACC-898A-4BE2-BC90-8D288E169420}" destId="{324C330C-05E8-4CAE-919A-5E081417118C}" srcOrd="0" destOrd="0" presId="urn:microsoft.com/office/officeart/2005/8/layout/process1"/>
    <dgm:cxn modelId="{65554563-6F77-4AFD-AE9D-3386390292F7}" type="presOf" srcId="{FEF9FD73-176B-44AF-9CB9-D569AA679F16}" destId="{276F2C8B-2904-4865-ADC3-F9E1EAD8ABA6}" srcOrd="0" destOrd="0" presId="urn:microsoft.com/office/officeart/2005/8/layout/process1"/>
    <dgm:cxn modelId="{859341E6-B3F9-407E-82C2-3F0829D6FD53}" srcId="{C25540A7-DEFF-4CBC-9AC9-C34497C0C28D}" destId="{9FC94142-BDD6-406B-90B9-2CA31B54ADAE}" srcOrd="0" destOrd="0" parTransId="{75683248-C1DA-4BA1-A456-A5A34E76F6B5}" sibTransId="{7B583ACC-898A-4BE2-BC90-8D288E169420}"/>
    <dgm:cxn modelId="{86182147-1D34-45FE-84CF-86115535900F}" type="presOf" srcId="{C71CF4AF-738C-4E39-9A60-74E5A6BF4958}" destId="{CB9E7DE5-84D8-4840-A074-CC6164214347}" srcOrd="0" destOrd="0" presId="urn:microsoft.com/office/officeart/2005/8/layout/process1"/>
    <dgm:cxn modelId="{9AB0F027-FD15-4983-A570-A6ABB66AF684}" type="presOf" srcId="{723AC151-E644-4DB9-AA41-965075472F34}" destId="{35F44B84-1BAC-48BD-B3C1-03278AFD5C0C}" srcOrd="0" destOrd="0" presId="urn:microsoft.com/office/officeart/2005/8/layout/process1"/>
    <dgm:cxn modelId="{164BCAD7-F79B-4723-B557-25421EA62E7A}" srcId="{C25540A7-DEFF-4CBC-9AC9-C34497C0C28D}" destId="{C71CF4AF-738C-4E39-9A60-74E5A6BF4958}" srcOrd="3" destOrd="0" parTransId="{1BC1F44F-C5E3-4BA9-AAA6-B6A38563FCED}" sibTransId="{EE009AD6-0930-4539-AB2A-647B6DFFFA1D}"/>
    <dgm:cxn modelId="{ADB6954D-50FB-4343-900D-B5895D9A4892}" type="presOf" srcId="{FEF9FD73-176B-44AF-9CB9-D569AA679F16}" destId="{F2FAAED2-4C33-4214-A12B-27463DAA1E94}" srcOrd="1" destOrd="0" presId="urn:microsoft.com/office/officeart/2005/8/layout/process1"/>
    <dgm:cxn modelId="{4F00EB8B-B4D0-428A-8B6F-8D5CA5F35467}" srcId="{C25540A7-DEFF-4CBC-9AC9-C34497C0C28D}" destId="{723AC151-E644-4DB9-AA41-965075472F34}" srcOrd="1" destOrd="0" parTransId="{9A04F1F8-6E7F-4D99-AF71-79D68C438F4C}" sibTransId="{FEF9FD73-176B-44AF-9CB9-D569AA679F16}"/>
    <dgm:cxn modelId="{E2EEC11A-67E0-46E4-B9BF-F4C624A545F4}" type="presOf" srcId="{7B583ACC-898A-4BE2-BC90-8D288E169420}" destId="{7E111529-E9D2-441D-8B7A-8E9600557F9E}" srcOrd="1" destOrd="0" presId="urn:microsoft.com/office/officeart/2005/8/layout/process1"/>
    <dgm:cxn modelId="{5025EDB7-3591-4932-A61A-6D85131EF96A}" srcId="{C25540A7-DEFF-4CBC-9AC9-C34497C0C28D}" destId="{2BD1046A-61DE-4667-B5DA-2095964A9ACA}" srcOrd="2" destOrd="0" parTransId="{75E03335-1160-4CE6-B34A-22EFF0850C89}" sibTransId="{4E3C4B0D-9481-419E-91F1-1CAE183D27FD}"/>
    <dgm:cxn modelId="{88DC3FC5-E55B-4A53-BBCE-AF1155C6B930}" type="presOf" srcId="{4E3C4B0D-9481-419E-91F1-1CAE183D27FD}" destId="{46AB28D2-7ADD-41CE-B0F4-7F5F7BA4D861}" srcOrd="1" destOrd="0" presId="urn:microsoft.com/office/officeart/2005/8/layout/process1"/>
    <dgm:cxn modelId="{03983676-0FA8-428B-992E-C097D05FC16D}" type="presOf" srcId="{2BD1046A-61DE-4667-B5DA-2095964A9ACA}" destId="{72B66847-E372-4C4D-B2D0-3A61F60C17CF}" srcOrd="0" destOrd="0" presId="urn:microsoft.com/office/officeart/2005/8/layout/process1"/>
    <dgm:cxn modelId="{468178C1-91C8-4C55-ABF8-7E299E4EBDC2}" type="presOf" srcId="{C25540A7-DEFF-4CBC-9AC9-C34497C0C28D}" destId="{A28C3C63-BD33-4061-80BF-6C9EC517766B}" srcOrd="0" destOrd="0" presId="urn:microsoft.com/office/officeart/2005/8/layout/process1"/>
    <dgm:cxn modelId="{54DB5094-83C4-49B4-AA3D-F20720307DFC}" type="presParOf" srcId="{A28C3C63-BD33-4061-80BF-6C9EC517766B}" destId="{E6378B68-B0E2-429E-9C41-B45A74F6829C}" srcOrd="0" destOrd="0" presId="urn:microsoft.com/office/officeart/2005/8/layout/process1"/>
    <dgm:cxn modelId="{A3E596FA-798D-4159-B3E1-CFE67396B39B}" type="presParOf" srcId="{A28C3C63-BD33-4061-80BF-6C9EC517766B}" destId="{324C330C-05E8-4CAE-919A-5E081417118C}" srcOrd="1" destOrd="0" presId="urn:microsoft.com/office/officeart/2005/8/layout/process1"/>
    <dgm:cxn modelId="{F0BB4A63-EA5F-4421-BC5B-D622F97BA81F}" type="presParOf" srcId="{324C330C-05E8-4CAE-919A-5E081417118C}" destId="{7E111529-E9D2-441D-8B7A-8E9600557F9E}" srcOrd="0" destOrd="0" presId="urn:microsoft.com/office/officeart/2005/8/layout/process1"/>
    <dgm:cxn modelId="{21B227A7-8216-4FC2-9FDD-85611738C998}" type="presParOf" srcId="{A28C3C63-BD33-4061-80BF-6C9EC517766B}" destId="{35F44B84-1BAC-48BD-B3C1-03278AFD5C0C}" srcOrd="2" destOrd="0" presId="urn:microsoft.com/office/officeart/2005/8/layout/process1"/>
    <dgm:cxn modelId="{A95677E5-A996-449D-B9CE-F003BD9C226B}" type="presParOf" srcId="{A28C3C63-BD33-4061-80BF-6C9EC517766B}" destId="{276F2C8B-2904-4865-ADC3-F9E1EAD8ABA6}" srcOrd="3" destOrd="0" presId="urn:microsoft.com/office/officeart/2005/8/layout/process1"/>
    <dgm:cxn modelId="{4B7F568E-DBD9-480C-8709-C2F915C713F0}" type="presParOf" srcId="{276F2C8B-2904-4865-ADC3-F9E1EAD8ABA6}" destId="{F2FAAED2-4C33-4214-A12B-27463DAA1E94}" srcOrd="0" destOrd="0" presId="urn:microsoft.com/office/officeart/2005/8/layout/process1"/>
    <dgm:cxn modelId="{C9CD3FA5-A170-4F17-94EF-59612038ACA8}" type="presParOf" srcId="{A28C3C63-BD33-4061-80BF-6C9EC517766B}" destId="{72B66847-E372-4C4D-B2D0-3A61F60C17CF}" srcOrd="4" destOrd="0" presId="urn:microsoft.com/office/officeart/2005/8/layout/process1"/>
    <dgm:cxn modelId="{59DBCBF6-477E-454D-B1E3-694858109158}" type="presParOf" srcId="{A28C3C63-BD33-4061-80BF-6C9EC517766B}" destId="{432B6F84-A4B0-47A2-B368-DC9A19A5684C}" srcOrd="5" destOrd="0" presId="urn:microsoft.com/office/officeart/2005/8/layout/process1"/>
    <dgm:cxn modelId="{65CE8113-32E9-4F5F-AA37-5B339D34DB61}" type="presParOf" srcId="{432B6F84-A4B0-47A2-B368-DC9A19A5684C}" destId="{46AB28D2-7ADD-41CE-B0F4-7F5F7BA4D861}" srcOrd="0" destOrd="0" presId="urn:microsoft.com/office/officeart/2005/8/layout/process1"/>
    <dgm:cxn modelId="{54F6D300-3DD5-4AD8-8A13-88A281396EBB}" type="presParOf" srcId="{A28C3C63-BD33-4061-80BF-6C9EC517766B}" destId="{CB9E7DE5-84D8-4840-A074-CC61642143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F9D80-40C1-4FE8-905D-17FED1C79BE7}">
      <dsp:nvSpPr>
        <dsp:cNvPr id="0" name=""/>
        <dsp:cNvSpPr/>
      </dsp:nvSpPr>
      <dsp:spPr>
        <a:xfrm>
          <a:off x="2802808" y="1075560"/>
          <a:ext cx="1983007" cy="34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79"/>
              </a:lnTo>
              <a:lnTo>
                <a:pt x="1983007" y="172079"/>
              </a:lnTo>
              <a:lnTo>
                <a:pt x="1983007" y="34415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3987A-FEE8-4E75-A2D9-7BFE7109CAC7}">
      <dsp:nvSpPr>
        <dsp:cNvPr id="0" name=""/>
        <dsp:cNvSpPr/>
      </dsp:nvSpPr>
      <dsp:spPr>
        <a:xfrm>
          <a:off x="2757088" y="1075560"/>
          <a:ext cx="91440" cy="344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15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B1DF3-6A92-4B95-B2F0-EC581AB56B2D}">
      <dsp:nvSpPr>
        <dsp:cNvPr id="0" name=""/>
        <dsp:cNvSpPr/>
      </dsp:nvSpPr>
      <dsp:spPr>
        <a:xfrm>
          <a:off x="819800" y="1075560"/>
          <a:ext cx="1983007" cy="344158"/>
        </a:xfrm>
        <a:custGeom>
          <a:avLst/>
          <a:gdLst/>
          <a:ahLst/>
          <a:cxnLst/>
          <a:rect l="0" t="0" r="0" b="0"/>
          <a:pathLst>
            <a:path>
              <a:moveTo>
                <a:pt x="1983007" y="0"/>
              </a:moveTo>
              <a:lnTo>
                <a:pt x="1983007" y="172079"/>
              </a:lnTo>
              <a:lnTo>
                <a:pt x="0" y="172079"/>
              </a:lnTo>
              <a:lnTo>
                <a:pt x="0" y="34415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7D001-EAD5-40F7-9E7E-0193B9EC567F}">
      <dsp:nvSpPr>
        <dsp:cNvPr id="0" name=""/>
        <dsp:cNvSpPr/>
      </dsp:nvSpPr>
      <dsp:spPr>
        <a:xfrm>
          <a:off x="1983383" y="256136"/>
          <a:ext cx="1638848" cy="8194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DDS signals</a:t>
          </a:r>
          <a:endParaRPr lang="ru-RU" sz="3100" kern="1200" dirty="0"/>
        </a:p>
      </dsp:txBody>
      <dsp:txXfrm>
        <a:off x="1983383" y="256136"/>
        <a:ext cx="1638848" cy="819424"/>
      </dsp:txXfrm>
    </dsp:sp>
    <dsp:sp modelId="{E449953F-9EBF-4480-A22F-705E3004979F}">
      <dsp:nvSpPr>
        <dsp:cNvPr id="0" name=""/>
        <dsp:cNvSpPr/>
      </dsp:nvSpPr>
      <dsp:spPr>
        <a:xfrm>
          <a:off x="376" y="1419719"/>
          <a:ext cx="1638848" cy="8194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Sin/Cos</a:t>
          </a:r>
          <a:endParaRPr lang="ru-RU" sz="3100" kern="1200" dirty="0"/>
        </a:p>
      </dsp:txBody>
      <dsp:txXfrm>
        <a:off x="376" y="1419719"/>
        <a:ext cx="1638848" cy="819424"/>
      </dsp:txXfrm>
    </dsp:sp>
    <dsp:sp modelId="{2FAA26BE-2431-4141-ACB6-58EA97696F07}">
      <dsp:nvSpPr>
        <dsp:cNvPr id="0" name=""/>
        <dsp:cNvSpPr/>
      </dsp:nvSpPr>
      <dsp:spPr>
        <a:xfrm>
          <a:off x="1983383" y="1419719"/>
          <a:ext cx="1638848" cy="8194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LFM</a:t>
          </a:r>
          <a:endParaRPr lang="ru-RU" sz="3100" kern="1200" dirty="0"/>
        </a:p>
      </dsp:txBody>
      <dsp:txXfrm>
        <a:off x="1983383" y="1419719"/>
        <a:ext cx="1638848" cy="819424"/>
      </dsp:txXfrm>
    </dsp:sp>
    <dsp:sp modelId="{DEBAEF67-077B-476D-8DFC-0C926153DB5C}">
      <dsp:nvSpPr>
        <dsp:cNvPr id="0" name=""/>
        <dsp:cNvSpPr/>
      </dsp:nvSpPr>
      <dsp:spPr>
        <a:xfrm>
          <a:off x="3966390" y="1419719"/>
          <a:ext cx="1638848" cy="8194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PSK / FSK</a:t>
          </a:r>
          <a:endParaRPr lang="ru-RU" sz="3100" kern="1200" dirty="0"/>
        </a:p>
      </dsp:txBody>
      <dsp:txXfrm>
        <a:off x="3966390" y="1419719"/>
        <a:ext cx="1638848" cy="819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8B68-B0E2-429E-9C41-B45A74F6829C}">
      <dsp:nvSpPr>
        <dsp:cNvPr id="0" name=""/>
        <dsp:cNvSpPr/>
      </dsp:nvSpPr>
      <dsp:spPr>
        <a:xfrm>
          <a:off x="3571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MATLAB model</a:t>
          </a:r>
          <a:endParaRPr lang="ru-RU" sz="1700" kern="1200" dirty="0"/>
        </a:p>
      </dsp:txBody>
      <dsp:txXfrm>
        <a:off x="34875" y="305475"/>
        <a:ext cx="1499095" cy="1006182"/>
      </dsp:txXfrm>
    </dsp:sp>
    <dsp:sp modelId="{324C330C-05E8-4CAE-919A-5E081417118C}">
      <dsp:nvSpPr>
        <dsp:cNvPr id="0" name=""/>
        <dsp:cNvSpPr/>
      </dsp:nvSpPr>
      <dsp:spPr>
        <a:xfrm>
          <a:off x="1721445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721445" y="692375"/>
        <a:ext cx="231757" cy="232382"/>
      </dsp:txXfrm>
    </dsp:sp>
    <dsp:sp modelId="{35F44B84-1BAC-48BD-B3C1-03278AFD5C0C}">
      <dsp:nvSpPr>
        <dsp:cNvPr id="0" name=""/>
        <dsp:cNvSpPr/>
      </dsp:nvSpPr>
      <dsp:spPr>
        <a:xfrm>
          <a:off x="2189956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Functional simulation (Testbench)</a:t>
          </a:r>
          <a:endParaRPr lang="ru-RU" sz="1700" kern="1200" dirty="0"/>
        </a:p>
      </dsp:txBody>
      <dsp:txXfrm>
        <a:off x="2221260" y="305475"/>
        <a:ext cx="1499095" cy="1006182"/>
      </dsp:txXfrm>
    </dsp:sp>
    <dsp:sp modelId="{276F2C8B-2904-4865-ADC3-F9E1EAD8ABA6}">
      <dsp:nvSpPr>
        <dsp:cNvPr id="0" name=""/>
        <dsp:cNvSpPr/>
      </dsp:nvSpPr>
      <dsp:spPr>
        <a:xfrm>
          <a:off x="3907829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3907829" y="692375"/>
        <a:ext cx="231757" cy="232382"/>
      </dsp:txXfrm>
    </dsp:sp>
    <dsp:sp modelId="{72B66847-E372-4C4D-B2D0-3A61F60C17CF}">
      <dsp:nvSpPr>
        <dsp:cNvPr id="0" name=""/>
        <dsp:cNvSpPr/>
      </dsp:nvSpPr>
      <dsp:spPr>
        <a:xfrm>
          <a:off x="4376340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Synthesis, implementation and bitstream generating</a:t>
          </a:r>
          <a:endParaRPr lang="ru-RU" sz="1700" kern="1200" dirty="0"/>
        </a:p>
      </dsp:txBody>
      <dsp:txXfrm>
        <a:off x="4407644" y="305475"/>
        <a:ext cx="1499095" cy="1006182"/>
      </dsp:txXfrm>
    </dsp:sp>
    <dsp:sp modelId="{432B6F84-A4B0-47A2-B368-DC9A19A5684C}">
      <dsp:nvSpPr>
        <dsp:cNvPr id="0" name=""/>
        <dsp:cNvSpPr/>
      </dsp:nvSpPr>
      <dsp:spPr>
        <a:xfrm>
          <a:off x="6094214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6094214" y="692375"/>
        <a:ext cx="231757" cy="232382"/>
      </dsp:txXfrm>
    </dsp:sp>
    <dsp:sp modelId="{CB9E7DE5-84D8-4840-A074-CC6164214347}">
      <dsp:nvSpPr>
        <dsp:cNvPr id="0" name=""/>
        <dsp:cNvSpPr/>
      </dsp:nvSpPr>
      <dsp:spPr>
        <a:xfrm>
          <a:off x="6562724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Debugging using logic analyzer and VIO IP core </a:t>
          </a:r>
          <a:endParaRPr lang="ru-RU" sz="1700" kern="1200" dirty="0"/>
        </a:p>
      </dsp:txBody>
      <dsp:txXfrm>
        <a:off x="6594028" y="305475"/>
        <a:ext cx="1499095" cy="100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25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42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93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15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129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63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764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952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93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95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33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40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66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62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81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62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76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427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3010" y="2654969"/>
            <a:ext cx="7090610" cy="10956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IQ demodulator: NCO – numerically controlled oscillator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5418676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Aleksei Rostov, PhD, </a:t>
            </a:r>
          </a:p>
          <a:p>
            <a:r>
              <a:rPr lang="en-US" sz="2000" dirty="0" smtClean="0"/>
              <a:t>Senior R&amp;D Engineer, </a:t>
            </a:r>
          </a:p>
          <a:p>
            <a:r>
              <a:rPr lang="en-US" sz="2000" dirty="0" smtClean="0"/>
              <a:t>FPGA/Embedded Linux Developer,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leksei.rostov@protonmail.com</a:t>
            </a:r>
            <a:endParaRPr lang="ru-RU" sz="2000" dirty="0"/>
          </a:p>
        </p:txBody>
      </p:sp>
      <p:pic>
        <p:nvPicPr>
          <p:cNvPr id="1028" name="Picture 4" descr="Xilinx Zynq-7000 SoC ZC702 Evaluation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92" y="4549460"/>
            <a:ext cx="2923540" cy="21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0.bigcommerce.com/s-7gavg/products/539/images/4262/ARTY-Z7_-_Obl_-_600__70201.1533157613.500.659.png?c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277" y="3522881"/>
            <a:ext cx="2924278" cy="22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DDS direct digital synthesizer</a:t>
            </a:r>
            <a:endParaRPr lang="ru-RU" sz="2000" dirty="0"/>
          </a:p>
        </p:txBody>
      </p:sp>
      <p:pic>
        <p:nvPicPr>
          <p:cNvPr id="1026" name="Picture 2" descr="C:\Users\arost\OneDrive\Desktop\radar\dds_ip_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63" y="791199"/>
            <a:ext cx="4783416" cy="22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rost\OneDrive\Desktop\radar\nco_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42" y="791198"/>
            <a:ext cx="6532814" cy="22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4905" y="3038826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80" y="3513945"/>
            <a:ext cx="3673007" cy="28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2990" y="6466865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NCO in IQ demodulator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47176" y="3039980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Implementation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238965" y="6466865"/>
            <a:ext cx="594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Frequency shift and phase shift keying (FSK and PSK signals)</a:t>
            </a:r>
            <a:endParaRPr lang="ru-RU" dirty="0"/>
          </a:p>
        </p:txBody>
      </p:sp>
      <p:pic>
        <p:nvPicPr>
          <p:cNvPr id="1028" name="Picture 4" descr="C:\Users\arost\OneDrive\Desktop\radar\AD46-01_BB_FIG_0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8"/>
          <a:stretch/>
        </p:blipFill>
        <p:spPr bwMode="auto">
          <a:xfrm>
            <a:off x="5948594" y="3407885"/>
            <a:ext cx="4524976" cy="30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DESIGN FLOW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2052" name="Picture 4" descr="C:\Users\arost\OneDrive\Desktop\radar\dds_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184" y="2742655"/>
            <a:ext cx="4965624" cy="25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45094" y="5389094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DDS compiler </a:t>
            </a:r>
            <a:r>
              <a:rPr lang="en-US" dirty="0" smtClean="0"/>
              <a:t>IP core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09680199"/>
              </p:ext>
            </p:extLst>
          </p:nvPr>
        </p:nvGraphicFramePr>
        <p:xfrm>
          <a:off x="1069505" y="2783840"/>
          <a:ext cx="5605616" cy="249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653556383"/>
              </p:ext>
            </p:extLst>
          </p:nvPr>
        </p:nvGraphicFramePr>
        <p:xfrm>
          <a:off x="2208494" y="589280"/>
          <a:ext cx="8128000" cy="161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662050" y="5957054"/>
            <a:ext cx="2446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pg141-dds-compiler.pdf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116967" y="696723"/>
            <a:ext cx="4601808" cy="2584061"/>
            <a:chOff x="1871980" y="1388178"/>
            <a:chExt cx="3995420" cy="1602671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871980" y="1388178"/>
              <a:ext cx="3995420" cy="160267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2011680" y="1466215"/>
              <a:ext cx="3734434" cy="1376962"/>
              <a:chOff x="5143500" y="1024608"/>
              <a:chExt cx="3734434" cy="1376962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6116320" y="1492250"/>
                <a:ext cx="1656080" cy="909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DDS compiler</a:t>
                </a:r>
                <a:endParaRPr lang="ru-RU" dirty="0"/>
              </a:p>
            </p:txBody>
          </p: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5851525" y="1841500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5851525" y="2043430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6845300" y="1319530"/>
                <a:ext cx="0" cy="24003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7122160" y="1319530"/>
                <a:ext cx="0" cy="19050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5143500" y="1544320"/>
                <a:ext cx="9890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</a:t>
                </a:r>
                <a:r>
                  <a:rPr lang="en-US" sz="1200" dirty="0" smtClean="0"/>
                  <a:t>hase_data</a:t>
                </a:r>
                <a:endParaRPr lang="ru-RU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53977" y="1813838"/>
                <a:ext cx="874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</a:t>
                </a:r>
                <a:r>
                  <a:rPr lang="en-US" sz="1200" dirty="0" smtClean="0"/>
                  <a:t>hase_vld</a:t>
                </a:r>
                <a:endParaRPr lang="ru-RU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2256" y="1042530"/>
                <a:ext cx="446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clk</a:t>
                </a:r>
                <a:endParaRPr lang="ru-RU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44360" y="1024608"/>
                <a:ext cx="446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rstn</a:t>
                </a:r>
                <a:endParaRPr lang="ru-RU" sz="1200" dirty="0"/>
              </a:p>
            </p:txBody>
          </p: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7705725" y="1820188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7712074" y="2053242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888921" y="1561961"/>
                <a:ext cx="9890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</a:t>
                </a:r>
                <a:r>
                  <a:rPr lang="en-US" sz="1200" dirty="0" smtClean="0"/>
                  <a:t>ds_data</a:t>
                </a:r>
                <a:endParaRPr lang="ru-RU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90349" y="1816516"/>
                <a:ext cx="874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dds_vld</a:t>
                </a:r>
                <a:endParaRPr lang="ru-RU" sz="1200" dirty="0"/>
              </a:p>
            </p:txBody>
          </p:sp>
          <p:cxnSp>
            <p:nvCxnSpPr>
              <p:cNvPr id="25" name="Прямая соединительная линия 24"/>
              <p:cNvCxnSpPr/>
              <p:nvPr/>
            </p:nvCxnSpPr>
            <p:spPr>
              <a:xfrm flipV="1">
                <a:off x="5955346" y="1804531"/>
                <a:ext cx="73026" cy="739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V="1">
                <a:off x="7853836" y="1779547"/>
                <a:ext cx="73026" cy="739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00693" y="1966458"/>
              <a:ext cx="1135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dds_wrapper.v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71980" y="1388178"/>
              <a:ext cx="1135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dds_tb.v</a:t>
              </a:r>
              <a:endParaRPr lang="ru-RU" sz="1200" dirty="0"/>
            </a:p>
          </p:txBody>
        </p:sp>
      </p:grpSp>
      <p:sp>
        <p:nvSpPr>
          <p:cNvPr id="32" name="Прямоугольник 3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518410" y="3433906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Modules for functional simulation</a:t>
            </a:r>
            <a:endParaRPr lang="ru-RU" dirty="0"/>
          </a:p>
        </p:txBody>
      </p:sp>
      <p:grpSp>
        <p:nvGrpSpPr>
          <p:cNvPr id="69" name="Группа 68"/>
          <p:cNvGrpSpPr/>
          <p:nvPr/>
        </p:nvGrpSpPr>
        <p:grpSpPr>
          <a:xfrm>
            <a:off x="6660403" y="580422"/>
            <a:ext cx="3718560" cy="2816661"/>
            <a:chOff x="6741683" y="326067"/>
            <a:chExt cx="3718560" cy="2816661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7051038" y="326067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Virtual IO</a:t>
              </a:r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8889998" y="327003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ILA</a:t>
              </a:r>
              <a:endParaRPr lang="ru-RU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051039" y="1328984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 DDS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8889999" y="1328984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DDS compiler</a:t>
              </a:r>
              <a:endParaRPr lang="ru-RU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8088405" y="2431466"/>
              <a:ext cx="1250727" cy="711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Clock generator</a:t>
              </a:r>
              <a:endParaRPr lang="ru-RU" dirty="0"/>
            </a:p>
          </p:txBody>
        </p:sp>
        <p:cxnSp>
          <p:nvCxnSpPr>
            <p:cNvPr id="40" name="Прямая соединительная линия 39"/>
            <p:cNvCxnSpPr>
              <a:stCxn id="38" idx="1"/>
            </p:cNvCxnSpPr>
            <p:nvPr/>
          </p:nvCxnSpPr>
          <p:spPr>
            <a:xfrm flipH="1">
              <a:off x="6741683" y="2787097"/>
              <a:ext cx="13467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6741683" y="682634"/>
              <a:ext cx="0" cy="21044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endCxn id="34" idx="1"/>
            </p:cNvCxnSpPr>
            <p:nvPr/>
          </p:nvCxnSpPr>
          <p:spPr>
            <a:xfrm>
              <a:off x="6741683" y="681698"/>
              <a:ext cx="3093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endCxn id="36" idx="1"/>
            </p:cNvCxnSpPr>
            <p:nvPr/>
          </p:nvCxnSpPr>
          <p:spPr>
            <a:xfrm>
              <a:off x="6741683" y="1684615"/>
              <a:ext cx="3093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38" idx="3"/>
            </p:cNvCxnSpPr>
            <p:nvPr/>
          </p:nvCxnSpPr>
          <p:spPr>
            <a:xfrm>
              <a:off x="9339132" y="2787097"/>
              <a:ext cx="11211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V="1">
              <a:off x="10460243" y="686505"/>
              <a:ext cx="0" cy="21005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>
              <a:endCxn id="35" idx="3"/>
            </p:cNvCxnSpPr>
            <p:nvPr/>
          </p:nvCxnSpPr>
          <p:spPr>
            <a:xfrm flipH="1" flipV="1">
              <a:off x="10140725" y="682634"/>
              <a:ext cx="319518" cy="38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>
              <a:stCxn id="37" idx="3"/>
            </p:cNvCxnSpPr>
            <p:nvPr/>
          </p:nvCxnSpPr>
          <p:spPr>
            <a:xfrm>
              <a:off x="10140726" y="1684615"/>
              <a:ext cx="319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трелка вниз 62"/>
            <p:cNvSpPr/>
            <p:nvPr/>
          </p:nvSpPr>
          <p:spPr>
            <a:xfrm>
              <a:off x="7513842" y="1047489"/>
              <a:ext cx="325121" cy="2698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Стрелка вниз 63"/>
            <p:cNvSpPr/>
            <p:nvPr/>
          </p:nvSpPr>
          <p:spPr>
            <a:xfrm rot="10800000">
              <a:off x="9352801" y="1047941"/>
              <a:ext cx="325121" cy="2698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Стрелка вниз 64"/>
            <p:cNvSpPr/>
            <p:nvPr/>
          </p:nvSpPr>
          <p:spPr>
            <a:xfrm rot="16200000">
              <a:off x="8459770" y="1422340"/>
              <a:ext cx="325121" cy="4533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467873" y="3433906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Hardware design for FPGA</a:t>
            </a:r>
            <a:endParaRPr lang="ru-RU" dirty="0"/>
          </a:p>
        </p:txBody>
      </p:sp>
      <p:sp>
        <p:nvSpPr>
          <p:cNvPr id="68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PROJECT MODULES</a:t>
            </a:r>
            <a:endParaRPr lang="ru-RU" sz="2000" dirty="0"/>
          </a:p>
        </p:txBody>
      </p:sp>
      <p:grpSp>
        <p:nvGrpSpPr>
          <p:cNvPr id="97" name="Группа 96"/>
          <p:cNvGrpSpPr/>
          <p:nvPr/>
        </p:nvGrpSpPr>
        <p:grpSpPr>
          <a:xfrm>
            <a:off x="3637281" y="4087899"/>
            <a:ext cx="5378381" cy="2624671"/>
            <a:chOff x="873761" y="4087899"/>
            <a:chExt cx="5378381" cy="2624671"/>
          </a:xfrm>
        </p:grpSpPr>
        <p:sp>
          <p:nvSpPr>
            <p:cNvPr id="70" name="Прямоугольник 69"/>
            <p:cNvSpPr/>
            <p:nvPr/>
          </p:nvSpPr>
          <p:spPr>
            <a:xfrm>
              <a:off x="1935374" y="4087899"/>
              <a:ext cx="2931266" cy="223162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35374" y="4087899"/>
              <a:ext cx="130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</a:t>
              </a:r>
              <a:r>
                <a:rPr lang="en-US" sz="1200" dirty="0" smtClean="0"/>
                <a:t>ontrol_dds.v</a:t>
              </a:r>
              <a:endParaRPr lang="ru-RU" sz="1200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2688229" y="4386936"/>
              <a:ext cx="1110420" cy="7330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Timer process</a:t>
              </a:r>
              <a:endParaRPr lang="ru-RU" dirty="0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2689061" y="5293220"/>
              <a:ext cx="1110420" cy="7330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computing process</a:t>
              </a:r>
              <a:endParaRPr lang="ru-RU" dirty="0"/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601150" y="4477721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 flipV="1">
              <a:off x="1720728" y="4418114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>
              <a:off x="1601150" y="4795943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720728" y="4736336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601542" y="5107391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 flipV="1">
              <a:off x="1721120" y="5047784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>
              <a:off x="1611310" y="5423126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1615390" y="5677126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4770013" y="4891759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>
              <a:off x="4777326" y="5267523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113026" y="4597836"/>
              <a:ext cx="113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phase_data</a:t>
              </a:r>
              <a:endParaRPr lang="ru-RU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31951" y="4990524"/>
              <a:ext cx="100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phase_vld</a:t>
              </a:r>
              <a:endParaRPr lang="ru-RU" sz="1200" dirty="0"/>
            </a:p>
          </p:txBody>
        </p:sp>
        <p:cxnSp>
          <p:nvCxnSpPr>
            <p:cNvPr id="88" name="Прямая соединительная линия 87"/>
            <p:cNvCxnSpPr/>
            <p:nvPr/>
          </p:nvCxnSpPr>
          <p:spPr>
            <a:xfrm flipV="1">
              <a:off x="4940603" y="4826231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4786329" y="5580462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113026" y="5303463"/>
              <a:ext cx="100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sync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8672" y="4191217"/>
              <a:ext cx="682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req_0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9583" y="4539264"/>
              <a:ext cx="629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dfreq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18672" y="4843007"/>
              <a:ext cx="74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t_mod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3761" y="5217512"/>
              <a:ext cx="734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</a:t>
              </a:r>
              <a:r>
                <a:rPr lang="en-US" sz="1200" dirty="0" smtClean="0"/>
                <a:t>urn_on</a:t>
              </a:r>
              <a:endParaRPr lang="ru-RU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76652" y="5521255"/>
              <a:ext cx="74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sin2lfm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252476" y="6343238"/>
              <a:ext cx="44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 for DDS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7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274</TotalTime>
  <Words>128</Words>
  <Application>Microsoft Office PowerPoint</Application>
  <PresentationFormat>Произвольный</PresentationFormat>
  <Paragraphs>52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Контур</vt:lpstr>
      <vt:lpstr>IQ demodulator: NCO – numerically controlled oscillator</vt:lpstr>
      <vt:lpstr>DDS direct digital synthesizer</vt:lpstr>
      <vt:lpstr>DESIGN FLOW</vt:lpstr>
      <vt:lpstr>PROJECT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26</cp:revision>
  <dcterms:created xsi:type="dcterms:W3CDTF">2020-11-10T14:20:06Z</dcterms:created>
  <dcterms:modified xsi:type="dcterms:W3CDTF">2020-11-24T06:19:35Z</dcterms:modified>
</cp:coreProperties>
</file>