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28.12.2020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AXI DMA in Direct Register Mode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2981F-662B-4398-AA17-D27D92F8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" y="1368011"/>
            <a:ext cx="11943616" cy="43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DMA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5D9C0-7022-4CAB-B807-9236F5F0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61" y="1727200"/>
            <a:ext cx="5842629" cy="45429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449753-1236-4A30-9E1A-00CB60BC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" y="1727200"/>
            <a:ext cx="6417507" cy="39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7C31C4F-046E-4D09-A954-7918805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DMA PROGRAMMING SEQUENCE</a:t>
            </a:r>
            <a:endParaRPr lang="x-non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423FCB-3BA5-433C-9A08-91FBAFE8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00005"/>
            <a:ext cx="5657851" cy="906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B958C5-25B1-4B6D-80C6-801CAA25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2406712"/>
            <a:ext cx="5517019" cy="33336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072D8A-4BBC-42A3-9DC6-7392919F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20" y="1500005"/>
            <a:ext cx="5608796" cy="30973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644337-26FE-4770-AEE7-E6DCB0CDE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597400"/>
            <a:ext cx="5774701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62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Zynq 7000: AXI DMA in Direct Register Mode</vt:lpstr>
      <vt:lpstr>Презентация PowerPoint</vt:lpstr>
      <vt:lpstr>AXI DMA</vt:lpstr>
      <vt:lpstr>AXI DMA PROGRAMMING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66</cp:revision>
  <dcterms:created xsi:type="dcterms:W3CDTF">2020-11-10T14:20:06Z</dcterms:created>
  <dcterms:modified xsi:type="dcterms:W3CDTF">2020-12-28T14:08:04Z</dcterms:modified>
</cp:coreProperties>
</file>