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812" y="-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8D4DC3B-1BEF-4286-BD54-EC87972FC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B851B08E-AA85-4FC1-8C88-55A46458A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30D6AB0-4C60-41A0-9A05-1E198B12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02.01.2021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2859BA2-B7D0-4340-B342-D95BDF4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75AD772-AAE8-43E3-B0BE-73A84EFE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5164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1F64F6-2CFA-493A-8C2F-189E2DF2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2CA6F65A-0FB3-4E27-9B8B-10BD8618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CAB5F60-A97F-4587-9D0E-DE146E1E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02.01.2021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5E2453A-FFFA-449A-9D03-AC7DEEA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F7949A2-3F51-44FE-9537-3FB57F60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055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539C95AB-7C1F-4E00-A74E-E1FEE5003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9E9A2A65-F691-4A1C-A0C7-55B3D5816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0C97C1B-1187-420C-85F6-35ADD043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02.01.2021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EDB8844-00A5-4BA1-8F32-01BC0D7D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7297F95-163C-4FAC-A571-221DC36E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22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DD8091-0475-4727-B9D3-917EF536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98FA3C3-61CC-4A06-AF47-F024CCC1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D902AF0-6F85-4F11-94D2-5008B6C4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02.01.2021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3B82F7F-7461-46FC-AF41-C4A5F885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09336CD-F4E1-43B8-9017-1ECC3965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44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E2191CA-FAAF-463E-9452-21BF3A0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6ABAB5F-EE34-4E16-B471-3DD01ED6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7B5B64D-323B-4B92-B19C-3195647F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02.01.2021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8A5D02F-E780-45BB-A88D-704A3CCA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7788349-F68C-4803-A647-3FC9A83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962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3D3028D-1AAD-4EE3-A9B7-268C5D8E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75CF01D-EEA4-47B0-B52B-13694B1EC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1A75FF5-7B23-425D-A77D-309823C4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3A58082-658E-4C70-A20F-4EFBDFA0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02.01.2021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5466CF4-32C8-4D50-A5D0-324D717B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39246754-6639-4E8D-96C7-894C502D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5649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DF94354-AF37-4059-858E-8381679D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56DA616-46C1-45AD-8CF5-4722C674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89785EA9-5841-47DE-9096-5B4DFF5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2CF1AF15-586F-43DF-9143-BEF170847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F17A1C78-731F-4AE4-BF02-7A1FC6A94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473FA593-4955-42F1-B8EB-9EDF5B0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02.01.2021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19C00525-0CFC-4988-8731-71DF9C06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032A76D-46A8-4B2B-8B6E-8859F90C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009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AD763F2-180F-4AD4-858A-077BF3BF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CAF3FF68-6D8F-4C2F-8F8E-345FA62D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02.01.2021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B593FACB-6E9A-4957-806D-21C83575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E8F3534E-2C5C-454D-9003-28D75BBC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843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5904461B-908C-4C87-B202-E9438B53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02.01.2021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F07A795F-47EE-42D4-962F-02B63C3C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EC2BF09-8F9F-47F5-A458-C72F37F4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423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7981233-AF54-4FBB-818C-B906FF0D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815CE52-472A-4C7C-A58C-374DE0E8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16D28A1-93FF-48D0-A6FD-3D4FDCAA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22AFC7C-89C6-4E7A-A186-F9EB29FD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02.01.2021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3A09B67-338A-42D5-A152-C5BFB4F5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2F009DB-80B1-453E-B7CA-C0CF83CD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074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7EF785-BD4E-4784-AA62-EBC9B78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715EC331-8DDF-44DC-A185-6612B9EFE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66CFC18A-6901-41FD-97C8-EE076908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CFC329F-4169-4115-8EE4-DAE1F005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02.01.2021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46B64C3-A31F-46DB-8FC3-3648D3B7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81AD189-3CF9-473A-89F0-A9C0164C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9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82965C-7024-46A5-8044-CACFE07D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0293943-AE45-4FED-B8F8-3F68A9C8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C974E58-A5DC-4DE1-82A2-E71E3D5DF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02.01.2021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EE4BE9B-67B7-4CFE-8F54-67C5A628D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E6D1371-D084-45B3-8B81-8EBD3DEEE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817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391" y="1060711"/>
            <a:ext cx="8315218" cy="175036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Zynq 7000: AXI DMA in </a:t>
            </a:r>
            <a:r>
              <a:rPr lang="en-US" b="1" dirty="0" smtClean="0"/>
              <a:t>Scatter Gather </a:t>
            </a:r>
            <a:r>
              <a:rPr lang="en-US" b="1" dirty="0"/>
              <a:t>Mode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94270" y="5441659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Aleksei Rostov, PhD, </a:t>
            </a:r>
          </a:p>
          <a:p>
            <a:r>
              <a:rPr lang="en-US" sz="2000" dirty="0"/>
              <a:t>Senior R&amp;D Engineer, </a:t>
            </a:r>
          </a:p>
          <a:p>
            <a:r>
              <a:rPr lang="en-US" sz="2000" dirty="0"/>
              <a:t>FPGA/Embedded Linux Developer,</a:t>
            </a:r>
          </a:p>
          <a:p>
            <a:r>
              <a:rPr lang="en-US" sz="2000" dirty="0"/>
              <a:t>aleksei.rostov@protonmail.com</a:t>
            </a:r>
            <a:endParaRPr lang="ru-RU" sz="2000" dirty="0"/>
          </a:p>
        </p:txBody>
      </p:sp>
      <p:sp>
        <p:nvSpPr>
          <p:cNvPr id="5" name="AutoShape 2" descr="Multirate Signal Processing Using multirate_helper — scikit-dsp-comm 1.2.0  documentation">
            <a:extLst>
              <a:ext uri="{FF2B5EF4-FFF2-40B4-BE49-F238E27FC236}">
                <a16:creationId xmlns="" xmlns:a16="http://schemas.microsoft.com/office/drawing/2014/main" id="{5FC297A1-153E-40F4-863A-0B94BC97A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88499" cy="348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/>
          </a:p>
        </p:txBody>
      </p:sp>
      <p:pic>
        <p:nvPicPr>
          <p:cNvPr id="2050" name="Picture 2" descr="It is not too late to learn FPGA: Getting Started with programmable logic -  Atadiat">
            <a:extLst>
              <a:ext uri="{FF2B5EF4-FFF2-40B4-BE49-F238E27FC236}">
                <a16:creationId xmlns="" xmlns:a16="http://schemas.microsoft.com/office/drawing/2014/main" id="{46A6BFA5-9DA6-466F-B3D7-3CDFAA099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23" y="3103179"/>
            <a:ext cx="7348807" cy="36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XI DMA in Scatter Gather Mode. Xilinx SoC based FPGA | by Kavindu Vindika 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95" y="111387"/>
            <a:ext cx="5563309" cy="365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1. АРХИТЕКТУРА ВВОДА-ВЫВОД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551" y="3761853"/>
            <a:ext cx="4425596" cy="306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8" y="111387"/>
            <a:ext cx="1974615" cy="654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1" y="40777"/>
            <a:ext cx="2070100" cy="668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43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165437"/>
            <a:ext cx="1000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HARDWARE DESIGN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631950"/>
            <a:ext cx="11761002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D9D5D9C0-7022-4CAB-B807-9236F5F028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371" y="769554"/>
            <a:ext cx="3912706" cy="3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7F20F10-B46F-4E07-8FAE-CA55E386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9" y="174442"/>
            <a:ext cx="10515600" cy="1325563"/>
          </a:xfrm>
        </p:spPr>
        <p:txBody>
          <a:bodyPr/>
          <a:lstStyle/>
          <a:p>
            <a:r>
              <a:rPr lang="en-US" dirty="0"/>
              <a:t>AXI </a:t>
            </a:r>
            <a:r>
              <a:rPr lang="en-US" dirty="0" smtClean="0"/>
              <a:t>DMA SCATTER GATHER MODE</a:t>
            </a:r>
            <a:endParaRPr lang="x-none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90B6ACF6-AD38-48A1-A00F-991CFD78F818}"/>
              </a:ext>
            </a:extLst>
          </p:cNvPr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3074" name="Picture 2" descr="AXI DMA in Scatter Gather Mode. Xilinx SoC based FPGA | by Kavindu Vindika 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7" y="1265689"/>
            <a:ext cx="5911572" cy="353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4"/>
          <a:stretch/>
        </p:blipFill>
        <p:spPr bwMode="auto">
          <a:xfrm>
            <a:off x="0" y="1221041"/>
            <a:ext cx="6237287" cy="4709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94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F2CB82A3-BC42-439C-8182-8CF4B14CDCB0}"/>
              </a:ext>
            </a:extLst>
          </p:cNvPr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E7C31C4F-046E-4D09-A954-79188054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9" y="174442"/>
            <a:ext cx="10515600" cy="1325563"/>
          </a:xfrm>
        </p:spPr>
        <p:txBody>
          <a:bodyPr/>
          <a:lstStyle/>
          <a:p>
            <a:r>
              <a:rPr lang="en-US" dirty="0"/>
              <a:t>AXI DMA PROGRAMMING SEQUENCE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188853"/>
            <a:ext cx="6104013" cy="300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88" y="2846204"/>
            <a:ext cx="6148612" cy="3249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1477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Words>37</Words>
  <Application>Microsoft Office PowerPoint</Application>
  <PresentationFormat>Произвольный</PresentationFormat>
  <Paragraphs>11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Zynq 7000: AXI DMA in Scatter Gather Mode</vt:lpstr>
      <vt:lpstr>Презентация PowerPoint</vt:lpstr>
      <vt:lpstr>Презентация PowerPoint</vt:lpstr>
      <vt:lpstr>AXI DMA SCATTER GATHER MODE</vt:lpstr>
      <vt:lpstr>AXI DMA PROGRAMMING SEQUENCE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Alexey Rostov</cp:lastModifiedBy>
  <cp:revision>73</cp:revision>
  <dcterms:created xsi:type="dcterms:W3CDTF">2020-11-10T14:20:06Z</dcterms:created>
  <dcterms:modified xsi:type="dcterms:W3CDTF">2021-01-02T16:07:09Z</dcterms:modified>
</cp:coreProperties>
</file>