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</dgm:pt>
    <dgm:pt modelId="{324C330C-05E8-4CAE-919A-5E081417118C}" type="pres">
      <dgm:prSet presAssocID="{7B583ACC-898A-4BE2-BC90-8D288E169420}" presName="sibTrans" presStyleLbl="sibTrans2D1" presStyleIdx="0" presStyleCnt="3"/>
      <dgm:spPr/>
    </dgm:pt>
    <dgm:pt modelId="{7E111529-E9D2-441D-8B7A-8E9600557F9E}" type="pres">
      <dgm:prSet presAssocID="{7B583ACC-898A-4BE2-BC90-8D288E169420}" presName="connectorText" presStyleLbl="sibTrans2D1" presStyleIdx="0" presStyleCnt="3"/>
      <dgm:spPr/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</dgm:pt>
    <dgm:pt modelId="{276F2C8B-2904-4865-ADC3-F9E1EAD8ABA6}" type="pres">
      <dgm:prSet presAssocID="{FEF9FD73-176B-44AF-9CB9-D569AA679F16}" presName="sibTrans" presStyleLbl="sibTrans2D1" presStyleIdx="1" presStyleCnt="3"/>
      <dgm:spPr/>
    </dgm:pt>
    <dgm:pt modelId="{F2FAAED2-4C33-4214-A12B-27463DAA1E94}" type="pres">
      <dgm:prSet presAssocID="{FEF9FD73-176B-44AF-9CB9-D569AA679F16}" presName="connectorText" presStyleLbl="sibTrans2D1" presStyleIdx="1" presStyleCnt="3"/>
      <dgm:spPr/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</dgm:pt>
    <dgm:pt modelId="{432B6F84-A4B0-47A2-B368-DC9A19A5684C}" type="pres">
      <dgm:prSet presAssocID="{4E3C4B0D-9481-419E-91F1-1CAE183D27FD}" presName="sibTrans" presStyleLbl="sibTrans2D1" presStyleIdx="2" presStyleCnt="3"/>
      <dgm:spPr/>
    </dgm:pt>
    <dgm:pt modelId="{46AB28D2-7ADD-41CE-B0F4-7F5F7BA4D861}" type="pres">
      <dgm:prSet presAssocID="{4E3C4B0D-9481-419E-91F1-1CAE183D27FD}" presName="connectorText" presStyleLbl="sibTrans2D1" presStyleIdx="2" presStyleCnt="3"/>
      <dgm:spPr/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D48AA-58D6-46A5-9743-7B4F945DF30D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B802F8A3-CAE9-4490-A3F9-2B71BDDE3B7C}">
      <dgm:prSet phldrT="[Текст]"/>
      <dgm:spPr/>
      <dgm:t>
        <a:bodyPr/>
        <a:lstStyle/>
        <a:p>
          <a:r>
            <a:rPr lang="en-US" dirty="0"/>
            <a:t>IQ LFM input  signal 0…4 MHz</a:t>
          </a:r>
          <a:endParaRPr lang="ru-RU" dirty="0"/>
        </a:p>
      </dgm:t>
    </dgm:pt>
    <dgm:pt modelId="{785D99B2-87F2-4C22-A6F0-57DFBB4794E1}" type="parTrans" cxnId="{882B45B5-CFD8-4502-A7F2-69174F5558AD}">
      <dgm:prSet/>
      <dgm:spPr/>
      <dgm:t>
        <a:bodyPr/>
        <a:lstStyle/>
        <a:p>
          <a:endParaRPr lang="ru-RU"/>
        </a:p>
      </dgm:t>
    </dgm:pt>
    <dgm:pt modelId="{35EC5BD9-079C-4539-9B97-636D150538C6}" type="sibTrans" cxnId="{882B45B5-CFD8-4502-A7F2-69174F5558AD}">
      <dgm:prSet/>
      <dgm:spPr/>
      <dgm:t>
        <a:bodyPr/>
        <a:lstStyle/>
        <a:p>
          <a:endParaRPr lang="ru-RU"/>
        </a:p>
      </dgm:t>
    </dgm:pt>
    <dgm:pt modelId="{8449BBBE-04B3-4D8C-B89B-395A7E2D5C4D}">
      <dgm:prSet phldrT="[Текст]"/>
      <dgm:spPr/>
      <dgm:t>
        <a:bodyPr/>
        <a:lstStyle/>
        <a:p>
          <a:r>
            <a:rPr lang="en-US" dirty="0"/>
            <a:t>Filling by zeros</a:t>
          </a:r>
          <a:endParaRPr lang="ru-RU" dirty="0"/>
        </a:p>
      </dgm:t>
    </dgm:pt>
    <dgm:pt modelId="{B861A23C-F181-4C9F-BA5F-32FEFA75F63D}" type="parTrans" cxnId="{03CA7562-2C44-4A0B-A0C8-1F60F40AAD03}">
      <dgm:prSet/>
      <dgm:spPr/>
      <dgm:t>
        <a:bodyPr/>
        <a:lstStyle/>
        <a:p>
          <a:endParaRPr lang="ru-RU"/>
        </a:p>
      </dgm:t>
    </dgm:pt>
    <dgm:pt modelId="{D238067A-14C3-4A75-8EB9-B438E073DF51}" type="sibTrans" cxnId="{03CA7562-2C44-4A0B-A0C8-1F60F40AAD03}">
      <dgm:prSet/>
      <dgm:spPr/>
      <dgm:t>
        <a:bodyPr/>
        <a:lstStyle/>
        <a:p>
          <a:endParaRPr lang="ru-RU"/>
        </a:p>
      </dgm:t>
    </dgm:pt>
    <dgm:pt modelId="{CF86B67B-E038-412D-8354-FFC85E3D0438}">
      <dgm:prSet phldrT="[Текст]"/>
      <dgm:spPr/>
      <dgm:t>
        <a:bodyPr/>
        <a:lstStyle/>
        <a:p>
          <a:r>
            <a:rPr lang="en-US" dirty="0"/>
            <a:t>Low Pass FIR</a:t>
          </a:r>
          <a:endParaRPr lang="ru-RU" dirty="0"/>
        </a:p>
      </dgm:t>
    </dgm:pt>
    <dgm:pt modelId="{AA276959-BA32-4CA9-A6E8-6C887ABAE824}" type="parTrans" cxnId="{59EC45AA-A2DE-4497-8910-541261D6C703}">
      <dgm:prSet/>
      <dgm:spPr/>
      <dgm:t>
        <a:bodyPr/>
        <a:lstStyle/>
        <a:p>
          <a:endParaRPr lang="ru-RU"/>
        </a:p>
      </dgm:t>
    </dgm:pt>
    <dgm:pt modelId="{86028F7C-082A-42FA-B712-2AE095BA8778}" type="sibTrans" cxnId="{59EC45AA-A2DE-4497-8910-541261D6C703}">
      <dgm:prSet/>
      <dgm:spPr/>
      <dgm:t>
        <a:bodyPr/>
        <a:lstStyle/>
        <a:p>
          <a:endParaRPr lang="ru-RU"/>
        </a:p>
      </dgm:t>
    </dgm:pt>
    <dgm:pt modelId="{9A98F6AB-C339-4F47-8968-11F50E793DBA}">
      <dgm:prSet phldrT="[Текст]"/>
      <dgm:spPr/>
      <dgm:t>
        <a:bodyPr/>
        <a:lstStyle/>
        <a:p>
          <a:r>
            <a:rPr lang="en-US" dirty="0"/>
            <a:t>UP converter</a:t>
          </a:r>
          <a:endParaRPr lang="ru-RU" dirty="0"/>
        </a:p>
      </dgm:t>
    </dgm:pt>
    <dgm:pt modelId="{76C89241-26DB-4EB9-98C5-3D6535389D59}" type="parTrans" cxnId="{32CB1882-152F-4EF3-AA24-6CD30817ACDF}">
      <dgm:prSet/>
      <dgm:spPr/>
      <dgm:t>
        <a:bodyPr/>
        <a:lstStyle/>
        <a:p>
          <a:endParaRPr lang="ru-RU"/>
        </a:p>
      </dgm:t>
    </dgm:pt>
    <dgm:pt modelId="{7FC88501-F999-4685-AB07-96C42F7394BB}" type="sibTrans" cxnId="{32CB1882-152F-4EF3-AA24-6CD30817ACDF}">
      <dgm:prSet/>
      <dgm:spPr/>
      <dgm:t>
        <a:bodyPr/>
        <a:lstStyle/>
        <a:p>
          <a:endParaRPr lang="ru-RU"/>
        </a:p>
      </dgm:t>
    </dgm:pt>
    <dgm:pt modelId="{26907CF5-2C91-4E1E-817A-7E7260CC0249}" type="pres">
      <dgm:prSet presAssocID="{C77D48AA-58D6-46A5-9743-7B4F945DF30D}" presName="linearFlow" presStyleCnt="0">
        <dgm:presLayoutVars>
          <dgm:resizeHandles val="exact"/>
        </dgm:presLayoutVars>
      </dgm:prSet>
      <dgm:spPr/>
    </dgm:pt>
    <dgm:pt modelId="{8AD02653-B03D-4842-B8F4-A693ACED4C67}" type="pres">
      <dgm:prSet presAssocID="{B802F8A3-CAE9-4490-A3F9-2B71BDDE3B7C}" presName="node" presStyleLbl="node1" presStyleIdx="0" presStyleCnt="4">
        <dgm:presLayoutVars>
          <dgm:bulletEnabled val="1"/>
        </dgm:presLayoutVars>
      </dgm:prSet>
      <dgm:spPr/>
    </dgm:pt>
    <dgm:pt modelId="{D6C8C98D-E597-44A9-B686-63918619ABF1}" type="pres">
      <dgm:prSet presAssocID="{35EC5BD9-079C-4539-9B97-636D150538C6}" presName="sibTrans" presStyleLbl="sibTrans2D1" presStyleIdx="0" presStyleCnt="3"/>
      <dgm:spPr/>
    </dgm:pt>
    <dgm:pt modelId="{386DFED4-82E4-4930-8DD3-4B52802B88E1}" type="pres">
      <dgm:prSet presAssocID="{35EC5BD9-079C-4539-9B97-636D150538C6}" presName="connectorText" presStyleLbl="sibTrans2D1" presStyleIdx="0" presStyleCnt="3"/>
      <dgm:spPr/>
    </dgm:pt>
    <dgm:pt modelId="{39BBF023-4476-40B7-A129-6F2F071F1926}" type="pres">
      <dgm:prSet presAssocID="{8449BBBE-04B3-4D8C-B89B-395A7E2D5C4D}" presName="node" presStyleLbl="node1" presStyleIdx="1" presStyleCnt="4">
        <dgm:presLayoutVars>
          <dgm:bulletEnabled val="1"/>
        </dgm:presLayoutVars>
      </dgm:prSet>
      <dgm:spPr/>
    </dgm:pt>
    <dgm:pt modelId="{9E5E12B5-CBC7-4657-83C7-70F6D84D72C2}" type="pres">
      <dgm:prSet presAssocID="{D238067A-14C3-4A75-8EB9-B438E073DF51}" presName="sibTrans" presStyleLbl="sibTrans2D1" presStyleIdx="1" presStyleCnt="3"/>
      <dgm:spPr/>
    </dgm:pt>
    <dgm:pt modelId="{C36F8F67-5F8E-4725-931C-22B9AEDA7385}" type="pres">
      <dgm:prSet presAssocID="{D238067A-14C3-4A75-8EB9-B438E073DF51}" presName="connectorText" presStyleLbl="sibTrans2D1" presStyleIdx="1" presStyleCnt="3"/>
      <dgm:spPr/>
    </dgm:pt>
    <dgm:pt modelId="{94FA74A0-1D93-4F8B-BEC1-03A946F4ACE8}" type="pres">
      <dgm:prSet presAssocID="{CF86B67B-E038-412D-8354-FFC85E3D0438}" presName="node" presStyleLbl="node1" presStyleIdx="2" presStyleCnt="4">
        <dgm:presLayoutVars>
          <dgm:bulletEnabled val="1"/>
        </dgm:presLayoutVars>
      </dgm:prSet>
      <dgm:spPr/>
    </dgm:pt>
    <dgm:pt modelId="{06BA0DF1-3C72-4857-B19C-6ADBD9F654D7}" type="pres">
      <dgm:prSet presAssocID="{86028F7C-082A-42FA-B712-2AE095BA8778}" presName="sibTrans" presStyleLbl="sibTrans2D1" presStyleIdx="2" presStyleCnt="3"/>
      <dgm:spPr/>
    </dgm:pt>
    <dgm:pt modelId="{94DC5EAC-1880-43EB-AA43-F53484657698}" type="pres">
      <dgm:prSet presAssocID="{86028F7C-082A-42FA-B712-2AE095BA8778}" presName="connectorText" presStyleLbl="sibTrans2D1" presStyleIdx="2" presStyleCnt="3"/>
      <dgm:spPr/>
    </dgm:pt>
    <dgm:pt modelId="{F3DDB002-101C-42EB-88DD-612F9F69FC5F}" type="pres">
      <dgm:prSet presAssocID="{9A98F6AB-C339-4F47-8968-11F50E793DBA}" presName="node" presStyleLbl="node1" presStyleIdx="3" presStyleCnt="4">
        <dgm:presLayoutVars>
          <dgm:bulletEnabled val="1"/>
        </dgm:presLayoutVars>
      </dgm:prSet>
      <dgm:spPr/>
    </dgm:pt>
  </dgm:ptLst>
  <dgm:cxnLst>
    <dgm:cxn modelId="{511E7B10-D230-43A1-BB4D-979648D3C2ED}" type="presOf" srcId="{86028F7C-082A-42FA-B712-2AE095BA8778}" destId="{06BA0DF1-3C72-4857-B19C-6ADBD9F654D7}" srcOrd="0" destOrd="0" presId="urn:microsoft.com/office/officeart/2005/8/layout/process2"/>
    <dgm:cxn modelId="{35A0352B-9BE2-4E0D-8872-76E05794CBD6}" type="presOf" srcId="{9A98F6AB-C339-4F47-8968-11F50E793DBA}" destId="{F3DDB002-101C-42EB-88DD-612F9F69FC5F}" srcOrd="0" destOrd="0" presId="urn:microsoft.com/office/officeart/2005/8/layout/process2"/>
    <dgm:cxn modelId="{03CA7562-2C44-4A0B-A0C8-1F60F40AAD03}" srcId="{C77D48AA-58D6-46A5-9743-7B4F945DF30D}" destId="{8449BBBE-04B3-4D8C-B89B-395A7E2D5C4D}" srcOrd="1" destOrd="0" parTransId="{B861A23C-F181-4C9F-BA5F-32FEFA75F63D}" sibTransId="{D238067A-14C3-4A75-8EB9-B438E073DF51}"/>
    <dgm:cxn modelId="{79580B43-113C-4748-AD1F-E5D7000996A8}" type="presOf" srcId="{D238067A-14C3-4A75-8EB9-B438E073DF51}" destId="{C36F8F67-5F8E-4725-931C-22B9AEDA7385}" srcOrd="1" destOrd="0" presId="urn:microsoft.com/office/officeart/2005/8/layout/process2"/>
    <dgm:cxn modelId="{61ED9B49-D78D-495C-A6A5-C016EAC50B5D}" type="presOf" srcId="{D238067A-14C3-4A75-8EB9-B438E073DF51}" destId="{9E5E12B5-CBC7-4657-83C7-70F6D84D72C2}" srcOrd="0" destOrd="0" presId="urn:microsoft.com/office/officeart/2005/8/layout/process2"/>
    <dgm:cxn modelId="{429C5E51-D4AA-408F-955F-BBC84A81290E}" type="presOf" srcId="{B802F8A3-CAE9-4490-A3F9-2B71BDDE3B7C}" destId="{8AD02653-B03D-4842-B8F4-A693ACED4C67}" srcOrd="0" destOrd="0" presId="urn:microsoft.com/office/officeart/2005/8/layout/process2"/>
    <dgm:cxn modelId="{44A56777-4F7E-4549-B8A4-7F546FE331EA}" type="presOf" srcId="{35EC5BD9-079C-4539-9B97-636D150538C6}" destId="{386DFED4-82E4-4930-8DD3-4B52802B88E1}" srcOrd="1" destOrd="0" presId="urn:microsoft.com/office/officeart/2005/8/layout/process2"/>
    <dgm:cxn modelId="{32CB1882-152F-4EF3-AA24-6CD30817ACDF}" srcId="{C77D48AA-58D6-46A5-9743-7B4F945DF30D}" destId="{9A98F6AB-C339-4F47-8968-11F50E793DBA}" srcOrd="3" destOrd="0" parTransId="{76C89241-26DB-4EB9-98C5-3D6535389D59}" sibTransId="{7FC88501-F999-4685-AB07-96C42F7394BB}"/>
    <dgm:cxn modelId="{1A221388-2126-4F32-A4F3-9854DE3BD381}" type="presOf" srcId="{C77D48AA-58D6-46A5-9743-7B4F945DF30D}" destId="{26907CF5-2C91-4E1E-817A-7E7260CC0249}" srcOrd="0" destOrd="0" presId="urn:microsoft.com/office/officeart/2005/8/layout/process2"/>
    <dgm:cxn modelId="{59EC45AA-A2DE-4497-8910-541261D6C703}" srcId="{C77D48AA-58D6-46A5-9743-7B4F945DF30D}" destId="{CF86B67B-E038-412D-8354-FFC85E3D0438}" srcOrd="2" destOrd="0" parTransId="{AA276959-BA32-4CA9-A6E8-6C887ABAE824}" sibTransId="{86028F7C-082A-42FA-B712-2AE095BA8778}"/>
    <dgm:cxn modelId="{317FF4AD-9C48-49E5-B3C3-97838241A639}" type="presOf" srcId="{35EC5BD9-079C-4539-9B97-636D150538C6}" destId="{D6C8C98D-E597-44A9-B686-63918619ABF1}" srcOrd="0" destOrd="0" presId="urn:microsoft.com/office/officeart/2005/8/layout/process2"/>
    <dgm:cxn modelId="{0DCFAAB3-920A-43D4-9B80-123AD0EE49E5}" type="presOf" srcId="{8449BBBE-04B3-4D8C-B89B-395A7E2D5C4D}" destId="{39BBF023-4476-40B7-A129-6F2F071F1926}" srcOrd="0" destOrd="0" presId="urn:microsoft.com/office/officeart/2005/8/layout/process2"/>
    <dgm:cxn modelId="{882B45B5-CFD8-4502-A7F2-69174F5558AD}" srcId="{C77D48AA-58D6-46A5-9743-7B4F945DF30D}" destId="{B802F8A3-CAE9-4490-A3F9-2B71BDDE3B7C}" srcOrd="0" destOrd="0" parTransId="{785D99B2-87F2-4C22-A6F0-57DFBB4794E1}" sibTransId="{35EC5BD9-079C-4539-9B97-636D150538C6}"/>
    <dgm:cxn modelId="{9400C5B9-82E7-4B98-A5A5-11E56944E24B}" type="presOf" srcId="{CF86B67B-E038-412D-8354-FFC85E3D0438}" destId="{94FA74A0-1D93-4F8B-BEC1-03A946F4ACE8}" srcOrd="0" destOrd="0" presId="urn:microsoft.com/office/officeart/2005/8/layout/process2"/>
    <dgm:cxn modelId="{80180CDF-1117-42C2-8371-87E1CC799132}" type="presOf" srcId="{86028F7C-082A-42FA-B712-2AE095BA8778}" destId="{94DC5EAC-1880-43EB-AA43-F53484657698}" srcOrd="1" destOrd="0" presId="urn:microsoft.com/office/officeart/2005/8/layout/process2"/>
    <dgm:cxn modelId="{65622C80-26D6-43D3-B156-AE6636C6C7AA}" type="presParOf" srcId="{26907CF5-2C91-4E1E-817A-7E7260CC0249}" destId="{8AD02653-B03D-4842-B8F4-A693ACED4C67}" srcOrd="0" destOrd="0" presId="urn:microsoft.com/office/officeart/2005/8/layout/process2"/>
    <dgm:cxn modelId="{3CEDAF56-052E-4475-A1F5-A6B8EA475304}" type="presParOf" srcId="{26907CF5-2C91-4E1E-817A-7E7260CC0249}" destId="{D6C8C98D-E597-44A9-B686-63918619ABF1}" srcOrd="1" destOrd="0" presId="urn:microsoft.com/office/officeart/2005/8/layout/process2"/>
    <dgm:cxn modelId="{8BA62484-EE3F-4F7C-B3D7-B3A16B0834FE}" type="presParOf" srcId="{D6C8C98D-E597-44A9-B686-63918619ABF1}" destId="{386DFED4-82E4-4930-8DD3-4B52802B88E1}" srcOrd="0" destOrd="0" presId="urn:microsoft.com/office/officeart/2005/8/layout/process2"/>
    <dgm:cxn modelId="{1E70CB47-884E-479A-8D84-7DC963DD5EB7}" type="presParOf" srcId="{26907CF5-2C91-4E1E-817A-7E7260CC0249}" destId="{39BBF023-4476-40B7-A129-6F2F071F1926}" srcOrd="2" destOrd="0" presId="urn:microsoft.com/office/officeart/2005/8/layout/process2"/>
    <dgm:cxn modelId="{0F8ABC5C-AF41-434B-BA23-2E635EDD740D}" type="presParOf" srcId="{26907CF5-2C91-4E1E-817A-7E7260CC0249}" destId="{9E5E12B5-CBC7-4657-83C7-70F6D84D72C2}" srcOrd="3" destOrd="0" presId="urn:microsoft.com/office/officeart/2005/8/layout/process2"/>
    <dgm:cxn modelId="{3AF33091-E74D-41F5-9A95-BDA225B882E4}" type="presParOf" srcId="{9E5E12B5-CBC7-4657-83C7-70F6D84D72C2}" destId="{C36F8F67-5F8E-4725-931C-22B9AEDA7385}" srcOrd="0" destOrd="0" presId="urn:microsoft.com/office/officeart/2005/8/layout/process2"/>
    <dgm:cxn modelId="{2E73B774-B843-4BC7-8683-63DB98C515A6}" type="presParOf" srcId="{26907CF5-2C91-4E1E-817A-7E7260CC0249}" destId="{94FA74A0-1D93-4F8B-BEC1-03A946F4ACE8}" srcOrd="4" destOrd="0" presId="urn:microsoft.com/office/officeart/2005/8/layout/process2"/>
    <dgm:cxn modelId="{B6578C63-5D7D-4912-8FF7-6DF6263D995E}" type="presParOf" srcId="{26907CF5-2C91-4E1E-817A-7E7260CC0249}" destId="{06BA0DF1-3C72-4857-B19C-6ADBD9F654D7}" srcOrd="5" destOrd="0" presId="urn:microsoft.com/office/officeart/2005/8/layout/process2"/>
    <dgm:cxn modelId="{153A415B-14D2-4D7C-ACB1-A078A89635FC}" type="presParOf" srcId="{06BA0DF1-3C72-4857-B19C-6ADBD9F654D7}" destId="{94DC5EAC-1880-43EB-AA43-F53484657698}" srcOrd="0" destOrd="0" presId="urn:microsoft.com/office/officeart/2005/8/layout/process2"/>
    <dgm:cxn modelId="{20355E2C-FD3D-4D6C-8C6A-C818611D7931}" type="presParOf" srcId="{26907CF5-2C91-4E1E-817A-7E7260CC0249}" destId="{F3DDB002-101C-42EB-88DD-612F9F69FC5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MATLAB model</a:t>
          </a:r>
          <a:endParaRPr lang="ru-RU" sz="1600" kern="1200" dirty="0"/>
        </a:p>
      </dsp:txBody>
      <dsp:txXfrm>
        <a:off x="36161" y="284799"/>
        <a:ext cx="1496523" cy="1047533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Functional simulation (Testbench)</a:t>
          </a:r>
          <a:endParaRPr lang="ru-RU" sz="1600" kern="1200" dirty="0"/>
        </a:p>
      </dsp:txBody>
      <dsp:txXfrm>
        <a:off x="2222546" y="284799"/>
        <a:ext cx="1496523" cy="1047533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Synthesis, implementation and bitstream generating</a:t>
          </a:r>
          <a:endParaRPr lang="ru-RU" sz="1600" kern="1200" dirty="0"/>
        </a:p>
      </dsp:txBody>
      <dsp:txXfrm>
        <a:off x="4408930" y="284799"/>
        <a:ext cx="1496523" cy="1047533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52209"/>
          <a:ext cx="1561703" cy="11127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Debugging using logic analyzer and VIO IP core </a:t>
          </a:r>
          <a:endParaRPr lang="ru-RU" sz="1600" kern="1200" dirty="0"/>
        </a:p>
      </dsp:txBody>
      <dsp:txXfrm>
        <a:off x="6595314" y="284799"/>
        <a:ext cx="1496523" cy="1047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02653-B03D-4842-B8F4-A693ACED4C67}">
      <dsp:nvSpPr>
        <dsp:cNvPr id="0" name=""/>
        <dsp:cNvSpPr/>
      </dsp:nvSpPr>
      <dsp:spPr>
        <a:xfrm>
          <a:off x="501015" y="2645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IQ LFM input  signal 0…4 MHz</a:t>
          </a:r>
          <a:endParaRPr lang="ru-RU" sz="1900" kern="1200" dirty="0"/>
        </a:p>
      </dsp:txBody>
      <dsp:txXfrm>
        <a:off x="529843" y="31473"/>
        <a:ext cx="1713994" cy="926594"/>
      </dsp:txXfrm>
    </dsp:sp>
    <dsp:sp modelId="{D6C8C98D-E597-44A9-B686-63918619ABF1}">
      <dsp:nvSpPr>
        <dsp:cNvPr id="0" name=""/>
        <dsp:cNvSpPr/>
      </dsp:nvSpPr>
      <dsp:spPr>
        <a:xfrm rot="5400000">
          <a:off x="1202294" y="101150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 rot="-5400000">
        <a:off x="1253967" y="1048411"/>
        <a:ext cx="265748" cy="258365"/>
      </dsp:txXfrm>
    </dsp:sp>
    <dsp:sp modelId="{39BBF023-4476-40B7-A129-6F2F071F1926}">
      <dsp:nvSpPr>
        <dsp:cNvPr id="0" name=""/>
        <dsp:cNvSpPr/>
      </dsp:nvSpPr>
      <dsp:spPr>
        <a:xfrm>
          <a:off x="501015" y="1479020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Filling by zeros</a:t>
          </a:r>
          <a:endParaRPr lang="ru-RU" sz="1900" kern="1200" dirty="0"/>
        </a:p>
      </dsp:txBody>
      <dsp:txXfrm>
        <a:off x="529843" y="1507848"/>
        <a:ext cx="1713994" cy="926594"/>
      </dsp:txXfrm>
    </dsp:sp>
    <dsp:sp modelId="{9E5E12B5-CBC7-4657-83C7-70F6D84D72C2}">
      <dsp:nvSpPr>
        <dsp:cNvPr id="0" name=""/>
        <dsp:cNvSpPr/>
      </dsp:nvSpPr>
      <dsp:spPr>
        <a:xfrm rot="5400000">
          <a:off x="1202294" y="2487877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 rot="-5400000">
        <a:off x="1253967" y="2524786"/>
        <a:ext cx="265748" cy="258365"/>
      </dsp:txXfrm>
    </dsp:sp>
    <dsp:sp modelId="{94FA74A0-1D93-4F8B-BEC1-03A946F4ACE8}">
      <dsp:nvSpPr>
        <dsp:cNvPr id="0" name=""/>
        <dsp:cNvSpPr/>
      </dsp:nvSpPr>
      <dsp:spPr>
        <a:xfrm>
          <a:off x="501015" y="2955396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Low Pass FIR</a:t>
          </a:r>
          <a:endParaRPr lang="ru-RU" sz="1900" kern="1200" dirty="0"/>
        </a:p>
      </dsp:txBody>
      <dsp:txXfrm>
        <a:off x="529843" y="2984224"/>
        <a:ext cx="1713994" cy="926594"/>
      </dsp:txXfrm>
    </dsp:sp>
    <dsp:sp modelId="{06BA0DF1-3C72-4857-B19C-6ADBD9F654D7}">
      <dsp:nvSpPr>
        <dsp:cNvPr id="0" name=""/>
        <dsp:cNvSpPr/>
      </dsp:nvSpPr>
      <dsp:spPr>
        <a:xfrm rot="5400000">
          <a:off x="1202294" y="3964252"/>
          <a:ext cx="369093" cy="4429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kern="1200"/>
        </a:p>
      </dsp:txBody>
      <dsp:txXfrm rot="-5400000">
        <a:off x="1253967" y="4001161"/>
        <a:ext cx="265748" cy="258365"/>
      </dsp:txXfrm>
    </dsp:sp>
    <dsp:sp modelId="{F3DDB002-101C-42EB-88DD-612F9F69FC5F}">
      <dsp:nvSpPr>
        <dsp:cNvPr id="0" name=""/>
        <dsp:cNvSpPr/>
      </dsp:nvSpPr>
      <dsp:spPr>
        <a:xfrm>
          <a:off x="501015" y="4431771"/>
          <a:ext cx="1771650" cy="984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UP converter</a:t>
          </a:r>
          <a:endParaRPr lang="ru-RU" sz="1900" kern="1200" dirty="0"/>
        </a:p>
      </dsp:txBody>
      <dsp:txXfrm>
        <a:off x="529843" y="4460599"/>
        <a:ext cx="1713994" cy="92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10.12.2020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2007552"/>
            <a:ext cx="8315218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IQ MODULATOR and INTERPOLATION</a:t>
            </a:r>
            <a:r>
              <a:rPr lang="ru-RU" dirty="0"/>
              <a:t> (</a:t>
            </a:r>
            <a:r>
              <a:rPr lang="en-US" dirty="0"/>
              <a:t>HDL design</a:t>
            </a:r>
            <a:r>
              <a:rPr lang="ru-RU" dirty="0"/>
              <a:t>)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054" name="Picture 6" descr="What are the differences between prediction, extrapolation, and  interpolation? - Data Science Central">
            <a:extLst>
              <a:ext uri="{FF2B5EF4-FFF2-40B4-BE49-F238E27FC236}">
                <a16:creationId xmlns:a16="http://schemas.microsoft.com/office/drawing/2014/main" id="{E41FDE01-0BA8-463E-96A0-F726B368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71" y="4555298"/>
            <a:ext cx="37242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B3206F-6AD6-439A-A5BD-8212AE7CF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8468" t="3170"/>
          <a:stretch/>
        </p:blipFill>
        <p:spPr>
          <a:xfrm>
            <a:off x="8904848" y="3623442"/>
            <a:ext cx="316720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83279" y="2017018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785327115"/>
              </p:ext>
            </p:extLst>
          </p:nvPr>
        </p:nvGraphicFramePr>
        <p:xfrm>
          <a:off x="2222332" y="2513638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165437"/>
            <a:ext cx="100075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/>
              <a:t>IQ modulator and interpolation filter MATLAB model</a:t>
            </a:r>
          </a:p>
          <a:p>
            <a:pPr marL="342900" indent="-342900">
              <a:buAutoNum type="arabicPeriod"/>
            </a:pPr>
            <a:r>
              <a:rPr lang="en-US" sz="2800" dirty="0"/>
              <a:t>HDL design and implementation (Verilog) of Interpolation FIR filter and IQ modulator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5927F1-C6D8-4D7E-A2D2-668449619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37" y="4236218"/>
            <a:ext cx="5665590" cy="23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1622" y="3695384"/>
            <a:ext cx="449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Interpolation of input signal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26267" y="6396335"/>
            <a:ext cx="449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IQ modulator and demodulator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26978" y="0"/>
            <a:ext cx="2938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MATLAB model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67797692"/>
              </p:ext>
            </p:extLst>
          </p:nvPr>
        </p:nvGraphicFramePr>
        <p:xfrm>
          <a:off x="8046720" y="1079981"/>
          <a:ext cx="27736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51520" y="544613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structure</a:t>
            </a:r>
            <a:endParaRPr lang="ru-RU" sz="2400" dirty="0"/>
          </a:p>
        </p:txBody>
      </p:sp>
      <p:pic>
        <p:nvPicPr>
          <p:cNvPr id="1026" name="Picture 2" descr="INTERPOLATION | Chapter Ten. Sample Rate Conversion">
            <a:extLst>
              <a:ext uri="{FF2B5EF4-FFF2-40B4-BE49-F238E27FC236}">
                <a16:creationId xmlns:a16="http://schemas.microsoft.com/office/drawing/2014/main" id="{432B1389-4D36-4619-A217-19B58376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67" y="775445"/>
            <a:ext cx="4762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fluence Mobile - AWR Knowledgebase">
            <a:extLst>
              <a:ext uri="{FF2B5EF4-FFF2-40B4-BE49-F238E27FC236}">
                <a16:creationId xmlns:a16="http://schemas.microsoft.com/office/drawing/2014/main" id="{6CEC7133-B7D5-4D08-BE2D-442A2422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13" y="4240421"/>
            <a:ext cx="5613076" cy="225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4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11907" y="3655780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DDS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0866047" y="2584776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ILA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116598" y="3652779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 compiler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137270" y="1040080"/>
            <a:ext cx="1250727" cy="71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generator</a:t>
            </a:r>
            <a:endParaRPr lang="ru-RU" dirty="0"/>
          </a:p>
        </p:txBody>
      </p:sp>
      <p:cxnSp>
        <p:nvCxnSpPr>
          <p:cNvPr id="46" name="Прямая соединительная линия 45"/>
          <p:cNvCxnSpPr>
            <a:cxnSpLocks/>
          </p:cNvCxnSpPr>
          <p:nvPr/>
        </p:nvCxnSpPr>
        <p:spPr>
          <a:xfrm>
            <a:off x="3367675" y="4011411"/>
            <a:ext cx="3093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cxnSpLocks/>
          </p:cNvCxnSpPr>
          <p:nvPr/>
        </p:nvCxnSpPr>
        <p:spPr>
          <a:xfrm>
            <a:off x="2387997" y="1281411"/>
            <a:ext cx="682386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трелка вниз 63"/>
          <p:cNvSpPr/>
          <p:nvPr/>
        </p:nvSpPr>
        <p:spPr>
          <a:xfrm rot="10800000">
            <a:off x="11328849" y="3309674"/>
            <a:ext cx="325121" cy="269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Interpolation FIR filter and IQ modulator: hardware design</a:t>
            </a:r>
            <a:endParaRPr lang="ru-RU" sz="2000" dirty="0"/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2031B355-D751-483D-8BAC-687A7B0BC972}"/>
              </a:ext>
            </a:extLst>
          </p:cNvPr>
          <p:cNvCxnSpPr>
            <a:cxnSpLocks/>
          </p:cNvCxnSpPr>
          <p:nvPr/>
        </p:nvCxnSpPr>
        <p:spPr>
          <a:xfrm>
            <a:off x="2387997" y="1548111"/>
            <a:ext cx="682386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9AADD8-711A-466A-85A7-8E06FDCB0625}"/>
              </a:ext>
            </a:extLst>
          </p:cNvPr>
          <p:cNvSpPr txBox="1"/>
          <p:nvPr/>
        </p:nvSpPr>
        <p:spPr>
          <a:xfrm>
            <a:off x="3067409" y="1084609"/>
            <a:ext cx="1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clk25</a:t>
            </a:r>
            <a:endParaRPr lang="ru-BY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A92251-9926-492F-B6A0-3D86A069A66C}"/>
              </a:ext>
            </a:extLst>
          </p:cNvPr>
          <p:cNvSpPr txBox="1"/>
          <p:nvPr/>
        </p:nvSpPr>
        <p:spPr>
          <a:xfrm>
            <a:off x="3070383" y="1392386"/>
            <a:ext cx="1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clk250</a:t>
            </a:r>
            <a:endParaRPr lang="ru-BY" sz="1400" dirty="0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505A73B9-62BB-4F13-82D0-6FCBB561F06F}"/>
              </a:ext>
            </a:extLst>
          </p:cNvPr>
          <p:cNvCxnSpPr>
            <a:cxnSpLocks/>
          </p:cNvCxnSpPr>
          <p:nvPr/>
        </p:nvCxnSpPr>
        <p:spPr>
          <a:xfrm>
            <a:off x="1762634" y="4011411"/>
            <a:ext cx="35492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8A1EF4D4-870A-43C0-994F-8E989A4A7B81}"/>
              </a:ext>
            </a:extLst>
          </p:cNvPr>
          <p:cNvCxnSpPr>
            <a:cxnSpLocks/>
          </p:cNvCxnSpPr>
          <p:nvPr/>
        </p:nvCxnSpPr>
        <p:spPr>
          <a:xfrm>
            <a:off x="3693637" y="2940407"/>
            <a:ext cx="0" cy="2184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AC8A5519-D432-4D8D-B3ED-FF49427EED9A}"/>
              </a:ext>
            </a:extLst>
          </p:cNvPr>
          <p:cNvSpPr/>
          <p:nvPr/>
        </p:nvSpPr>
        <p:spPr>
          <a:xfrm>
            <a:off x="3957311" y="2637626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AXIS Data FIFO</a:t>
            </a:r>
            <a:endParaRPr lang="ru-RU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717C75E0-8D36-4E80-995F-8FA95FB37CC7}"/>
              </a:ext>
            </a:extLst>
          </p:cNvPr>
          <p:cNvSpPr/>
          <p:nvPr/>
        </p:nvSpPr>
        <p:spPr>
          <a:xfrm>
            <a:off x="3940705" y="4726611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AXIS Data FIFO</a:t>
            </a:r>
            <a:endParaRPr lang="ru-RU" dirty="0"/>
          </a:p>
        </p:txBody>
      </p: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7E65D861-C16B-4E44-A9F0-E12336BABE89}"/>
              </a:ext>
            </a:extLst>
          </p:cNvPr>
          <p:cNvCxnSpPr>
            <a:cxnSpLocks/>
          </p:cNvCxnSpPr>
          <p:nvPr/>
        </p:nvCxnSpPr>
        <p:spPr>
          <a:xfrm>
            <a:off x="3693637" y="5124450"/>
            <a:ext cx="25923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D4C41A38-6392-49FC-96C5-0F44A8619DD8}"/>
              </a:ext>
            </a:extLst>
          </p:cNvPr>
          <p:cNvCxnSpPr>
            <a:cxnSpLocks/>
          </p:cNvCxnSpPr>
          <p:nvPr/>
        </p:nvCxnSpPr>
        <p:spPr>
          <a:xfrm flipV="1">
            <a:off x="3693637" y="2954042"/>
            <a:ext cx="259238" cy="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9BAE2AEE-A3BB-47CB-AD26-4FB3F5027C41}"/>
              </a:ext>
            </a:extLst>
          </p:cNvPr>
          <p:cNvSpPr/>
          <p:nvPr/>
        </p:nvSpPr>
        <p:spPr>
          <a:xfrm>
            <a:off x="5690477" y="2638042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zeros</a:t>
            </a:r>
            <a:endParaRPr lang="ru-RU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2BD7015-6925-4322-9944-F8A39EFA2EF0}"/>
              </a:ext>
            </a:extLst>
          </p:cNvPr>
          <p:cNvSpPr/>
          <p:nvPr/>
        </p:nvSpPr>
        <p:spPr>
          <a:xfrm>
            <a:off x="5654399" y="4719546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zeros</a:t>
            </a:r>
            <a:endParaRPr lang="ru-RU" dirty="0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769C5900-059A-4A7C-B5B8-096EDF0B0A83}"/>
              </a:ext>
            </a:extLst>
          </p:cNvPr>
          <p:cNvSpPr/>
          <p:nvPr/>
        </p:nvSpPr>
        <p:spPr>
          <a:xfrm>
            <a:off x="7383081" y="2635868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Pass FIR</a:t>
            </a:r>
            <a:endParaRPr lang="ru-RU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608CA0E3-5D59-407E-8281-CE5D5A4FA74F}"/>
              </a:ext>
            </a:extLst>
          </p:cNvPr>
          <p:cNvSpPr/>
          <p:nvPr/>
        </p:nvSpPr>
        <p:spPr>
          <a:xfrm>
            <a:off x="7368093" y="4745535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Pass FIR</a:t>
            </a:r>
            <a:endParaRPr lang="ru-RU" dirty="0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AAA5AF6C-2E9D-44F3-97B7-40B95D7B9AFC}"/>
              </a:ext>
            </a:extLst>
          </p:cNvPr>
          <p:cNvSpPr/>
          <p:nvPr/>
        </p:nvSpPr>
        <p:spPr>
          <a:xfrm>
            <a:off x="9075685" y="2647068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Multiplier</a:t>
            </a:r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B8043C7-2D4E-4934-868B-32453E8D665C}"/>
              </a:ext>
            </a:extLst>
          </p:cNvPr>
          <p:cNvSpPr/>
          <p:nvPr/>
        </p:nvSpPr>
        <p:spPr>
          <a:xfrm>
            <a:off x="9075685" y="4726611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Multiplier</a:t>
            </a:r>
            <a:endParaRPr lang="ru-RU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DFB1BAED-DE35-4D8C-B1A2-90C5CEF3739E}"/>
              </a:ext>
            </a:extLst>
          </p:cNvPr>
          <p:cNvSpPr/>
          <p:nvPr/>
        </p:nvSpPr>
        <p:spPr>
          <a:xfrm>
            <a:off x="10866047" y="3655780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  <a:endParaRPr lang="ru-RU" dirty="0"/>
          </a:p>
        </p:txBody>
      </p: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ACA95CA6-BA50-4D29-855F-FDC60850853D}"/>
              </a:ext>
            </a:extLst>
          </p:cNvPr>
          <p:cNvCxnSpPr>
            <a:cxnSpLocks/>
          </p:cNvCxnSpPr>
          <p:nvPr/>
        </p:nvCxnSpPr>
        <p:spPr>
          <a:xfrm flipV="1">
            <a:off x="5222426" y="2991499"/>
            <a:ext cx="462968" cy="17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AB8F1E84-D592-4AE5-93C2-722738620878}"/>
              </a:ext>
            </a:extLst>
          </p:cNvPr>
          <p:cNvCxnSpPr>
            <a:cxnSpLocks/>
          </p:cNvCxnSpPr>
          <p:nvPr/>
        </p:nvCxnSpPr>
        <p:spPr>
          <a:xfrm flipV="1">
            <a:off x="5191432" y="5080484"/>
            <a:ext cx="462968" cy="17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11DE21B8-0844-4793-B1A1-39B5A7DA9337}"/>
              </a:ext>
            </a:extLst>
          </p:cNvPr>
          <p:cNvCxnSpPr>
            <a:cxnSpLocks/>
          </p:cNvCxnSpPr>
          <p:nvPr/>
        </p:nvCxnSpPr>
        <p:spPr>
          <a:xfrm flipV="1">
            <a:off x="6930719" y="3002699"/>
            <a:ext cx="462968" cy="17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DDDCA5D3-9481-46E5-89A4-2119E283E4C3}"/>
              </a:ext>
            </a:extLst>
          </p:cNvPr>
          <p:cNvCxnSpPr>
            <a:cxnSpLocks/>
          </p:cNvCxnSpPr>
          <p:nvPr/>
        </p:nvCxnSpPr>
        <p:spPr>
          <a:xfrm flipV="1">
            <a:off x="6905126" y="5101166"/>
            <a:ext cx="462968" cy="17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63DE26A5-9D03-4B5A-9695-C37243E8ABA7}"/>
              </a:ext>
            </a:extLst>
          </p:cNvPr>
          <p:cNvCxnSpPr>
            <a:cxnSpLocks/>
          </p:cNvCxnSpPr>
          <p:nvPr/>
        </p:nvCxnSpPr>
        <p:spPr>
          <a:xfrm flipV="1">
            <a:off x="8636059" y="3018959"/>
            <a:ext cx="462968" cy="17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637C3482-1F47-41A5-BEAA-4FDD7D9DB331}"/>
              </a:ext>
            </a:extLst>
          </p:cNvPr>
          <p:cNvCxnSpPr>
            <a:cxnSpLocks/>
          </p:cNvCxnSpPr>
          <p:nvPr/>
        </p:nvCxnSpPr>
        <p:spPr>
          <a:xfrm flipV="1">
            <a:off x="8610466" y="5117426"/>
            <a:ext cx="462968" cy="175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C216F207-8BA4-4C42-970E-21E36D28F7DD}"/>
              </a:ext>
            </a:extLst>
          </p:cNvPr>
          <p:cNvSpPr/>
          <p:nvPr/>
        </p:nvSpPr>
        <p:spPr>
          <a:xfrm>
            <a:off x="9073107" y="3654586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 compiler</a:t>
            </a:r>
            <a:endParaRPr lang="ru-RU" dirty="0"/>
          </a:p>
        </p:txBody>
      </p: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C810ACC4-698B-411C-B540-06694E0ABB50}"/>
              </a:ext>
            </a:extLst>
          </p:cNvPr>
          <p:cNvCxnSpPr>
            <a:cxnSpLocks/>
          </p:cNvCxnSpPr>
          <p:nvPr/>
        </p:nvCxnSpPr>
        <p:spPr>
          <a:xfrm>
            <a:off x="9698470" y="4364041"/>
            <a:ext cx="0" cy="26891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70B7A0CD-9C3D-45C4-8691-C8E492A5CF5E}"/>
              </a:ext>
            </a:extLst>
          </p:cNvPr>
          <p:cNvCxnSpPr>
            <a:cxnSpLocks/>
          </p:cNvCxnSpPr>
          <p:nvPr/>
        </p:nvCxnSpPr>
        <p:spPr>
          <a:xfrm flipV="1">
            <a:off x="9698470" y="3354712"/>
            <a:ext cx="1" cy="27254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7B0F6028-4A88-4265-8E40-426677F9694F}"/>
              </a:ext>
            </a:extLst>
          </p:cNvPr>
          <p:cNvCxnSpPr>
            <a:cxnSpLocks/>
          </p:cNvCxnSpPr>
          <p:nvPr/>
        </p:nvCxnSpPr>
        <p:spPr>
          <a:xfrm>
            <a:off x="10595340" y="2940407"/>
            <a:ext cx="0" cy="2184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7905D9A5-7185-4E30-8E30-AC24D4DB4B89}"/>
              </a:ext>
            </a:extLst>
          </p:cNvPr>
          <p:cNvCxnSpPr>
            <a:cxnSpLocks/>
          </p:cNvCxnSpPr>
          <p:nvPr/>
        </p:nvCxnSpPr>
        <p:spPr>
          <a:xfrm>
            <a:off x="10323834" y="5110814"/>
            <a:ext cx="25923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A247AB8E-86AE-4BAA-A7AF-5B5F53E15816}"/>
              </a:ext>
            </a:extLst>
          </p:cNvPr>
          <p:cNvCxnSpPr>
            <a:cxnSpLocks/>
          </p:cNvCxnSpPr>
          <p:nvPr/>
        </p:nvCxnSpPr>
        <p:spPr>
          <a:xfrm flipV="1">
            <a:off x="10323834" y="2940406"/>
            <a:ext cx="259238" cy="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4E85C480-64F0-4965-9EF2-386204381042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0595340" y="4011411"/>
            <a:ext cx="270707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F13C9D17-12D3-4293-8063-EC434EF6A3A7}"/>
              </a:ext>
            </a:extLst>
          </p:cNvPr>
          <p:cNvCxnSpPr>
            <a:cxnSpLocks/>
          </p:cNvCxnSpPr>
          <p:nvPr/>
        </p:nvCxnSpPr>
        <p:spPr>
          <a:xfrm>
            <a:off x="4557237" y="1827368"/>
            <a:ext cx="0" cy="4408332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93C148-56AE-46BC-AA1A-60D6660DE94A}"/>
              </a:ext>
            </a:extLst>
          </p:cNvPr>
          <p:cNvSpPr txBox="1"/>
          <p:nvPr/>
        </p:nvSpPr>
        <p:spPr>
          <a:xfrm>
            <a:off x="6022958" y="1831777"/>
            <a:ext cx="1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clk250</a:t>
            </a:r>
            <a:endParaRPr lang="ru-BY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CE37C4-3FDA-4286-ADB6-51C5B308BE10}"/>
              </a:ext>
            </a:extLst>
          </p:cNvPr>
          <p:cNvSpPr txBox="1"/>
          <p:nvPr/>
        </p:nvSpPr>
        <p:spPr>
          <a:xfrm>
            <a:off x="2814877" y="1830605"/>
            <a:ext cx="1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clk25</a:t>
            </a:r>
            <a:endParaRPr lang="ru-BY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15B9145-8496-4116-BF3D-2601E402660A}"/>
              </a:ext>
            </a:extLst>
          </p:cNvPr>
          <p:cNvSpPr txBox="1"/>
          <p:nvPr/>
        </p:nvSpPr>
        <p:spPr>
          <a:xfrm>
            <a:off x="3952875" y="6194746"/>
            <a:ext cx="552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IQ modulator and interpolator by 10</a:t>
            </a:r>
            <a:endParaRPr lang="ru-RU" sz="2400" dirty="0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0896A537-00B3-463F-8638-D62EE4DD6336}"/>
              </a:ext>
            </a:extLst>
          </p:cNvPr>
          <p:cNvSpPr/>
          <p:nvPr/>
        </p:nvSpPr>
        <p:spPr>
          <a:xfrm>
            <a:off x="5694339" y="3652237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zeros testbench</a:t>
            </a:r>
            <a:endParaRPr lang="ru-RU" dirty="0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FCDF0692-1DCE-437E-ADA3-CB89BB732457}"/>
              </a:ext>
            </a:extLst>
          </p:cNvPr>
          <p:cNvSpPr/>
          <p:nvPr/>
        </p:nvSpPr>
        <p:spPr>
          <a:xfrm>
            <a:off x="7366137" y="3627260"/>
            <a:ext cx="1250727" cy="7112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/>
              <a:t>Interpolator testbench</a:t>
            </a:r>
            <a:endParaRPr lang="ru-RU" dirty="0"/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035625A7-40F6-465A-9FC3-552EDC0A4979}"/>
              </a:ext>
            </a:extLst>
          </p:cNvPr>
          <p:cNvSpPr/>
          <p:nvPr/>
        </p:nvSpPr>
        <p:spPr>
          <a:xfrm>
            <a:off x="511907" y="2663328"/>
            <a:ext cx="1250727" cy="7112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testbench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678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172</Words>
  <Application>Microsoft Office PowerPoint</Application>
  <PresentationFormat>Широкоэкранный</PresentationFormat>
  <Paragraphs>46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IQ MODULATOR and INTERPOLATION (HDL design)</vt:lpstr>
      <vt:lpstr>DESIGN FLOW</vt:lpstr>
      <vt:lpstr>Презентация PowerPoint</vt:lpstr>
      <vt:lpstr>Interpolation FIR filter and IQ modulator: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Aleksei Rostov</cp:lastModifiedBy>
  <cp:revision>49</cp:revision>
  <dcterms:created xsi:type="dcterms:W3CDTF">2020-11-10T14:20:06Z</dcterms:created>
  <dcterms:modified xsi:type="dcterms:W3CDTF">2020-12-10T06:31:02Z</dcterms:modified>
</cp:coreProperties>
</file>