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24.12.2020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352811"/>
            <a:ext cx="8315218" cy="17503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Zynq 7000: Overview, GPIOs, Interrupt Controller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:a16="http://schemas.microsoft.com/office/drawing/2014/main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5437"/>
            <a:ext cx="10007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AGENTA</a:t>
            </a:r>
          </a:p>
          <a:p>
            <a:pPr marL="342900" indent="-342900">
              <a:buAutoNum type="arabicPeriod"/>
            </a:pPr>
            <a:r>
              <a:rPr lang="en-US" sz="2800" dirty="0"/>
              <a:t>Zynq 7000 overview</a:t>
            </a:r>
          </a:p>
          <a:p>
            <a:pPr marL="342900" indent="-342900">
              <a:buAutoNum type="arabicPeriod"/>
            </a:pPr>
            <a:r>
              <a:rPr lang="en-US" sz="2800" dirty="0"/>
              <a:t>Working with AXI GPIO and Generic Interrupt Controller (GIC)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81600A-FE5C-43EE-8168-2D798EB8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75" y="1670578"/>
            <a:ext cx="10212090" cy="481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20F10-B46F-4E07-8FAE-CA55E386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GPIO</a:t>
            </a:r>
            <a:endParaRPr lang="ru-B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45F2-41F0-4D01-9DCB-48920B18B5A0}"/>
              </a:ext>
            </a:extLst>
          </p:cNvPr>
          <p:cNvSpPr txBox="1"/>
          <p:nvPr/>
        </p:nvSpPr>
        <p:spPr>
          <a:xfrm>
            <a:off x="7413087" y="5779919"/>
            <a:ext cx="3195181" cy="36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 GPIO Block Diagram</a:t>
            </a:r>
            <a:endParaRPr lang="ru-BY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B6ACF6-AD38-48A1-A00F-991CFD78F818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1032" name="Picture 8" descr="Hardware Beschreibung">
            <a:extLst>
              <a:ext uri="{FF2B5EF4-FFF2-40B4-BE49-F238E27FC236}">
                <a16:creationId xmlns:a16="http://schemas.microsoft.com/office/drawing/2014/main" id="{3B329D91-4D1D-40A8-A19B-1BE8266C9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16" y="1393606"/>
            <a:ext cx="6140295" cy="407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XI GPIO read/write problem - Community Forums">
            <a:extLst>
              <a:ext uri="{FF2B5EF4-FFF2-40B4-BE49-F238E27FC236}">
                <a16:creationId xmlns:a16="http://schemas.microsoft.com/office/drawing/2014/main" id="{D087B4DB-8F1B-4445-95B7-195A788B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606"/>
            <a:ext cx="56102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411F2A-6F24-40FE-A4DC-C1ADEDA9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73501"/>
            <a:ext cx="5369923" cy="20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CB82A3-BC42-439C-8182-8CF4B14CDCB0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7C31C4F-046E-4D09-A954-79188054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GPIO</a:t>
            </a:r>
            <a:endParaRPr lang="ru-BY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3CFDB4-68A2-4D40-9CF3-7CB8AFD13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1" y="1253378"/>
            <a:ext cx="6447912" cy="51396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8EDFB3-E3DE-4B9C-8C16-A612CB7EC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03" y="1253378"/>
            <a:ext cx="5443971" cy="47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D6D14-5029-4F29-B011-5BB0F85B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</a:t>
            </a:r>
            <a:endParaRPr lang="ru-BY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BE56F2-9EA4-4A23-AECC-7CCDEA09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20" y="1421690"/>
            <a:ext cx="8719160" cy="53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77FA22-2A7B-4E46-AB01-4B3C380741BA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091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86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Zynq 7000: Overview, GPIOs, Interrupt Controller</vt:lpstr>
      <vt:lpstr>Презентация PowerPoint</vt:lpstr>
      <vt:lpstr>AXI GPIO</vt:lpstr>
      <vt:lpstr>AXI GPIO</vt:lpstr>
      <vt:lpstr>Interrupt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Aleksei Rostov</cp:lastModifiedBy>
  <cp:revision>60</cp:revision>
  <dcterms:created xsi:type="dcterms:W3CDTF">2020-11-10T14:20:06Z</dcterms:created>
  <dcterms:modified xsi:type="dcterms:W3CDTF">2020-12-24T06:05:28Z</dcterms:modified>
</cp:coreProperties>
</file>