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87E8A-D4F5-40D9-8F04-E5C980AE5CD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EE007DB-A303-415C-B7F0-74A1F43D492C}">
      <dgm:prSet phldrT="[Текст]"/>
      <dgm:spPr/>
      <dgm:t>
        <a:bodyPr/>
        <a:lstStyle/>
        <a:p>
          <a:r>
            <a:rPr lang="en-US" dirty="0" smtClean="0"/>
            <a:t>DDS signals</a:t>
          </a:r>
          <a:endParaRPr lang="ru-RU" dirty="0"/>
        </a:p>
      </dgm:t>
    </dgm:pt>
    <dgm:pt modelId="{BDF85867-298F-4ACF-92B4-7F424354DB9B}" type="parTrans" cxnId="{648C6E17-A95C-42D5-B552-BC9AB8106292}">
      <dgm:prSet/>
      <dgm:spPr/>
      <dgm:t>
        <a:bodyPr/>
        <a:lstStyle/>
        <a:p>
          <a:endParaRPr lang="ru-RU"/>
        </a:p>
      </dgm:t>
    </dgm:pt>
    <dgm:pt modelId="{7CFBF53D-4B38-45E8-8A2C-49C5CC1DE560}" type="sibTrans" cxnId="{648C6E17-A95C-42D5-B552-BC9AB8106292}">
      <dgm:prSet/>
      <dgm:spPr/>
      <dgm:t>
        <a:bodyPr/>
        <a:lstStyle/>
        <a:p>
          <a:endParaRPr lang="ru-RU"/>
        </a:p>
      </dgm:t>
    </dgm:pt>
    <dgm:pt modelId="{7BDA41B1-B93B-4C86-93B3-D024309A8E03}">
      <dgm:prSet phldrT="[Текст]"/>
      <dgm:spPr/>
      <dgm:t>
        <a:bodyPr/>
        <a:lstStyle/>
        <a:p>
          <a:r>
            <a:rPr lang="en-US" dirty="0" smtClean="0"/>
            <a:t>Sin/Cos</a:t>
          </a:r>
          <a:endParaRPr lang="ru-RU" dirty="0"/>
        </a:p>
      </dgm:t>
    </dgm:pt>
    <dgm:pt modelId="{C84B4617-9985-477E-A490-819076CB1128}" type="parTrans" cxnId="{D0DB352F-71C6-42B8-98CE-05616C943606}">
      <dgm:prSet/>
      <dgm:spPr/>
      <dgm:t>
        <a:bodyPr/>
        <a:lstStyle/>
        <a:p>
          <a:endParaRPr lang="ru-RU"/>
        </a:p>
      </dgm:t>
    </dgm:pt>
    <dgm:pt modelId="{626BF66C-0016-40D7-8893-16CB058F657F}" type="sibTrans" cxnId="{D0DB352F-71C6-42B8-98CE-05616C943606}">
      <dgm:prSet/>
      <dgm:spPr/>
      <dgm:t>
        <a:bodyPr/>
        <a:lstStyle/>
        <a:p>
          <a:endParaRPr lang="ru-RU"/>
        </a:p>
      </dgm:t>
    </dgm:pt>
    <dgm:pt modelId="{059F1376-E145-4F47-A361-AC91C94FA7B4}">
      <dgm:prSet phldrT="[Текст]"/>
      <dgm:spPr/>
      <dgm:t>
        <a:bodyPr/>
        <a:lstStyle/>
        <a:p>
          <a:r>
            <a:rPr lang="en-US" dirty="0" smtClean="0"/>
            <a:t>LFM</a:t>
          </a:r>
          <a:endParaRPr lang="ru-RU" dirty="0"/>
        </a:p>
      </dgm:t>
    </dgm:pt>
    <dgm:pt modelId="{94C58C6C-F7C9-46A8-AD53-875D3408A714}" type="parTrans" cxnId="{EBFF3F24-7B5F-4D3A-B980-5966964796D2}">
      <dgm:prSet/>
      <dgm:spPr/>
      <dgm:t>
        <a:bodyPr/>
        <a:lstStyle/>
        <a:p>
          <a:endParaRPr lang="ru-RU"/>
        </a:p>
      </dgm:t>
    </dgm:pt>
    <dgm:pt modelId="{A8750B9C-23C1-40C5-8174-DD3E6E417BC6}" type="sibTrans" cxnId="{EBFF3F24-7B5F-4D3A-B980-5966964796D2}">
      <dgm:prSet/>
      <dgm:spPr/>
      <dgm:t>
        <a:bodyPr/>
        <a:lstStyle/>
        <a:p>
          <a:endParaRPr lang="ru-RU"/>
        </a:p>
      </dgm:t>
    </dgm:pt>
    <dgm:pt modelId="{BA71F8F5-E754-4A0D-A0CA-39D46316F219}">
      <dgm:prSet phldrT="[Текст]"/>
      <dgm:spPr/>
      <dgm:t>
        <a:bodyPr/>
        <a:lstStyle/>
        <a:p>
          <a:r>
            <a:rPr lang="en-US" dirty="0" smtClean="0"/>
            <a:t>PSK / FSK</a:t>
          </a:r>
          <a:endParaRPr lang="ru-RU" dirty="0"/>
        </a:p>
      </dgm:t>
    </dgm:pt>
    <dgm:pt modelId="{901536A8-2130-4799-B045-E12A667E4E68}" type="parTrans" cxnId="{CD05E6D3-C374-48ED-B5E2-C61DF3A3F2E7}">
      <dgm:prSet/>
      <dgm:spPr/>
      <dgm:t>
        <a:bodyPr/>
        <a:lstStyle/>
        <a:p>
          <a:endParaRPr lang="ru-RU"/>
        </a:p>
      </dgm:t>
    </dgm:pt>
    <dgm:pt modelId="{9533D833-A3B2-4B41-BE38-3524A3380A04}" type="sibTrans" cxnId="{CD05E6D3-C374-48ED-B5E2-C61DF3A3F2E7}">
      <dgm:prSet/>
      <dgm:spPr/>
      <dgm:t>
        <a:bodyPr/>
        <a:lstStyle/>
        <a:p>
          <a:endParaRPr lang="ru-RU"/>
        </a:p>
      </dgm:t>
    </dgm:pt>
    <dgm:pt modelId="{E3F46822-9503-4B6E-925A-284594EB433E}" type="pres">
      <dgm:prSet presAssocID="{65687E8A-D4F5-40D9-8F04-E5C980AE5C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036DA4-B3FA-419D-9967-BCF85B78442F}" type="pres">
      <dgm:prSet presAssocID="{4EE007DB-A303-415C-B7F0-74A1F43D492C}" presName="hierRoot1" presStyleCnt="0">
        <dgm:presLayoutVars>
          <dgm:hierBranch val="init"/>
        </dgm:presLayoutVars>
      </dgm:prSet>
      <dgm:spPr/>
    </dgm:pt>
    <dgm:pt modelId="{7EAE332E-38C1-4C03-8663-CC1B25F08911}" type="pres">
      <dgm:prSet presAssocID="{4EE007DB-A303-415C-B7F0-74A1F43D492C}" presName="rootComposite1" presStyleCnt="0"/>
      <dgm:spPr/>
    </dgm:pt>
    <dgm:pt modelId="{74B7D001-EAD5-40F7-9E7E-0193B9EC567F}" type="pres">
      <dgm:prSet presAssocID="{4EE007DB-A303-415C-B7F0-74A1F43D492C}" presName="rootText1" presStyleLbl="node0" presStyleIdx="0" presStyleCnt="1">
        <dgm:presLayoutVars>
          <dgm:chPref val="3"/>
        </dgm:presLayoutVars>
      </dgm:prSet>
      <dgm:spPr/>
    </dgm:pt>
    <dgm:pt modelId="{3466575D-E4C3-4308-A24C-A6858031847F}" type="pres">
      <dgm:prSet presAssocID="{4EE007DB-A303-415C-B7F0-74A1F43D492C}" presName="rootConnector1" presStyleLbl="node1" presStyleIdx="0" presStyleCnt="0"/>
      <dgm:spPr/>
    </dgm:pt>
    <dgm:pt modelId="{172EF5AE-471F-4CD3-9BFA-A6FC4200AB22}" type="pres">
      <dgm:prSet presAssocID="{4EE007DB-A303-415C-B7F0-74A1F43D492C}" presName="hierChild2" presStyleCnt="0"/>
      <dgm:spPr/>
    </dgm:pt>
    <dgm:pt modelId="{321B1DF3-6A92-4B95-B2F0-EC581AB56B2D}" type="pres">
      <dgm:prSet presAssocID="{C84B4617-9985-477E-A490-819076CB1128}" presName="Name37" presStyleLbl="parChTrans1D2" presStyleIdx="0" presStyleCnt="3"/>
      <dgm:spPr/>
    </dgm:pt>
    <dgm:pt modelId="{489128BF-7FAF-4AF3-8BC4-C4C8B61EB20A}" type="pres">
      <dgm:prSet presAssocID="{7BDA41B1-B93B-4C86-93B3-D024309A8E03}" presName="hierRoot2" presStyleCnt="0">
        <dgm:presLayoutVars>
          <dgm:hierBranch val="init"/>
        </dgm:presLayoutVars>
      </dgm:prSet>
      <dgm:spPr/>
    </dgm:pt>
    <dgm:pt modelId="{8097E574-7081-41A4-BA8E-E0B8C6FC1091}" type="pres">
      <dgm:prSet presAssocID="{7BDA41B1-B93B-4C86-93B3-D024309A8E03}" presName="rootComposite" presStyleCnt="0"/>
      <dgm:spPr/>
    </dgm:pt>
    <dgm:pt modelId="{E449953F-9EBF-4480-A22F-705E3004979F}" type="pres">
      <dgm:prSet presAssocID="{7BDA41B1-B93B-4C86-93B3-D024309A8E0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C7716B-E76B-4D06-9AEA-5E63BB4738CB}" type="pres">
      <dgm:prSet presAssocID="{7BDA41B1-B93B-4C86-93B3-D024309A8E03}" presName="rootConnector" presStyleLbl="node2" presStyleIdx="0" presStyleCnt="3"/>
      <dgm:spPr/>
    </dgm:pt>
    <dgm:pt modelId="{48A3F492-016E-41C7-9995-57C9417147B8}" type="pres">
      <dgm:prSet presAssocID="{7BDA41B1-B93B-4C86-93B3-D024309A8E03}" presName="hierChild4" presStyleCnt="0"/>
      <dgm:spPr/>
    </dgm:pt>
    <dgm:pt modelId="{95203482-13A1-4339-9B19-71C230E1EC6C}" type="pres">
      <dgm:prSet presAssocID="{7BDA41B1-B93B-4C86-93B3-D024309A8E03}" presName="hierChild5" presStyleCnt="0"/>
      <dgm:spPr/>
    </dgm:pt>
    <dgm:pt modelId="{F553987A-FEE8-4E75-A2D9-7BFE7109CAC7}" type="pres">
      <dgm:prSet presAssocID="{94C58C6C-F7C9-46A8-AD53-875D3408A714}" presName="Name37" presStyleLbl="parChTrans1D2" presStyleIdx="1" presStyleCnt="3"/>
      <dgm:spPr/>
    </dgm:pt>
    <dgm:pt modelId="{E56FA8A1-DB69-4E12-AD03-8BFEEA04044D}" type="pres">
      <dgm:prSet presAssocID="{059F1376-E145-4F47-A361-AC91C94FA7B4}" presName="hierRoot2" presStyleCnt="0">
        <dgm:presLayoutVars>
          <dgm:hierBranch val="init"/>
        </dgm:presLayoutVars>
      </dgm:prSet>
      <dgm:spPr/>
    </dgm:pt>
    <dgm:pt modelId="{6F0080B0-1F04-4CEA-B58B-AF47B01717BB}" type="pres">
      <dgm:prSet presAssocID="{059F1376-E145-4F47-A361-AC91C94FA7B4}" presName="rootComposite" presStyleCnt="0"/>
      <dgm:spPr/>
    </dgm:pt>
    <dgm:pt modelId="{2FAA26BE-2431-4141-ACB6-58EA97696F07}" type="pres">
      <dgm:prSet presAssocID="{059F1376-E145-4F47-A361-AC91C94FA7B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D3D168-36A5-44CB-B51E-D46CC3B57C71}" type="pres">
      <dgm:prSet presAssocID="{059F1376-E145-4F47-A361-AC91C94FA7B4}" presName="rootConnector" presStyleLbl="node2" presStyleIdx="1" presStyleCnt="3"/>
      <dgm:spPr/>
    </dgm:pt>
    <dgm:pt modelId="{FB94CA15-1CE5-4DE4-8FC2-117508C1C843}" type="pres">
      <dgm:prSet presAssocID="{059F1376-E145-4F47-A361-AC91C94FA7B4}" presName="hierChild4" presStyleCnt="0"/>
      <dgm:spPr/>
    </dgm:pt>
    <dgm:pt modelId="{A31A741D-626B-48EE-87B3-C97D1CA24101}" type="pres">
      <dgm:prSet presAssocID="{059F1376-E145-4F47-A361-AC91C94FA7B4}" presName="hierChild5" presStyleCnt="0"/>
      <dgm:spPr/>
    </dgm:pt>
    <dgm:pt modelId="{9BBF9D80-40C1-4FE8-905D-17FED1C79BE7}" type="pres">
      <dgm:prSet presAssocID="{901536A8-2130-4799-B045-E12A667E4E68}" presName="Name37" presStyleLbl="parChTrans1D2" presStyleIdx="2" presStyleCnt="3"/>
      <dgm:spPr/>
    </dgm:pt>
    <dgm:pt modelId="{FB592F31-1A66-4C11-8A04-DB7BDC452535}" type="pres">
      <dgm:prSet presAssocID="{BA71F8F5-E754-4A0D-A0CA-39D46316F219}" presName="hierRoot2" presStyleCnt="0">
        <dgm:presLayoutVars>
          <dgm:hierBranch val="init"/>
        </dgm:presLayoutVars>
      </dgm:prSet>
      <dgm:spPr/>
    </dgm:pt>
    <dgm:pt modelId="{645A9E44-2937-4E95-B960-A1BF8059DDA8}" type="pres">
      <dgm:prSet presAssocID="{BA71F8F5-E754-4A0D-A0CA-39D46316F219}" presName="rootComposite" presStyleCnt="0"/>
      <dgm:spPr/>
    </dgm:pt>
    <dgm:pt modelId="{DEBAEF67-077B-476D-8DFC-0C926153DB5C}" type="pres">
      <dgm:prSet presAssocID="{BA71F8F5-E754-4A0D-A0CA-39D46316F219}" presName="rootText" presStyleLbl="node2" presStyleIdx="2" presStyleCnt="3">
        <dgm:presLayoutVars>
          <dgm:chPref val="3"/>
        </dgm:presLayoutVars>
      </dgm:prSet>
      <dgm:spPr/>
    </dgm:pt>
    <dgm:pt modelId="{658C9016-2AE6-430E-8820-6EBF292713F6}" type="pres">
      <dgm:prSet presAssocID="{BA71F8F5-E754-4A0D-A0CA-39D46316F219}" presName="rootConnector" presStyleLbl="node2" presStyleIdx="2" presStyleCnt="3"/>
      <dgm:spPr/>
    </dgm:pt>
    <dgm:pt modelId="{EB2A4D4C-989D-49BB-B354-FF7F94DF4DEC}" type="pres">
      <dgm:prSet presAssocID="{BA71F8F5-E754-4A0D-A0CA-39D46316F219}" presName="hierChild4" presStyleCnt="0"/>
      <dgm:spPr/>
    </dgm:pt>
    <dgm:pt modelId="{4E5F6581-1A46-4F1F-B4BE-D9EEB24CB44F}" type="pres">
      <dgm:prSet presAssocID="{BA71F8F5-E754-4A0D-A0CA-39D46316F219}" presName="hierChild5" presStyleCnt="0"/>
      <dgm:spPr/>
    </dgm:pt>
    <dgm:pt modelId="{39E7C3B2-E082-4CEF-AE37-8A7F708E4D28}" type="pres">
      <dgm:prSet presAssocID="{4EE007DB-A303-415C-B7F0-74A1F43D492C}" presName="hierChild3" presStyleCnt="0"/>
      <dgm:spPr/>
    </dgm:pt>
  </dgm:ptLst>
  <dgm:cxnLst>
    <dgm:cxn modelId="{61264FEC-DD05-4D49-A0E3-93AAACC68C80}" type="presOf" srcId="{901536A8-2130-4799-B045-E12A667E4E68}" destId="{9BBF9D80-40C1-4FE8-905D-17FED1C79BE7}" srcOrd="0" destOrd="0" presId="urn:microsoft.com/office/officeart/2005/8/layout/orgChart1"/>
    <dgm:cxn modelId="{F89612A1-48E1-4F4A-938F-71A50B56A223}" type="presOf" srcId="{BA71F8F5-E754-4A0D-A0CA-39D46316F219}" destId="{DEBAEF67-077B-476D-8DFC-0C926153DB5C}" srcOrd="0" destOrd="0" presId="urn:microsoft.com/office/officeart/2005/8/layout/orgChart1"/>
    <dgm:cxn modelId="{3AE72F6E-96D6-4668-B644-2B6CCF0DDF79}" type="presOf" srcId="{4EE007DB-A303-415C-B7F0-74A1F43D492C}" destId="{74B7D001-EAD5-40F7-9E7E-0193B9EC567F}" srcOrd="0" destOrd="0" presId="urn:microsoft.com/office/officeart/2005/8/layout/orgChart1"/>
    <dgm:cxn modelId="{09C8E8CD-7659-4B22-9DA9-DB7D5513998E}" type="presOf" srcId="{059F1376-E145-4F47-A361-AC91C94FA7B4}" destId="{2FAA26BE-2431-4141-ACB6-58EA97696F07}" srcOrd="0" destOrd="0" presId="urn:microsoft.com/office/officeart/2005/8/layout/orgChart1"/>
    <dgm:cxn modelId="{EBFF3F24-7B5F-4D3A-B980-5966964796D2}" srcId="{4EE007DB-A303-415C-B7F0-74A1F43D492C}" destId="{059F1376-E145-4F47-A361-AC91C94FA7B4}" srcOrd="1" destOrd="0" parTransId="{94C58C6C-F7C9-46A8-AD53-875D3408A714}" sibTransId="{A8750B9C-23C1-40C5-8174-DD3E6E417BC6}"/>
    <dgm:cxn modelId="{15F6F25D-7B0A-4554-9270-20423985C252}" type="presOf" srcId="{65687E8A-D4F5-40D9-8F04-E5C980AE5CDF}" destId="{E3F46822-9503-4B6E-925A-284594EB433E}" srcOrd="0" destOrd="0" presId="urn:microsoft.com/office/officeart/2005/8/layout/orgChart1"/>
    <dgm:cxn modelId="{06186A1C-ADEA-4320-AE9C-4EF904409FED}" type="presOf" srcId="{C84B4617-9985-477E-A490-819076CB1128}" destId="{321B1DF3-6A92-4B95-B2F0-EC581AB56B2D}" srcOrd="0" destOrd="0" presId="urn:microsoft.com/office/officeart/2005/8/layout/orgChart1"/>
    <dgm:cxn modelId="{648C6E17-A95C-42D5-B552-BC9AB8106292}" srcId="{65687E8A-D4F5-40D9-8F04-E5C980AE5CDF}" destId="{4EE007DB-A303-415C-B7F0-74A1F43D492C}" srcOrd="0" destOrd="0" parTransId="{BDF85867-298F-4ACF-92B4-7F424354DB9B}" sibTransId="{7CFBF53D-4B38-45E8-8A2C-49C5CC1DE560}"/>
    <dgm:cxn modelId="{2B8D1156-4168-4B56-B1CE-A1C94A30855E}" type="presOf" srcId="{4EE007DB-A303-415C-B7F0-74A1F43D492C}" destId="{3466575D-E4C3-4308-A24C-A6858031847F}" srcOrd="1" destOrd="0" presId="urn:microsoft.com/office/officeart/2005/8/layout/orgChart1"/>
    <dgm:cxn modelId="{DA331FBD-576B-46A5-9758-97375BF87A93}" type="presOf" srcId="{059F1376-E145-4F47-A361-AC91C94FA7B4}" destId="{46D3D168-36A5-44CB-B51E-D46CC3B57C71}" srcOrd="1" destOrd="0" presId="urn:microsoft.com/office/officeart/2005/8/layout/orgChart1"/>
    <dgm:cxn modelId="{18533CE8-CA30-41AC-8386-E57ECAE72269}" type="presOf" srcId="{BA71F8F5-E754-4A0D-A0CA-39D46316F219}" destId="{658C9016-2AE6-430E-8820-6EBF292713F6}" srcOrd="1" destOrd="0" presId="urn:microsoft.com/office/officeart/2005/8/layout/orgChart1"/>
    <dgm:cxn modelId="{BE7135BF-CC8E-4624-A9DB-7D6A5E43BF2D}" type="presOf" srcId="{7BDA41B1-B93B-4C86-93B3-D024309A8E03}" destId="{E449953F-9EBF-4480-A22F-705E3004979F}" srcOrd="0" destOrd="0" presId="urn:microsoft.com/office/officeart/2005/8/layout/orgChart1"/>
    <dgm:cxn modelId="{2F4C9352-D9A7-4BC4-BCEF-541CCB7197A5}" type="presOf" srcId="{94C58C6C-F7C9-46A8-AD53-875D3408A714}" destId="{F553987A-FEE8-4E75-A2D9-7BFE7109CAC7}" srcOrd="0" destOrd="0" presId="urn:microsoft.com/office/officeart/2005/8/layout/orgChart1"/>
    <dgm:cxn modelId="{D0DB352F-71C6-42B8-98CE-05616C943606}" srcId="{4EE007DB-A303-415C-B7F0-74A1F43D492C}" destId="{7BDA41B1-B93B-4C86-93B3-D024309A8E03}" srcOrd="0" destOrd="0" parTransId="{C84B4617-9985-477E-A490-819076CB1128}" sibTransId="{626BF66C-0016-40D7-8893-16CB058F657F}"/>
    <dgm:cxn modelId="{CD05E6D3-C374-48ED-B5E2-C61DF3A3F2E7}" srcId="{4EE007DB-A303-415C-B7F0-74A1F43D492C}" destId="{BA71F8F5-E754-4A0D-A0CA-39D46316F219}" srcOrd="2" destOrd="0" parTransId="{901536A8-2130-4799-B045-E12A667E4E68}" sibTransId="{9533D833-A3B2-4B41-BE38-3524A3380A04}"/>
    <dgm:cxn modelId="{FF5A2493-7392-49AA-8E3E-D0C91C2115C2}" type="presOf" srcId="{7BDA41B1-B93B-4C86-93B3-D024309A8E03}" destId="{5DC7716B-E76B-4D06-9AEA-5E63BB4738CB}" srcOrd="1" destOrd="0" presId="urn:microsoft.com/office/officeart/2005/8/layout/orgChart1"/>
    <dgm:cxn modelId="{0ADC900C-0E10-4770-83B9-C96E687BBBE7}" type="presParOf" srcId="{E3F46822-9503-4B6E-925A-284594EB433E}" destId="{8E036DA4-B3FA-419D-9967-BCF85B78442F}" srcOrd="0" destOrd="0" presId="urn:microsoft.com/office/officeart/2005/8/layout/orgChart1"/>
    <dgm:cxn modelId="{E97707FE-433F-4D5B-8E11-977368514E56}" type="presParOf" srcId="{8E036DA4-B3FA-419D-9967-BCF85B78442F}" destId="{7EAE332E-38C1-4C03-8663-CC1B25F08911}" srcOrd="0" destOrd="0" presId="urn:microsoft.com/office/officeart/2005/8/layout/orgChart1"/>
    <dgm:cxn modelId="{F9B9A030-B631-46EC-92B0-9572C886FE07}" type="presParOf" srcId="{7EAE332E-38C1-4C03-8663-CC1B25F08911}" destId="{74B7D001-EAD5-40F7-9E7E-0193B9EC567F}" srcOrd="0" destOrd="0" presId="urn:microsoft.com/office/officeart/2005/8/layout/orgChart1"/>
    <dgm:cxn modelId="{5D2529E0-95AF-43DE-A0ED-77D23D475FF3}" type="presParOf" srcId="{7EAE332E-38C1-4C03-8663-CC1B25F08911}" destId="{3466575D-E4C3-4308-A24C-A6858031847F}" srcOrd="1" destOrd="0" presId="urn:microsoft.com/office/officeart/2005/8/layout/orgChart1"/>
    <dgm:cxn modelId="{FC51D259-CE8E-42B6-88F2-AA3939B60CEA}" type="presParOf" srcId="{8E036DA4-B3FA-419D-9967-BCF85B78442F}" destId="{172EF5AE-471F-4CD3-9BFA-A6FC4200AB22}" srcOrd="1" destOrd="0" presId="urn:microsoft.com/office/officeart/2005/8/layout/orgChart1"/>
    <dgm:cxn modelId="{CB4388C5-81B8-43F9-BC04-49488632D585}" type="presParOf" srcId="{172EF5AE-471F-4CD3-9BFA-A6FC4200AB22}" destId="{321B1DF3-6A92-4B95-B2F0-EC581AB56B2D}" srcOrd="0" destOrd="0" presId="urn:microsoft.com/office/officeart/2005/8/layout/orgChart1"/>
    <dgm:cxn modelId="{A9B27F50-B589-47D3-BC62-AAEF56FA9204}" type="presParOf" srcId="{172EF5AE-471F-4CD3-9BFA-A6FC4200AB22}" destId="{489128BF-7FAF-4AF3-8BC4-C4C8B61EB20A}" srcOrd="1" destOrd="0" presId="urn:microsoft.com/office/officeart/2005/8/layout/orgChart1"/>
    <dgm:cxn modelId="{665B3537-51E8-4BB6-9D18-2ECAC5693AA9}" type="presParOf" srcId="{489128BF-7FAF-4AF3-8BC4-C4C8B61EB20A}" destId="{8097E574-7081-41A4-BA8E-E0B8C6FC1091}" srcOrd="0" destOrd="0" presId="urn:microsoft.com/office/officeart/2005/8/layout/orgChart1"/>
    <dgm:cxn modelId="{9BDC08DA-E4D5-40FF-A4E5-B804EA362475}" type="presParOf" srcId="{8097E574-7081-41A4-BA8E-E0B8C6FC1091}" destId="{E449953F-9EBF-4480-A22F-705E3004979F}" srcOrd="0" destOrd="0" presId="urn:microsoft.com/office/officeart/2005/8/layout/orgChart1"/>
    <dgm:cxn modelId="{8F1EFA65-D643-4A94-8CEE-67FA95C014D0}" type="presParOf" srcId="{8097E574-7081-41A4-BA8E-E0B8C6FC1091}" destId="{5DC7716B-E76B-4D06-9AEA-5E63BB4738CB}" srcOrd="1" destOrd="0" presId="urn:microsoft.com/office/officeart/2005/8/layout/orgChart1"/>
    <dgm:cxn modelId="{E7084293-CC33-4533-B7EE-E5E84FCC8CB4}" type="presParOf" srcId="{489128BF-7FAF-4AF3-8BC4-C4C8B61EB20A}" destId="{48A3F492-016E-41C7-9995-57C9417147B8}" srcOrd="1" destOrd="0" presId="urn:microsoft.com/office/officeart/2005/8/layout/orgChart1"/>
    <dgm:cxn modelId="{43833549-A141-49B0-9184-1022C6BF87F8}" type="presParOf" srcId="{489128BF-7FAF-4AF3-8BC4-C4C8B61EB20A}" destId="{95203482-13A1-4339-9B19-71C230E1EC6C}" srcOrd="2" destOrd="0" presId="urn:microsoft.com/office/officeart/2005/8/layout/orgChart1"/>
    <dgm:cxn modelId="{CEF1A118-244E-4771-8B27-82EB677728EA}" type="presParOf" srcId="{172EF5AE-471F-4CD3-9BFA-A6FC4200AB22}" destId="{F553987A-FEE8-4E75-A2D9-7BFE7109CAC7}" srcOrd="2" destOrd="0" presId="urn:microsoft.com/office/officeart/2005/8/layout/orgChart1"/>
    <dgm:cxn modelId="{B4142853-5C91-484B-B9D0-66BCE7BC52B7}" type="presParOf" srcId="{172EF5AE-471F-4CD3-9BFA-A6FC4200AB22}" destId="{E56FA8A1-DB69-4E12-AD03-8BFEEA04044D}" srcOrd="3" destOrd="0" presId="urn:microsoft.com/office/officeart/2005/8/layout/orgChart1"/>
    <dgm:cxn modelId="{85E05A15-C4E6-4B15-BA0E-AD211252C351}" type="presParOf" srcId="{E56FA8A1-DB69-4E12-AD03-8BFEEA04044D}" destId="{6F0080B0-1F04-4CEA-B58B-AF47B01717BB}" srcOrd="0" destOrd="0" presId="urn:microsoft.com/office/officeart/2005/8/layout/orgChart1"/>
    <dgm:cxn modelId="{4E8F5B5E-47AA-462E-878D-A94BC59EDED1}" type="presParOf" srcId="{6F0080B0-1F04-4CEA-B58B-AF47B01717BB}" destId="{2FAA26BE-2431-4141-ACB6-58EA97696F07}" srcOrd="0" destOrd="0" presId="urn:microsoft.com/office/officeart/2005/8/layout/orgChart1"/>
    <dgm:cxn modelId="{469FFAF6-2E9F-45DC-9433-AE29CCC5BA49}" type="presParOf" srcId="{6F0080B0-1F04-4CEA-B58B-AF47B01717BB}" destId="{46D3D168-36A5-44CB-B51E-D46CC3B57C71}" srcOrd="1" destOrd="0" presId="urn:microsoft.com/office/officeart/2005/8/layout/orgChart1"/>
    <dgm:cxn modelId="{86E00659-2710-4B46-8B08-7F72B20E16B1}" type="presParOf" srcId="{E56FA8A1-DB69-4E12-AD03-8BFEEA04044D}" destId="{FB94CA15-1CE5-4DE4-8FC2-117508C1C843}" srcOrd="1" destOrd="0" presId="urn:microsoft.com/office/officeart/2005/8/layout/orgChart1"/>
    <dgm:cxn modelId="{903B407E-39E6-49FA-B4B6-AB99B3429A53}" type="presParOf" srcId="{E56FA8A1-DB69-4E12-AD03-8BFEEA04044D}" destId="{A31A741D-626B-48EE-87B3-C97D1CA24101}" srcOrd="2" destOrd="0" presId="urn:microsoft.com/office/officeart/2005/8/layout/orgChart1"/>
    <dgm:cxn modelId="{CF38BE82-4054-4C10-8F98-7D67013D51AE}" type="presParOf" srcId="{172EF5AE-471F-4CD3-9BFA-A6FC4200AB22}" destId="{9BBF9D80-40C1-4FE8-905D-17FED1C79BE7}" srcOrd="4" destOrd="0" presId="urn:microsoft.com/office/officeart/2005/8/layout/orgChart1"/>
    <dgm:cxn modelId="{010198F9-17B7-4820-B0A3-737A4367E741}" type="presParOf" srcId="{172EF5AE-471F-4CD3-9BFA-A6FC4200AB22}" destId="{FB592F31-1A66-4C11-8A04-DB7BDC452535}" srcOrd="5" destOrd="0" presId="urn:microsoft.com/office/officeart/2005/8/layout/orgChart1"/>
    <dgm:cxn modelId="{07A3A7F4-7B27-4E59-B68F-7C4F34C93F58}" type="presParOf" srcId="{FB592F31-1A66-4C11-8A04-DB7BDC452535}" destId="{645A9E44-2937-4E95-B960-A1BF8059DDA8}" srcOrd="0" destOrd="0" presId="urn:microsoft.com/office/officeart/2005/8/layout/orgChart1"/>
    <dgm:cxn modelId="{3A0A1A39-BA4D-4184-86CB-E88B4DE13D8E}" type="presParOf" srcId="{645A9E44-2937-4E95-B960-A1BF8059DDA8}" destId="{DEBAEF67-077B-476D-8DFC-0C926153DB5C}" srcOrd="0" destOrd="0" presId="urn:microsoft.com/office/officeart/2005/8/layout/orgChart1"/>
    <dgm:cxn modelId="{35D2D1F3-436D-4A74-B267-D7530E597697}" type="presParOf" srcId="{645A9E44-2937-4E95-B960-A1BF8059DDA8}" destId="{658C9016-2AE6-430E-8820-6EBF292713F6}" srcOrd="1" destOrd="0" presId="urn:microsoft.com/office/officeart/2005/8/layout/orgChart1"/>
    <dgm:cxn modelId="{DC05C634-5EAE-4D21-9283-BE792C5B0B56}" type="presParOf" srcId="{FB592F31-1A66-4C11-8A04-DB7BDC452535}" destId="{EB2A4D4C-989D-49BB-B354-FF7F94DF4DEC}" srcOrd="1" destOrd="0" presId="urn:microsoft.com/office/officeart/2005/8/layout/orgChart1"/>
    <dgm:cxn modelId="{2DEE65A9-F94D-48D4-8193-4C97FD63A93A}" type="presParOf" srcId="{FB592F31-1A66-4C11-8A04-DB7BDC452535}" destId="{4E5F6581-1A46-4F1F-B4BE-D9EEB24CB44F}" srcOrd="2" destOrd="0" presId="urn:microsoft.com/office/officeart/2005/8/layout/orgChart1"/>
    <dgm:cxn modelId="{DD6466AF-398A-42AD-BFBA-F79965945D8A}" type="presParOf" srcId="{8E036DA4-B3FA-419D-9967-BCF85B78442F}" destId="{39E7C3B2-E082-4CEF-AE37-8A7F708E4D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9D80-40C1-4FE8-905D-17FED1C79BE7}">
      <dsp:nvSpPr>
        <dsp:cNvPr id="0" name=""/>
        <dsp:cNvSpPr/>
      </dsp:nvSpPr>
      <dsp:spPr>
        <a:xfrm>
          <a:off x="2324753" y="1097637"/>
          <a:ext cx="1644779" cy="28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28"/>
              </a:lnTo>
              <a:lnTo>
                <a:pt x="1644779" y="142728"/>
              </a:lnTo>
              <a:lnTo>
                <a:pt x="1644779" y="28545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3987A-FEE8-4E75-A2D9-7BFE7109CAC7}">
      <dsp:nvSpPr>
        <dsp:cNvPr id="0" name=""/>
        <dsp:cNvSpPr/>
      </dsp:nvSpPr>
      <dsp:spPr>
        <a:xfrm>
          <a:off x="2279033" y="1097637"/>
          <a:ext cx="91440" cy="285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45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B1DF3-6A92-4B95-B2F0-EC581AB56B2D}">
      <dsp:nvSpPr>
        <dsp:cNvPr id="0" name=""/>
        <dsp:cNvSpPr/>
      </dsp:nvSpPr>
      <dsp:spPr>
        <a:xfrm>
          <a:off x="679973" y="1097637"/>
          <a:ext cx="1644779" cy="285457"/>
        </a:xfrm>
        <a:custGeom>
          <a:avLst/>
          <a:gdLst/>
          <a:ahLst/>
          <a:cxnLst/>
          <a:rect l="0" t="0" r="0" b="0"/>
          <a:pathLst>
            <a:path>
              <a:moveTo>
                <a:pt x="1644779" y="0"/>
              </a:moveTo>
              <a:lnTo>
                <a:pt x="1644779" y="142728"/>
              </a:lnTo>
              <a:lnTo>
                <a:pt x="0" y="142728"/>
              </a:lnTo>
              <a:lnTo>
                <a:pt x="0" y="28545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D001-EAD5-40F7-9E7E-0193B9EC567F}">
      <dsp:nvSpPr>
        <dsp:cNvPr id="0" name=""/>
        <dsp:cNvSpPr/>
      </dsp:nvSpPr>
      <dsp:spPr>
        <a:xfrm>
          <a:off x="1645091" y="417976"/>
          <a:ext cx="1359322" cy="6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DDS signals</a:t>
          </a:r>
          <a:endParaRPr lang="ru-RU" sz="2500" kern="1200" dirty="0"/>
        </a:p>
      </dsp:txBody>
      <dsp:txXfrm>
        <a:off x="1645091" y="417976"/>
        <a:ext cx="1359322" cy="679661"/>
      </dsp:txXfrm>
    </dsp:sp>
    <dsp:sp modelId="{E449953F-9EBF-4480-A22F-705E3004979F}">
      <dsp:nvSpPr>
        <dsp:cNvPr id="0" name=""/>
        <dsp:cNvSpPr/>
      </dsp:nvSpPr>
      <dsp:spPr>
        <a:xfrm>
          <a:off x="312" y="1383095"/>
          <a:ext cx="1359322" cy="6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Sin/Cos</a:t>
          </a:r>
          <a:endParaRPr lang="ru-RU" sz="2500" kern="1200" dirty="0"/>
        </a:p>
      </dsp:txBody>
      <dsp:txXfrm>
        <a:off x="312" y="1383095"/>
        <a:ext cx="1359322" cy="679661"/>
      </dsp:txXfrm>
    </dsp:sp>
    <dsp:sp modelId="{2FAA26BE-2431-4141-ACB6-58EA97696F07}">
      <dsp:nvSpPr>
        <dsp:cNvPr id="0" name=""/>
        <dsp:cNvSpPr/>
      </dsp:nvSpPr>
      <dsp:spPr>
        <a:xfrm>
          <a:off x="1645091" y="1383095"/>
          <a:ext cx="1359322" cy="6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LFM</a:t>
          </a:r>
          <a:endParaRPr lang="ru-RU" sz="2500" kern="1200" dirty="0"/>
        </a:p>
      </dsp:txBody>
      <dsp:txXfrm>
        <a:off x="1645091" y="1383095"/>
        <a:ext cx="1359322" cy="679661"/>
      </dsp:txXfrm>
    </dsp:sp>
    <dsp:sp modelId="{DEBAEF67-077B-476D-8DFC-0C926153DB5C}">
      <dsp:nvSpPr>
        <dsp:cNvPr id="0" name=""/>
        <dsp:cNvSpPr/>
      </dsp:nvSpPr>
      <dsp:spPr>
        <a:xfrm>
          <a:off x="3289871" y="1383095"/>
          <a:ext cx="1359322" cy="6796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PSK / FSK</a:t>
          </a:r>
          <a:endParaRPr lang="ru-RU" sz="2500" kern="1200" dirty="0"/>
        </a:p>
      </dsp:txBody>
      <dsp:txXfrm>
        <a:off x="3289871" y="1383095"/>
        <a:ext cx="1359322" cy="67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010" y="2654969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IQ demodulator: NCO – numerically controlled oscillator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DDS direct digital synthesizer</a:t>
            </a:r>
            <a:endParaRPr lang="ru-RU" sz="2000" dirty="0"/>
          </a:p>
        </p:txBody>
      </p:sp>
      <p:pic>
        <p:nvPicPr>
          <p:cNvPr id="1026" name="Picture 2" descr="C:\Users\arost\OneDrive\Desktop\radar\dds_ip_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3" y="791199"/>
            <a:ext cx="4783416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rost\OneDrive\Desktop\radar\nco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791198"/>
            <a:ext cx="6532814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905" y="303882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80" y="3513945"/>
            <a:ext cx="3673007" cy="2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2990" y="6466865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NCO in IQ demodulator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7176" y="3039980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38965" y="6466865"/>
            <a:ext cx="5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 shift and phase shift keying (FSK and PSK signals)</a:t>
            </a:r>
            <a:endParaRPr lang="ru-RU" dirty="0"/>
          </a:p>
        </p:txBody>
      </p:sp>
      <p:pic>
        <p:nvPicPr>
          <p:cNvPr id="1028" name="Picture 4" descr="C:\Users\arost\OneDrive\Desktop\radar\AD46-01_BB_FIG_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8"/>
          <a:stretch/>
        </p:blipFill>
        <p:spPr bwMode="auto">
          <a:xfrm>
            <a:off x="5948594" y="3407885"/>
            <a:ext cx="4524976" cy="3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Xiilinx implementation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2052" name="Picture 4" descr="C:\Users\arost\OneDrive\Desktop\radar\dds_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" y="645402"/>
            <a:ext cx="5111822" cy="26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18705" y="334746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ds</a:t>
            </a:r>
            <a:r>
              <a:rPr lang="en-US" dirty="0" smtClean="0"/>
              <a:t> compiler IP core</a:t>
            </a:r>
            <a:endParaRPr lang="ru-RU" dirty="0"/>
          </a:p>
        </p:txBody>
      </p:sp>
      <p:pic>
        <p:nvPicPr>
          <p:cNvPr id="2053" name="Picture 5" descr="C:\Users\arost\OneDrive\Desktop\radar\dds_ip_implem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19" y="645402"/>
            <a:ext cx="5735273" cy="16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2720" y="2887214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ds</a:t>
            </a:r>
            <a:r>
              <a:rPr lang="en-US" dirty="0" smtClean="0"/>
              <a:t> compiler IP core implementation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24649583"/>
              </p:ext>
            </p:extLst>
          </p:nvPr>
        </p:nvGraphicFramePr>
        <p:xfrm>
          <a:off x="648284" y="4265281"/>
          <a:ext cx="4649506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222</TotalTime>
  <Words>63</Words>
  <Application>Microsoft Office PowerPoint</Application>
  <PresentationFormat>Произвольный</PresentationFormat>
  <Paragraphs>18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Контур</vt:lpstr>
      <vt:lpstr>IQ demodulator: NCO – numerically controlled oscillator</vt:lpstr>
      <vt:lpstr>DDS direct digital synthesizer</vt:lpstr>
      <vt:lpstr>Xiilinx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20</cp:revision>
  <dcterms:created xsi:type="dcterms:W3CDTF">2020-11-10T14:20:06Z</dcterms:created>
  <dcterms:modified xsi:type="dcterms:W3CDTF">2020-11-15T14:02:11Z</dcterms:modified>
</cp:coreProperties>
</file>