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6" r:id="rId4"/>
    <p:sldId id="270" r:id="rId5"/>
    <p:sldId id="267" r:id="rId6"/>
    <p:sldId id="268" r:id="rId7"/>
    <p:sldId id="269" r:id="rId8"/>
    <p:sldId id="272" r:id="rId9"/>
    <p:sldId id="273" r:id="rId10"/>
    <p:sldId id="271" r:id="rId11"/>
    <p:sldId id="275" r:id="rId12"/>
    <p:sldId id="27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228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4384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1644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074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0312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7873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20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20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398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25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2417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0912-773D-4C01-815F-02B5A41D867C}" type="datetimeFigureOut">
              <a:rPr lang="x-none" smtClean="0"/>
              <a:t>08.12.2020</a:t>
            </a:fld>
            <a:endParaRPr lang="x-none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F4C9E-8774-4DC3-8670-767A60EB963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0347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34D5AB-D328-45F9-8CED-A85C8EA79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987" y="1971228"/>
            <a:ext cx="7090610" cy="10956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Vivado High Level Synthesis Tutorial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438399" y="5418676"/>
            <a:ext cx="596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Aleksei Rostov, PhD, </a:t>
            </a:r>
          </a:p>
          <a:p>
            <a:r>
              <a:rPr lang="en-US" sz="2000" dirty="0" smtClean="0"/>
              <a:t>Senior R&amp;D Engineer, </a:t>
            </a:r>
          </a:p>
          <a:p>
            <a:r>
              <a:rPr lang="en-US" sz="2000" dirty="0" smtClean="0"/>
              <a:t>FPGA/Embedded Linux Developer,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leksei.rostov@protonmail.com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550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4" y="1312863"/>
            <a:ext cx="9911715" cy="495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46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14" y="1271269"/>
            <a:ext cx="9041765" cy="517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64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pipelining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10" y="1300162"/>
            <a:ext cx="7806690" cy="5042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064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C/C++ Synthesizable Subset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1352549"/>
            <a:ext cx="7759382" cy="48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64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Vivado HLS</a:t>
            </a:r>
          </a:p>
          <a:p>
            <a:pPr lvl="1"/>
            <a:r>
              <a:rPr lang="en-US" dirty="0" smtClean="0"/>
              <a:t>Role for FPGA design</a:t>
            </a:r>
          </a:p>
          <a:p>
            <a:pPr lvl="1"/>
            <a:r>
              <a:rPr lang="en-US" dirty="0" smtClean="0"/>
              <a:t>C/C++ language usage</a:t>
            </a:r>
          </a:p>
          <a:p>
            <a:pPr lvl="1"/>
            <a:r>
              <a:rPr lang="en-US" dirty="0" smtClean="0"/>
              <a:t>Optimization strategies, RTL interfaces</a:t>
            </a:r>
          </a:p>
          <a:p>
            <a:r>
              <a:rPr lang="en-US" dirty="0" smtClean="0"/>
              <a:t>Design flow</a:t>
            </a:r>
          </a:p>
          <a:p>
            <a:r>
              <a:rPr lang="en-US" dirty="0" smtClean="0"/>
              <a:t>Case: FIR filter development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13488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Synthesis (HLS)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HLS is an </a:t>
            </a:r>
            <a:r>
              <a:rPr lang="en-US" b="1" dirty="0" smtClean="0"/>
              <a:t>automated design process </a:t>
            </a:r>
            <a:r>
              <a:rPr lang="en-US" dirty="0" smtClean="0"/>
              <a:t>that transforms a high-level functional specification to a [optimized] register-transfer level (RTL) description suitable for hardware implementation</a:t>
            </a:r>
          </a:p>
          <a:p>
            <a:r>
              <a:rPr lang="en-US" dirty="0" smtClean="0"/>
              <a:t>HLS tools are widely used for complex ASIC  and FPGA design</a:t>
            </a:r>
          </a:p>
          <a:p>
            <a:r>
              <a:rPr lang="en-US" dirty="0" smtClean="0"/>
              <a:t>Main benefits</a:t>
            </a:r>
          </a:p>
          <a:p>
            <a:pPr lvl="1"/>
            <a:r>
              <a:rPr lang="en-US" b="1" dirty="0" smtClean="0"/>
              <a:t>Productivity</a:t>
            </a:r>
            <a:r>
              <a:rPr lang="en-US" dirty="0" smtClean="0"/>
              <a:t>: lower design complexity and faster simulation speed</a:t>
            </a:r>
          </a:p>
          <a:p>
            <a:pPr lvl="1"/>
            <a:r>
              <a:rPr lang="en-US" b="1" dirty="0" smtClean="0"/>
              <a:t>Portability</a:t>
            </a:r>
            <a:r>
              <a:rPr lang="en-US" dirty="0" smtClean="0"/>
              <a:t>: single source → multiple implementations</a:t>
            </a:r>
          </a:p>
          <a:p>
            <a:pPr lvl="1"/>
            <a:r>
              <a:rPr lang="en-US" b="1" dirty="0" smtClean="0"/>
              <a:t>Permutability</a:t>
            </a:r>
            <a:r>
              <a:rPr lang="en-US" dirty="0" smtClean="0"/>
              <a:t>: rapid design space exploration → higher quality of result (QoR)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95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Permutability: Faster Design Space Exploration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54" y="1378903"/>
            <a:ext cx="8203565" cy="5124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19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of C/C++ constructs to RTL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8" y="1389380"/>
            <a:ext cx="9296082" cy="464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0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 &amp; RTL hierarchy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80" y="1483360"/>
            <a:ext cx="10443263" cy="478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77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80" y="1342387"/>
            <a:ext cx="9331960" cy="504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6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1460183"/>
            <a:ext cx="9570402" cy="4552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4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70" y="1293813"/>
            <a:ext cx="897255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55207" y="6487294"/>
            <a:ext cx="303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462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162</Words>
  <Application>Microsoft Office PowerPoint</Application>
  <PresentationFormat>Произвольный</PresentationFormat>
  <Paragraphs>41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Vivado High Level Synthesis Tutorial</vt:lpstr>
      <vt:lpstr>Agenda</vt:lpstr>
      <vt:lpstr>High-Level Synthesis (HLS)</vt:lpstr>
      <vt:lpstr>Permutability: Faster Design Space Exploration</vt:lpstr>
      <vt:lpstr>Mapping of C/C++ constructs to RTL</vt:lpstr>
      <vt:lpstr>Functions &amp; RTL hierarchy</vt:lpstr>
      <vt:lpstr>Function arguments</vt:lpstr>
      <vt:lpstr>Expressions</vt:lpstr>
      <vt:lpstr>Arrays</vt:lpstr>
      <vt:lpstr>Loops</vt:lpstr>
      <vt:lpstr>Loop unrolling</vt:lpstr>
      <vt:lpstr>Loop pipelining</vt:lpstr>
      <vt:lpstr>Typical C/C++ Synthesizable Subset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Rostov</dc:creator>
  <cp:lastModifiedBy>Alexey Rostov</cp:lastModifiedBy>
  <cp:revision>49</cp:revision>
  <dcterms:created xsi:type="dcterms:W3CDTF">2020-11-10T14:20:06Z</dcterms:created>
  <dcterms:modified xsi:type="dcterms:W3CDTF">2020-12-08T07:58:33Z</dcterms:modified>
</cp:coreProperties>
</file>