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9" r:id="rId5"/>
    <p:sldId id="265" r:id="rId6"/>
    <p:sldId id="266" r:id="rId7"/>
    <p:sldId id="268" r:id="rId8"/>
    <p:sldId id="270" r:id="rId9"/>
    <p:sldId id="262" r:id="rId10"/>
    <p:sldId id="269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7658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2953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759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002672" y="6533094"/>
            <a:ext cx="249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www.Daneshjooyar.com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445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002672" y="6533094"/>
            <a:ext cx="2497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www.Daneshjooyar.com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847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655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2401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8B585-852A-4789-85C1-7D4A68CA7E6C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B28FE-00E3-4C10-B04A-542385DE71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4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-taghizadeh.ir/" TargetMode="Externa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mailto:Taghizadeh.Mhmd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idx="4294967295"/>
          </p:nvPr>
        </p:nvSpPr>
        <p:spPr>
          <a:xfrm>
            <a:off x="6867182" y="874841"/>
            <a:ext cx="5344675" cy="1068935"/>
          </a:xfrm>
        </p:spPr>
        <p:txBody>
          <a:bodyPr>
            <a:normAutofit/>
          </a:bodyPr>
          <a:lstStyle/>
          <a:p>
            <a:r>
              <a:rPr lang="fa-IR" sz="4500" spc="-150" dirty="0" smtClean="0">
                <a:solidFill>
                  <a:schemeClr val="bg1"/>
                </a:solidFill>
                <a:cs typeface="B Titr" panose="00000700000000000000" pitchFamily="2" charset="-78"/>
              </a:rPr>
              <a:t>گروه آموزشی دانشجویار</a:t>
            </a:r>
            <a:endParaRPr lang="en-US" sz="4500" spc="-15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4294967295"/>
          </p:nvPr>
        </p:nvSpPr>
        <p:spPr>
          <a:xfrm>
            <a:off x="5826734" y="2059888"/>
            <a:ext cx="5041560" cy="763525"/>
          </a:xfrm>
        </p:spPr>
        <p:txBody>
          <a:bodyPr>
            <a:normAutofit fontScale="92500" lnSpcReduction="10000"/>
          </a:bodyPr>
          <a:lstStyle/>
          <a:p>
            <a:pPr algn="r" rtl="1">
              <a:buNone/>
            </a:pPr>
            <a:r>
              <a:rPr lang="fa-IR" sz="2900" spc="-150" dirty="0" smtClean="0">
                <a:solidFill>
                  <a:srgbClr val="FFFF00"/>
                </a:solidFill>
                <a:cs typeface="B Yekan" panose="00000400000000000000" pitchFamily="2" charset="-78"/>
              </a:rPr>
              <a:t>یادگیری آسان ، کاربردی و مطمئن</a:t>
            </a:r>
            <a:endParaRPr lang="en-US" sz="2900" spc="-150" dirty="0">
              <a:solidFill>
                <a:srgbClr val="FFFF00"/>
              </a:solidFill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6" y="2879173"/>
            <a:ext cx="1335314" cy="13014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80179" y="418062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48332" y="6560390"/>
            <a:ext cx="2497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www.Daneshjooyar.com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5134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48332" y="6560390"/>
            <a:ext cx="2497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www.Daneshjooyar.com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6932" y="6550223"/>
            <a:ext cx="2497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M-Taghizadeh.ir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217714" y="219515"/>
            <a:ext cx="2950496" cy="955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chemeClr val="bg1"/>
                </a:solidFill>
                <a:cs typeface="B Titr" panose="00000700000000000000" pitchFamily="2" charset="-78"/>
              </a:rPr>
              <a:t>Python IDES</a:t>
            </a:r>
            <a:endParaRPr lang="en-US" sz="20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520" y="2432050"/>
            <a:ext cx="2141438" cy="21414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958" y="3026519"/>
            <a:ext cx="2543175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89" y="2489200"/>
            <a:ext cx="2084288" cy="2084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332" y="2684090"/>
            <a:ext cx="1679575" cy="1679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785" y="2684090"/>
            <a:ext cx="2979638" cy="148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31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1539737"/>
            <a:ext cx="10439400" cy="4533900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0" y="140002"/>
            <a:ext cx="3954827" cy="955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chemeClr val="bg1"/>
                </a:solidFill>
                <a:cs typeface="B Titr" panose="00000700000000000000" pitchFamily="2" charset="-78"/>
              </a:rPr>
              <a:t>Compiler vs Interpreter</a:t>
            </a:r>
            <a:endParaRPr lang="en-US" sz="20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20550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267768" y="11651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86033" y="5513807"/>
            <a:ext cx="7275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dirty="0" smtClean="0">
                <a:cs typeface="B Yekan" panose="00000400000000000000" pitchFamily="2" charset="-78"/>
                <a:hlinkClick r:id="rId3"/>
              </a:rPr>
              <a:t>https://m-taghizadeh.ir</a:t>
            </a:r>
            <a:endParaRPr lang="fa-IR" dirty="0" smtClean="0">
              <a:cs typeface="B Yekan" panose="00000400000000000000" pitchFamily="2" charset="-78"/>
            </a:endParaRPr>
          </a:p>
          <a:p>
            <a:pPr rtl="1"/>
            <a:endParaRPr lang="en-US" dirty="0" smtClean="0">
              <a:cs typeface="B Yekan" panose="00000400000000000000" pitchFamily="2" charset="-78"/>
            </a:endParaRPr>
          </a:p>
          <a:p>
            <a:pPr rtl="1"/>
            <a:r>
              <a:rPr lang="en-US" dirty="0" smtClean="0">
                <a:cs typeface="B Yekan" panose="00000400000000000000" pitchFamily="2" charset="-78"/>
                <a:hlinkClick r:id="rId4"/>
              </a:rPr>
              <a:t>Taghizadeh.Mhmd@gmail.com</a:t>
            </a:r>
            <a:endParaRPr lang="en-US" dirty="0">
              <a:cs typeface="B Yekan" panose="00000400000000000000" pitchFamily="2" charset="-78"/>
            </a:endParaRPr>
          </a:p>
          <a:p>
            <a:pPr rtl="1"/>
            <a:endParaRPr lang="en-US" dirty="0" smtClean="0"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521332" y="2561348"/>
            <a:ext cx="9837938" cy="1524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Python Programming Course</a:t>
            </a:r>
            <a:endParaRPr lang="fa-IR" sz="4800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14353431" y="5103559"/>
            <a:ext cx="1005839" cy="410248"/>
          </a:xfrm>
          <a:prstGeom prst="rect">
            <a:avLst/>
          </a:prstGeom>
        </p:spPr>
        <p:txBody>
          <a:bodyPr/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Page 1</a:t>
            </a:r>
            <a:endParaRPr lang="fa-IR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1994" y="303982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351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798366" y="538828"/>
            <a:ext cx="5005846" cy="955675"/>
          </a:xfrm>
        </p:spPr>
        <p:txBody>
          <a:bodyPr>
            <a:normAutofit fontScale="90000"/>
          </a:bodyPr>
          <a:lstStyle/>
          <a:p>
            <a:pPr algn="r"/>
            <a:r>
              <a:rPr lang="fa-IR" sz="3200" dirty="0" smtClean="0">
                <a:solidFill>
                  <a:schemeClr val="bg1"/>
                </a:solidFill>
                <a:cs typeface="B Titr" panose="00000700000000000000" pitchFamily="2" charset="-78"/>
              </a:rPr>
              <a:t>دوره ی برنامه نویسی با زبان پایتون</a:t>
            </a:r>
            <a:endParaRPr lang="en-US" sz="200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269155" y="1772799"/>
            <a:ext cx="6535057" cy="718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400" dirty="0" smtClean="0">
                <a:solidFill>
                  <a:schemeClr val="bg1"/>
                </a:solidFill>
                <a:cs typeface="B Yekan" panose="00000400000000000000" pitchFamily="2" charset="-78"/>
              </a:rPr>
              <a:t>نام مدرس :</a:t>
            </a:r>
            <a:r>
              <a:rPr lang="fa-IR" sz="2800" dirty="0" smtClean="0">
                <a:solidFill>
                  <a:schemeClr val="bg1"/>
                </a:solidFill>
                <a:cs typeface="B Yekan" panose="00000400000000000000" pitchFamily="2" charset="-78"/>
              </a:rPr>
              <a:t> </a:t>
            </a:r>
            <a:r>
              <a:rPr lang="fa-IR" sz="2400" dirty="0" smtClean="0">
                <a:solidFill>
                  <a:schemeClr val="bg1"/>
                </a:solidFill>
                <a:cs typeface="B Yekan" panose="00000400000000000000" pitchFamily="2" charset="-78"/>
              </a:rPr>
              <a:t>محمد تقی زاده</a:t>
            </a:r>
            <a:endParaRPr lang="en-US" sz="2400" dirty="0">
              <a:solidFill>
                <a:schemeClr val="bg1"/>
              </a:solidFill>
              <a:cs typeface="B Yekan" panose="00000400000000000000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48332" y="6560390"/>
            <a:ext cx="2497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www.Daneshjooyar.com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876550"/>
            <a:ext cx="2235200" cy="2235200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5871441" y="3994150"/>
            <a:ext cx="10058400" cy="40848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bg1"/>
                </a:solidFill>
              </a:rPr>
              <a:t>http://M-Taghizadeh.ir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Taghizadeh.mhmd@gmail.com</a:t>
            </a:r>
          </a:p>
          <a:p>
            <a:endParaRPr lang="en-US" sz="600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55366" y="538828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359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48332" y="6560390"/>
            <a:ext cx="2497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www.Daneshjooyar.com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6932" y="6550223"/>
            <a:ext cx="2497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M-Taghizadeh.ir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217714" y="219515"/>
            <a:ext cx="2950496" cy="955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chemeClr val="bg1"/>
                </a:solidFill>
                <a:cs typeface="B Titr" panose="00000700000000000000" pitchFamily="2" charset="-78"/>
              </a:rPr>
              <a:t>Python History?</a:t>
            </a:r>
            <a:endParaRPr lang="en-US" sz="20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833" y="1175190"/>
            <a:ext cx="7808599" cy="520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05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48332" y="6560390"/>
            <a:ext cx="2497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www.Daneshjooyar.com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6932" y="6550223"/>
            <a:ext cx="2497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M-Taghizadeh.ir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537029" y="248543"/>
            <a:ext cx="2965011" cy="955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chemeClr val="bg1"/>
                </a:solidFill>
                <a:cs typeface="B Titr" panose="00000700000000000000" pitchFamily="2" charset="-78"/>
              </a:rPr>
              <a:t>Why Python?</a:t>
            </a:r>
            <a:endParaRPr lang="en-US" sz="20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201" y="1087239"/>
            <a:ext cx="6710319" cy="25499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4407"/>
            <a:ext cx="12192000" cy="302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28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48332" y="6560390"/>
            <a:ext cx="2497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www.Daneshjooyar.com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6932" y="6550223"/>
            <a:ext cx="2497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M-Taghizadeh.ir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736600" y="168715"/>
            <a:ext cx="4673600" cy="955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b="1" dirty="0" smtClean="0">
                <a:solidFill>
                  <a:schemeClr val="bg1"/>
                </a:solidFill>
                <a:cs typeface="B Titr" panose="00000700000000000000" pitchFamily="2" charset="-78"/>
              </a:rPr>
              <a:t>Popularity and Community</a:t>
            </a:r>
            <a:endParaRPr lang="en-US" sz="28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pic>
        <p:nvPicPr>
          <p:cNvPr id="8" name="Picture 7" descr="C:\Users\Zanis\AppData\Local\Microsoft\Windows\INetCache\Content.Word\Screenshot (472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0" y="1536700"/>
            <a:ext cx="8282781" cy="4505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9763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48332" y="6560390"/>
            <a:ext cx="2497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www.Daneshjooyar.com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6932" y="6550223"/>
            <a:ext cx="2497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M-Taghizadeh.ir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477079" y="0"/>
            <a:ext cx="4671392" cy="1245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chemeClr val="bg1"/>
                </a:solidFill>
                <a:cs typeface="B Titr" panose="00000700000000000000" pitchFamily="2" charset="-78"/>
              </a:rPr>
              <a:t>Python Beginner Friendly</a:t>
            </a:r>
            <a:endParaRPr lang="en-US" sz="20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970" y="1391694"/>
            <a:ext cx="6073080" cy="453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88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48332" y="6560390"/>
            <a:ext cx="2497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www.Daneshjooyar.com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6932" y="6550223"/>
            <a:ext cx="2497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M-Taghizadeh.ir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477079" y="0"/>
            <a:ext cx="3397049" cy="1245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chemeClr val="bg1"/>
                </a:solidFill>
                <a:cs typeface="B Titr" panose="00000700000000000000" pitchFamily="2" charset="-78"/>
              </a:rPr>
              <a:t>Python Packages</a:t>
            </a:r>
            <a:endParaRPr lang="en-US" sz="20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868" y="1747815"/>
            <a:ext cx="2916927" cy="1523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24" y="4126185"/>
            <a:ext cx="2054087" cy="20540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317" y="1470829"/>
            <a:ext cx="1691365" cy="22854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60" y="1404660"/>
            <a:ext cx="1680210" cy="248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350" y="5067894"/>
            <a:ext cx="2743200" cy="80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13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48332" y="6560390"/>
            <a:ext cx="2497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www.Daneshjooyar.com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6932" y="6550223"/>
            <a:ext cx="2497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M-Taghizadeh.ir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3893379" cy="1245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chemeClr val="bg1"/>
                </a:solidFill>
                <a:cs typeface="B Titr" panose="00000700000000000000" pitchFamily="2" charset="-78"/>
              </a:rPr>
              <a:t>Python Packages for AI</a:t>
            </a:r>
            <a:endParaRPr lang="en-US" sz="20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127" y="4082236"/>
            <a:ext cx="3389938" cy="18249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340" y="1503969"/>
            <a:ext cx="3149512" cy="177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055" y="3221569"/>
            <a:ext cx="4041589" cy="11013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99" y="4705638"/>
            <a:ext cx="3782537" cy="10969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31" y="1338929"/>
            <a:ext cx="3346915" cy="188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95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-217714" y="219515"/>
            <a:ext cx="2950496" cy="955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chemeClr val="bg1"/>
                </a:solidFill>
                <a:cs typeface="B Titr" panose="00000700000000000000" pitchFamily="2" charset="-78"/>
              </a:rPr>
              <a:t>Python </a:t>
            </a:r>
            <a:r>
              <a:rPr lang="en-US" sz="3200" b="1" dirty="0" smtClean="0">
                <a:solidFill>
                  <a:schemeClr val="bg1"/>
                </a:solidFill>
                <a:cs typeface="B Titr" panose="00000700000000000000" pitchFamily="2" charset="-78"/>
              </a:rPr>
              <a:t>Versions</a:t>
            </a:r>
            <a:endParaRPr lang="en-US" sz="2000" b="1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00" y="1964650"/>
            <a:ext cx="7810500" cy="337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6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76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 Titr</vt:lpstr>
      <vt:lpstr>B Yekan</vt:lpstr>
      <vt:lpstr>Calibri</vt:lpstr>
      <vt:lpstr>Calibri Light</vt:lpstr>
      <vt:lpstr>Times New Roman</vt:lpstr>
      <vt:lpstr>Office Theme</vt:lpstr>
      <vt:lpstr>گروه آموزشی دانشجویار</vt:lpstr>
      <vt:lpstr>دوره ی برنامه نویسی با زبان پایتون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negan</dc:creator>
  <cp:lastModifiedBy>Windows User</cp:lastModifiedBy>
  <cp:revision>39</cp:revision>
  <dcterms:created xsi:type="dcterms:W3CDTF">2017-01-04T09:37:23Z</dcterms:created>
  <dcterms:modified xsi:type="dcterms:W3CDTF">2020-02-18T16:29:44Z</dcterms:modified>
</cp:coreProperties>
</file>