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7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4834-52C1-437E-A49F-1792C552AD8D}" type="datetimeFigureOut">
              <a:rPr lang="fa-IR" smtClean="0"/>
              <a:t>6/7/1441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1E19-96BE-438D-A293-FF7274F2A75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46158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4834-52C1-437E-A49F-1792C552AD8D}" type="datetimeFigureOut">
              <a:rPr lang="fa-IR" smtClean="0"/>
              <a:t>6/7/1441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1E19-96BE-438D-A293-FF7274F2A75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142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4834-52C1-437E-A49F-1792C552AD8D}" type="datetimeFigureOut">
              <a:rPr lang="fa-IR" smtClean="0"/>
              <a:t>6/7/1441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1E19-96BE-438D-A293-FF7274F2A75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5262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4834-52C1-437E-A49F-1792C552AD8D}" type="datetimeFigureOut">
              <a:rPr lang="fa-IR" smtClean="0"/>
              <a:t>6/7/1441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1E19-96BE-438D-A293-FF7274F2A75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598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4834-52C1-437E-A49F-1792C552AD8D}" type="datetimeFigureOut">
              <a:rPr lang="fa-IR" smtClean="0"/>
              <a:t>6/7/1441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1E19-96BE-438D-A293-FF7274F2A75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9579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4834-52C1-437E-A49F-1792C552AD8D}" type="datetimeFigureOut">
              <a:rPr lang="fa-IR" smtClean="0"/>
              <a:t>6/7/1441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1E19-96BE-438D-A293-FF7274F2A75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0588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4834-52C1-437E-A49F-1792C552AD8D}" type="datetimeFigureOut">
              <a:rPr lang="fa-IR" smtClean="0"/>
              <a:t>6/7/1441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1E19-96BE-438D-A293-FF7274F2A75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7758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4834-52C1-437E-A49F-1792C552AD8D}" type="datetimeFigureOut">
              <a:rPr lang="fa-IR" smtClean="0"/>
              <a:t>6/7/1441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1E19-96BE-438D-A293-FF7274F2A75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8017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4834-52C1-437E-A49F-1792C552AD8D}" type="datetimeFigureOut">
              <a:rPr lang="fa-IR" smtClean="0"/>
              <a:t>6/7/1441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1E19-96BE-438D-A293-FF7274F2A75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5103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4834-52C1-437E-A49F-1792C552AD8D}" type="datetimeFigureOut">
              <a:rPr lang="fa-IR" smtClean="0"/>
              <a:t>6/7/1441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1E19-96BE-438D-A293-FF7274F2A75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9536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4834-52C1-437E-A49F-1792C552AD8D}" type="datetimeFigureOut">
              <a:rPr lang="fa-IR" smtClean="0"/>
              <a:t>6/7/1441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1E19-96BE-438D-A293-FF7274F2A75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7293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34834-52C1-437E-A49F-1792C552AD8D}" type="datetimeFigureOut">
              <a:rPr lang="fa-IR" smtClean="0"/>
              <a:t>6/7/1441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B1E19-96BE-438D-A293-FF7274F2A75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13228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" y="1479007"/>
            <a:ext cx="9615276" cy="424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96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88" y="1249026"/>
            <a:ext cx="10874188" cy="456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77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2020-02-01T16:15:23Z</dcterms:created>
  <dcterms:modified xsi:type="dcterms:W3CDTF">2020-02-01T16:24:41Z</dcterms:modified>
</cp:coreProperties>
</file>