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72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0440-5BBD-42C7-82DE-73B4CA40330D}" type="datetimeFigureOut">
              <a:rPr lang="fa-IR" smtClean="0"/>
              <a:t>6/13/1441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7808-1F0C-4CEF-9ABE-152F538B7E42}" type="slidenum">
              <a:rPr lang="fa-IR" smtClean="0"/>
              <a:t>‹#›</a:t>
            </a:fld>
            <a:endParaRPr lang="fa-I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45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0440-5BBD-42C7-82DE-73B4CA40330D}" type="datetimeFigureOut">
              <a:rPr lang="fa-IR" smtClean="0"/>
              <a:t>6/13/1441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7808-1F0C-4CEF-9ABE-152F538B7E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4496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0440-5BBD-42C7-82DE-73B4CA40330D}" type="datetimeFigureOut">
              <a:rPr lang="fa-IR" smtClean="0"/>
              <a:t>6/13/1441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7808-1F0C-4CEF-9ABE-152F538B7E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1198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0440-5BBD-42C7-82DE-73B4CA40330D}" type="datetimeFigureOut">
              <a:rPr lang="fa-IR" smtClean="0"/>
              <a:t>6/13/1441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7808-1F0C-4CEF-9ABE-152F538B7E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1187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0440-5BBD-42C7-82DE-73B4CA40330D}" type="datetimeFigureOut">
              <a:rPr lang="fa-IR" smtClean="0"/>
              <a:t>6/13/1441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7808-1F0C-4CEF-9ABE-152F538B7E42}" type="slidenum">
              <a:rPr lang="fa-IR" smtClean="0"/>
              <a:t>‹#›</a:t>
            </a:fld>
            <a:endParaRPr lang="fa-I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51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0440-5BBD-42C7-82DE-73B4CA40330D}" type="datetimeFigureOut">
              <a:rPr lang="fa-IR" smtClean="0"/>
              <a:t>6/13/1441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7808-1F0C-4CEF-9ABE-152F538B7E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920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0440-5BBD-42C7-82DE-73B4CA40330D}" type="datetimeFigureOut">
              <a:rPr lang="fa-IR" smtClean="0"/>
              <a:t>6/13/1441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7808-1F0C-4CEF-9ABE-152F538B7E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5273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0440-5BBD-42C7-82DE-73B4CA40330D}" type="datetimeFigureOut">
              <a:rPr lang="fa-IR" smtClean="0"/>
              <a:t>6/13/1441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7808-1F0C-4CEF-9ABE-152F538B7E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5299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0440-5BBD-42C7-82DE-73B4CA40330D}" type="datetimeFigureOut">
              <a:rPr lang="fa-IR" smtClean="0"/>
              <a:t>6/13/1441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7808-1F0C-4CEF-9ABE-152F538B7E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8724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C60440-5BBD-42C7-82DE-73B4CA40330D}" type="datetimeFigureOut">
              <a:rPr lang="fa-IR" smtClean="0"/>
              <a:t>6/13/1441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D7808-1F0C-4CEF-9ABE-152F538B7E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513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0440-5BBD-42C7-82DE-73B4CA40330D}" type="datetimeFigureOut">
              <a:rPr lang="fa-IR" smtClean="0"/>
              <a:t>6/13/1441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7808-1F0C-4CEF-9ABE-152F538B7E4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1712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C60440-5BBD-42C7-82DE-73B4CA40330D}" type="datetimeFigureOut">
              <a:rPr lang="fa-IR" smtClean="0"/>
              <a:t>6/13/1441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D7808-1F0C-4CEF-9ABE-152F538B7E42}" type="slidenum">
              <a:rPr lang="fa-IR" smtClean="0"/>
              <a:t>‹#›</a:t>
            </a:fld>
            <a:endParaRPr lang="fa-I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77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5" y="2596067"/>
            <a:ext cx="2857500" cy="23812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07976" y="3523130"/>
            <a:ext cx="10147151" cy="715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2060"/>
                </a:solidFill>
              </a:rPr>
              <a:t>Object Oriented Programming</a:t>
            </a:r>
            <a:endParaRPr lang="fa-IR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83" y="1474957"/>
            <a:ext cx="7284103" cy="413347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06824" y="563037"/>
            <a:ext cx="10147151" cy="715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2060"/>
                </a:solidFill>
              </a:rPr>
              <a:t>What Is OOP…?</a:t>
            </a:r>
            <a:endParaRPr lang="fa-IR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10" y="1720228"/>
            <a:ext cx="7437780" cy="396796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06824" y="563037"/>
            <a:ext cx="10147151" cy="715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2060"/>
                </a:solidFill>
              </a:rPr>
              <a:t>Class, Object, …?</a:t>
            </a:r>
            <a:endParaRPr lang="fa-IR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23" y="1283638"/>
            <a:ext cx="6778719" cy="479527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06824" y="563037"/>
            <a:ext cx="10147151" cy="715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2060"/>
                </a:solidFill>
              </a:rPr>
              <a:t>Inheritance Architecture</a:t>
            </a:r>
            <a:endParaRPr lang="fa-IR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Principal of OOP</a:t>
            </a:r>
            <a:endParaRPr lang="fa-I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122895"/>
            <a:ext cx="10147151" cy="715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2060"/>
                </a:solidFill>
              </a:rPr>
              <a:t>1 - Encapsulation </a:t>
            </a:r>
            <a:endParaRPr lang="fa-IR" sz="2800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866122"/>
            <a:ext cx="10147151" cy="715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2060"/>
                </a:solidFill>
              </a:rPr>
              <a:t>2 - Abstraction </a:t>
            </a:r>
            <a:endParaRPr lang="fa-IR" sz="2800" dirty="0">
              <a:solidFill>
                <a:srgbClr val="00206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79" y="3609349"/>
            <a:ext cx="10147151" cy="715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2060"/>
                </a:solidFill>
              </a:rPr>
              <a:t>3 - Inheritance </a:t>
            </a:r>
            <a:endParaRPr lang="fa-IR" sz="2800" dirty="0">
              <a:solidFill>
                <a:srgbClr val="00206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79" y="4324733"/>
            <a:ext cx="10147151" cy="715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002060"/>
                </a:solidFill>
              </a:rPr>
              <a:t>4 - Polymorphism </a:t>
            </a:r>
            <a:endParaRPr lang="fa-IR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18" y="1894355"/>
            <a:ext cx="6211129" cy="374164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66808" y="589931"/>
            <a:ext cx="10147151" cy="715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002060"/>
                </a:solidFill>
              </a:rPr>
              <a:t>1 - Encapsulation </a:t>
            </a:r>
            <a:endParaRPr lang="fa-IR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858" y="1352373"/>
            <a:ext cx="4189039" cy="48604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1666" y="544748"/>
            <a:ext cx="33186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2 </a:t>
            </a:r>
            <a:r>
              <a:rPr lang="en-US" sz="4000" dirty="0">
                <a:solidFill>
                  <a:srgbClr val="002060"/>
                </a:solidFill>
              </a:rPr>
              <a:t>- Inheritance </a:t>
            </a:r>
            <a:endParaRPr lang="fa-IR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4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45078" y="436132"/>
            <a:ext cx="10147151" cy="715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002060"/>
                </a:solidFill>
              </a:rPr>
              <a:t>3 </a:t>
            </a:r>
            <a:r>
              <a:rPr lang="en-US" sz="4000" dirty="0">
                <a:solidFill>
                  <a:srgbClr val="002060"/>
                </a:solidFill>
              </a:rPr>
              <a:t>- Abstraction </a:t>
            </a:r>
            <a:endParaRPr lang="fa-IR" sz="40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51" y="1909483"/>
            <a:ext cx="6840248" cy="33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5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72" y="2043953"/>
            <a:ext cx="8803055" cy="35397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1780" y="662499"/>
            <a:ext cx="39494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4 - Polymorphism </a:t>
            </a:r>
            <a:endParaRPr lang="fa-IR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42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4 Principal of OOP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2020-02-02T18:17:44Z</dcterms:created>
  <dcterms:modified xsi:type="dcterms:W3CDTF">2020-02-07T16:45:32Z</dcterms:modified>
</cp:coreProperties>
</file>