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72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122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1815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13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667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59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5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8559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4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65F58-FB5A-43E5-B8CC-DF23A69D3B81}" type="datetimeFigureOut">
              <a:rPr lang="fa-IR" smtClean="0"/>
              <a:t>6/8/1441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E236C6-A8D8-41C2-8406-63CDBD95ED85}" type="slidenum">
              <a:rPr lang="fa-IR" smtClean="0"/>
              <a:t>‹#›</a:t>
            </a:fld>
            <a:endParaRPr lang="fa-I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9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277772"/>
            <a:ext cx="10552355" cy="11107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fa-IR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388196"/>
            <a:ext cx="37528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79" y="466216"/>
            <a:ext cx="8518041" cy="56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20" y="251460"/>
            <a:ext cx="851916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47" y="289047"/>
            <a:ext cx="6959305" cy="58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0" y="1143000"/>
            <a:ext cx="11067340" cy="41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1175195"/>
            <a:ext cx="566928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88" y="961835"/>
            <a:ext cx="7317527" cy="3233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81" y="4397188"/>
            <a:ext cx="1463092" cy="16805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595282" y="457199"/>
            <a:ext cx="0" cy="739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81835" y="457199"/>
            <a:ext cx="53115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93424" y="467098"/>
            <a:ext cx="0" cy="719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2581835" y="4840941"/>
            <a:ext cx="1896036" cy="8781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JOIN</a:t>
            </a:r>
            <a:endParaRPr lang="fa-IR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602373" y="4397188"/>
            <a:ext cx="0" cy="168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4</cp:revision>
  <dcterms:created xsi:type="dcterms:W3CDTF">2020-02-02T17:15:08Z</dcterms:created>
  <dcterms:modified xsi:type="dcterms:W3CDTF">2020-02-02T17:50:08Z</dcterms:modified>
</cp:coreProperties>
</file>