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8" r:id="rId2"/>
    <p:sldId id="374" r:id="rId3"/>
    <p:sldId id="375" r:id="rId4"/>
    <p:sldId id="391" r:id="rId5"/>
    <p:sldId id="404" r:id="rId6"/>
    <p:sldId id="405" r:id="rId7"/>
    <p:sldId id="407" r:id="rId8"/>
    <p:sldId id="408" r:id="rId9"/>
    <p:sldId id="406" r:id="rId10"/>
    <p:sldId id="409" r:id="rId11"/>
    <p:sldId id="410" r:id="rId12"/>
    <p:sldId id="403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5354" y="172984"/>
            <a:ext cx="1542422" cy="7925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54480"/>
            <a:ext cx="64477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/>
              <a:t>Programming with c++</a:t>
            </a:r>
          </a:p>
          <a:p>
            <a:r>
              <a:rPr lang="en-US" sz="3600" b="1" cap="all"/>
              <a:t>(UE22CS221A)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accent2">
                    <a:lumMod val="75000"/>
                  </a:schemeClr>
                </a:solidFill>
              </a:rPr>
              <a:t>Mini Project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652676"/>
            <a:ext cx="11181522" cy="12684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235" y="623619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Clear Call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37E02-09CA-02D0-C81E-F32FB3F8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51" y="1111188"/>
            <a:ext cx="6204297" cy="55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8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235" y="623619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Exit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8B1F0-3919-7368-ACB8-FF9392CA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31" y="1615243"/>
            <a:ext cx="8937137" cy="36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587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880" y="651898"/>
            <a:ext cx="2352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Ending Remarks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50542" y="2705725"/>
            <a:ext cx="5490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rgbClr val="0070C0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29660" y="1831975"/>
            <a:ext cx="5153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Phone Directory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5725" y="2836545"/>
            <a:ext cx="7150100" cy="201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8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Team Members: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Abishek</a:t>
            </a:r>
            <a:r>
              <a:rPr sz="2400" spc="6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K</a:t>
            </a:r>
            <a:r>
              <a:rPr sz="2400" spc="5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sz="2400" spc="5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                   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PES2UG22CS024</a:t>
            </a:r>
            <a:endParaRPr sz="2400">
              <a:solidFill>
                <a:schemeClr val="accent1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5080">
              <a:lnSpc>
                <a:spcPct val="101000"/>
              </a:lnSpc>
              <a:tabLst>
                <a:tab pos="2181860" algn="l"/>
              </a:tabLst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addinala</a:t>
            </a:r>
            <a:r>
              <a:rPr sz="2400" spc="5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Venkat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Charan</a:t>
            </a:r>
            <a:r>
              <a:rPr sz="2400" spc="5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sz="2400" spc="5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PES2UG22CS</a:t>
            </a:r>
            <a:r>
              <a:rPr lang="en-US" sz="2400" spc="-1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289</a:t>
            </a:r>
            <a:endParaRPr lang="en-US" altLang="en-IN" sz="2400" b="1">
              <a:solidFill>
                <a:schemeClr val="accent1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en-I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Ashfaq Ali           PES2UG22CS316</a:t>
            </a:r>
          </a:p>
          <a:p>
            <a:pPr algn="l"/>
            <a:r>
              <a:rPr lang="en-US" altLang="en-I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Motamarri Sai Sathvik</a:t>
            </a:r>
            <a:r>
              <a:rPr lang="en-US" altLang="en-I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PES2UG22CS321</a:t>
            </a:r>
            <a:endParaRPr lang="en-US" altLang="en-IN" sz="24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Contribution of each Team Member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5446" y="1533880"/>
            <a:ext cx="336565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u="sng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Motamarri Sai Sathvik: </a:t>
            </a:r>
          </a:p>
          <a:p>
            <a:pPr algn="just"/>
            <a:r>
              <a:rPr lang="en-US" altLang="en-I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Delete Contact,</a:t>
            </a:r>
          </a:p>
          <a:p>
            <a:pPr algn="just"/>
            <a:r>
              <a:rPr lang="en-US" altLang="en-I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Delete Front,</a:t>
            </a:r>
          </a:p>
          <a:p>
            <a:pPr algn="just"/>
            <a:r>
              <a:rPr lang="en-US" altLang="en-I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End, and</a:t>
            </a:r>
          </a:p>
          <a:p>
            <a:pPr algn="just"/>
            <a:r>
              <a:rPr lang="en-US" altLang="en-I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9720" y="4268201"/>
            <a:ext cx="4789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400" u="sng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Abishek</a:t>
            </a:r>
            <a:r>
              <a:rPr sz="2400" u="sng" spc="60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sz="2400" u="sng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K</a:t>
            </a:r>
            <a:r>
              <a:rPr lang="en-US" alt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Contact, </a:t>
            </a: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Calls, and</a:t>
            </a: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Call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9720" y="1539240"/>
            <a:ext cx="41040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u="sng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addinala</a:t>
            </a:r>
            <a:r>
              <a:rPr sz="2400" u="sng" spc="5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sz="2400" u="sng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Venkat</a:t>
            </a:r>
            <a:r>
              <a:rPr sz="2400" u="sng" spc="-5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sz="2400" u="sng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Charan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:</a:t>
            </a:r>
          </a:p>
          <a:p>
            <a:pPr algn="l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Contact,</a:t>
            </a:r>
          </a:p>
          <a:p>
            <a:pPr algn="l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Front, </a:t>
            </a:r>
          </a:p>
          <a:p>
            <a:pPr algn="l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End, and</a:t>
            </a:r>
          </a:p>
          <a:p>
            <a:pPr algn="l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46" y="4268201"/>
            <a:ext cx="32840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Ashfaq Ali: </a:t>
            </a: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Initialization,</a:t>
            </a: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Contacts, and</a:t>
            </a: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Contacts</a:t>
            </a:r>
          </a:p>
          <a:p>
            <a:pPr algn="just"/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210" y="623963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Add contact</a:t>
            </a:r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958" y="1520890"/>
            <a:ext cx="10000084" cy="5079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235" y="623619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Delete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52CE5-618D-124B-EBA9-BE1B2AE4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0" y="1577392"/>
            <a:ext cx="5687081" cy="370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324F5-49F9-7020-29B6-595A63056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11" y="1562230"/>
            <a:ext cx="5753500" cy="37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59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235" y="623619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Display contacts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6B69-1934-1E9F-DC5D-61B3641BD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7" y="1565321"/>
            <a:ext cx="9777986" cy="48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03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235" y="623619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667E0-B9B4-6584-D36B-AA7729731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0" y="1500337"/>
            <a:ext cx="5324318" cy="3857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3BAFA-110E-D672-F7D0-0D56F55C8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72" y="1500337"/>
            <a:ext cx="5324318" cy="39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543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235" y="623619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3E4DD-3B5B-AD39-0447-9284F499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88" y="1025524"/>
            <a:ext cx="6904653" cy="58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40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210" y="3931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674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235" y="623619"/>
            <a:ext cx="1101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Display Call 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65ACC-7119-8B6A-DFFD-72F5F518C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77" y="1467223"/>
            <a:ext cx="8075085" cy="50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335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Times New Roman Bold</vt:lpstr>
      <vt:lpstr>Times New Roman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Ashfaq Ali</cp:lastModifiedBy>
  <cp:revision>184</cp:revision>
  <dcterms:created xsi:type="dcterms:W3CDTF">2023-11-19T08:56:17Z</dcterms:created>
  <dcterms:modified xsi:type="dcterms:W3CDTF">2023-11-19T09:21:54Z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