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charts/colors1.xml" ContentType="application/vnd.ms-office.chartcolorstyle+xml"/>
  <Override PartName="/ppt/slideLayouts/slideLayout10.xml" ContentType="application/vnd.openxmlformats-officedocument.presentationml.slideLayout+xml"/>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drawing3.xml" ContentType="application/vnd.ms-office.drawingml.diagramDrawing+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6"/>
  </p:notesMasterIdLst>
  <p:handoutMasterIdLst>
    <p:handoutMasterId r:id="rId17"/>
  </p:handoutMasterIdLst>
  <p:sldIdLst>
    <p:sldId id="2549" r:id="rId2"/>
    <p:sldId id="2547" r:id="rId3"/>
    <p:sldId id="2551" r:id="rId4"/>
    <p:sldId id="270" r:id="rId5"/>
    <p:sldId id="271" r:id="rId6"/>
    <p:sldId id="2561" r:id="rId7"/>
    <p:sldId id="2562" r:id="rId8"/>
    <p:sldId id="2563" r:id="rId9"/>
    <p:sldId id="2556" r:id="rId10"/>
    <p:sldId id="2564" r:id="rId11"/>
    <p:sldId id="2559" r:id="rId12"/>
    <p:sldId id="2555" r:id="rId13"/>
    <p:sldId id="272" r:id="rId14"/>
    <p:sldId id="25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5AE7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987" autoAdjust="0"/>
    <p:restoredTop sz="94634" autoAdjust="0"/>
  </p:normalViewPr>
  <p:slideViewPr>
    <p:cSldViewPr snapToGrid="0">
      <p:cViewPr varScale="1">
        <p:scale>
          <a:sx n="87" d="100"/>
          <a:sy n="87" d="100"/>
        </p:scale>
        <p:origin x="-1219"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3223175663525663"/>
          <c:y val="0.11639116605854072"/>
          <c:w val="0.74051732911543544"/>
          <c:h val="0.7099174015156372"/>
        </c:manualLayout>
      </c:layout>
      <c:doughnutChart>
        <c:varyColors val="1"/>
        <c:ser>
          <c:idx val="0"/>
          <c:order val="0"/>
          <c:tx>
            <c:strRef>
              <c:f>Sheet1!$B$1</c:f>
              <c:strCache>
                <c:ptCount val="1"/>
                <c:pt idx="0">
                  <c:v>Sales</c:v>
                </c:pt>
              </c:strCache>
            </c:strRef>
          </c:tx>
          <c:spPr>
            <a:ln>
              <a:noFill/>
            </a:ln>
          </c:spPr>
          <c:dPt>
            <c:idx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9799-3D45-9C20-FDB4392B70A7}"/>
              </c:ext>
            </c:extLst>
          </c:dPt>
          <c:dPt>
            <c:idx val="1"/>
            <c:spPr>
              <a:solidFill>
                <a:schemeClr val="accent2"/>
              </a:solidFill>
              <a:ln w="19050">
                <a:noFill/>
              </a:ln>
              <a:effectLst/>
            </c:spPr>
            <c:extLst xmlns:c16r2="http://schemas.microsoft.com/office/drawing/2015/06/chart">
              <c:ext xmlns:c16="http://schemas.microsoft.com/office/drawing/2014/chart" uri="{C3380CC4-5D6E-409C-BE32-E72D297353CC}">
                <c16:uniqueId val="{00000003-9799-3D45-9C20-FDB4392B70A7}"/>
              </c:ext>
            </c:extLst>
          </c:dPt>
          <c:dPt>
            <c:idx val="2"/>
            <c:spPr>
              <a:solidFill>
                <a:schemeClr val="accent3"/>
              </a:solidFill>
              <a:ln w="19050">
                <a:noFill/>
              </a:ln>
              <a:effectLst/>
            </c:spPr>
            <c:extLst xmlns:c16r2="http://schemas.microsoft.com/office/drawing/2015/06/chart">
              <c:ext xmlns:c16="http://schemas.microsoft.com/office/drawing/2014/chart" uri="{C3380CC4-5D6E-409C-BE32-E72D297353CC}">
                <c16:uniqueId val="{00000005-9799-3D45-9C20-FDB4392B70A7}"/>
              </c:ext>
            </c:extLst>
          </c:dPt>
          <c:dPt>
            <c:idx val="3"/>
            <c:spPr>
              <a:solidFill>
                <a:schemeClr val="accent4"/>
              </a:solidFill>
              <a:ln w="19050">
                <a:noFill/>
              </a:ln>
              <a:effectLst/>
            </c:spPr>
            <c:extLst xmlns:c16r2="http://schemas.microsoft.com/office/drawing/2015/06/chart">
              <c:ext xmlns:c16="http://schemas.microsoft.com/office/drawing/2014/chart" uri="{C3380CC4-5D6E-409C-BE32-E72D297353CC}">
                <c16:uniqueId val="{00000007-9799-3D45-9C20-FDB4392B70A7}"/>
              </c:ext>
            </c:extLst>
          </c:dPt>
          <c:dLbls>
            <c:dLbl>
              <c:idx val="0"/>
              <c:layout>
                <c:manualLayout>
                  <c:x val="2.2807278485712477E-2"/>
                  <c:y val="0.24994892657990642"/>
                </c:manualLayout>
              </c:layout>
              <c:tx>
                <c:rich>
                  <a:bodyPr/>
                  <a:lstStyle/>
                  <a:p>
                    <a:r>
                      <a:rPr lang="en-US" sz="1197" b="1" i="0" u="none" strike="noStrike" baseline="0" dirty="0" smtClean="0"/>
                      <a:t>60%-“HOME AUTOMATION SYSTEM” and “HOME SAFETY SYSTEM</a:t>
                    </a:r>
                    <a:endParaRPr lang="en-US" dirty="0"/>
                  </a:p>
                </c:rich>
              </c:tx>
              <c:showPercent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9799-3D45-9C20-FDB4392B70A7}"/>
                </c:ext>
              </c:extLst>
            </c:dLbl>
            <c:dLbl>
              <c:idx val="1"/>
              <c:layout>
                <c:manualLayout>
                  <c:x val="-5.1071271110492422E-2"/>
                  <c:y val="0.22759614308805759"/>
                </c:manualLayout>
              </c:layout>
              <c:tx>
                <c:rich>
                  <a:bodyPr/>
                  <a:lstStyle/>
                  <a:p>
                    <a:r>
                      <a:rPr lang="en-US" sz="1197" b="1" i="0" u="none" strike="noStrike" baseline="0" dirty="0" smtClean="0"/>
                      <a:t>25%-more solution with low </a:t>
                    </a:r>
                    <a:r>
                      <a:rPr lang="en-US" sz="1197" b="1" i="0" u="none" strike="noStrike" baseline="0" dirty="0" err="1" smtClean="0"/>
                      <a:t>maintance</a:t>
                    </a:r>
                    <a:r>
                      <a:rPr lang="en-US" sz="1197" b="1" i="0" u="none" strike="noStrike" baseline="0" dirty="0" smtClean="0"/>
                      <a:t>.</a:t>
                    </a:r>
                    <a:endParaRPr lang="en-US" dirty="0"/>
                  </a:p>
                </c:rich>
              </c:tx>
              <c:showPercent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9799-3D45-9C20-FDB4392B70A7}"/>
                </c:ext>
              </c:extLst>
            </c:dLbl>
            <c:dLbl>
              <c:idx val="2"/>
              <c:layout>
                <c:manualLayout>
                  <c:x val="-7.8463900722692742E-2"/>
                  <c:y val="-9.9142004728157665E-2"/>
                </c:manualLayout>
              </c:layout>
              <c:tx>
                <c:rich>
                  <a:bodyPr/>
                  <a:lstStyle/>
                  <a:p>
                    <a:r>
                      <a:rPr lang="en-US" dirty="0"/>
                      <a:t>10</a:t>
                    </a:r>
                    <a:r>
                      <a:rPr lang="en-US" dirty="0" smtClean="0"/>
                      <a:t>%-</a:t>
                    </a:r>
                    <a:r>
                      <a:rPr lang="en-US" sz="1197" b="1" i="0" u="none" strike="noStrike" baseline="0" dirty="0" smtClean="0"/>
                      <a:t>complexity is reduced</a:t>
                    </a:r>
                    <a:endParaRPr lang="en-US" dirty="0"/>
                  </a:p>
                </c:rich>
              </c:tx>
              <c:showPercent val="1"/>
            </c:dLbl>
            <c:dLbl>
              <c:idx val="3"/>
              <c:layout>
                <c:manualLayout>
                  <c:x val="-4.6366221172813485E-2"/>
                  <c:y val="-0.10942198635318225"/>
                </c:manualLayout>
              </c:layout>
              <c:tx>
                <c:rich>
                  <a:bodyPr/>
                  <a:lstStyle/>
                  <a:p>
                    <a:r>
                      <a:rPr lang="en-US" sz="1197" b="1" i="0" u="none" strike="noStrike" baseline="0" dirty="0" smtClean="0"/>
                      <a:t>5%-less cost for system implementation.</a:t>
                    </a:r>
                    <a:endParaRPr lang="en-US" dirty="0"/>
                  </a:p>
                </c:rich>
              </c:tx>
              <c:showPercent val="1"/>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4"/>
                <c:pt idx="0">
                  <c:v>One</c:v>
                </c:pt>
                <c:pt idx="1">
                  <c:v>Two</c:v>
                </c:pt>
                <c:pt idx="2">
                  <c:v>Three</c:v>
                </c:pt>
                <c:pt idx="3">
                  <c:v>Four</c:v>
                </c:pt>
              </c:strCache>
            </c:strRef>
          </c:cat>
          <c:val>
            <c:numRef>
              <c:f>Sheet1!$B$2:$B$5</c:f>
              <c:numCache>
                <c:formatCode>General</c:formatCode>
                <c:ptCount val="4"/>
                <c:pt idx="0">
                  <c:v>8.2000000000000011</c:v>
                </c:pt>
                <c:pt idx="1">
                  <c:v>3.2</c:v>
                </c:pt>
                <c:pt idx="2">
                  <c:v>1.4</c:v>
                </c:pt>
                <c:pt idx="3">
                  <c:v>1.2</c:v>
                </c:pt>
              </c:numCache>
            </c:numRef>
          </c:val>
          <c:extLst xmlns:c16r2="http://schemas.microsoft.com/office/drawing/2015/06/chart">
            <c:ext xmlns:c16="http://schemas.microsoft.com/office/drawing/2014/chart" uri="{C3380CC4-5D6E-409C-BE32-E72D297353CC}">
              <c16:uniqueId val="{00000008-9799-3D45-9C20-FDB4392B70A7}"/>
            </c:ext>
          </c:extLst>
        </c:ser>
        <c:firstSliceAng val="0"/>
        <c:holeSize val="84"/>
      </c:doughnut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simple2" qsCatId="simple" csTypeId="urn:microsoft.com/office/officeart/2005/8/colors/accent1_2" csCatId="accent1" phldr="1"/>
      <dgm:spPr/>
      <dgm:t>
        <a:bodyPr/>
        <a:lstStyle/>
        <a:p>
          <a:endParaRPr lang="en-US"/>
        </a:p>
      </dgm:t>
    </dgm:pt>
    <dgm:pt modelId="{9DCEA5FC-4640-45AF-B712-7A4FD94AEF0D}">
      <dgm:prSet phldrT="[Text]" custT="1"/>
      <dgm:spPr/>
      <dgm:t>
        <a:bodyPr/>
        <a:lstStyle/>
        <a:p>
          <a:pPr>
            <a:defRPr b="1"/>
          </a:pPr>
          <a:r>
            <a:rPr lang="en-US" sz="1600" dirty="0" smtClean="0">
              <a:solidFill>
                <a:schemeClr val="bg1"/>
              </a:solidFill>
              <a:latin typeface="Algerian" pitchFamily="82" charset="0"/>
            </a:rPr>
            <a:t>AUTOMATION SYSTEM</a:t>
          </a:r>
          <a:endParaRPr lang="en-US" sz="1600" dirty="0">
            <a:solidFill>
              <a:schemeClr val="bg1"/>
            </a:solidFill>
            <a:latin typeface="Algerian" pitchFamily="82" charset="0"/>
          </a:endParaRPr>
        </a:p>
      </dgm:t>
    </dgm:pt>
    <dgm:pt modelId="{929A5FD9-0612-4B79-9B59-C3C36D34A069}" type="parTrans" cxnId="{DBD99269-D7F7-4B47-B17B-A5AE402751D9}">
      <dgm:prSet/>
      <dgm:spPr/>
      <dgm:t>
        <a:bodyPr/>
        <a:lstStyle/>
        <a:p>
          <a:endParaRPr lang="en-US">
            <a:solidFill>
              <a:schemeClr val="bg1"/>
            </a:solidFill>
          </a:endParaRPr>
        </a:p>
      </dgm:t>
    </dgm:pt>
    <dgm:pt modelId="{0A99745B-BB5C-49B3-A782-8DB57641F6C9}" type="sibTrans" cxnId="{DBD99269-D7F7-4B47-B17B-A5AE402751D9}">
      <dgm:prSet/>
      <dgm:spPr/>
      <dgm:t>
        <a:bodyPr/>
        <a:lstStyle/>
        <a:p>
          <a:endParaRPr lang="en-US">
            <a:solidFill>
              <a:schemeClr val="bg1"/>
            </a:solidFill>
          </a:endParaRPr>
        </a:p>
      </dgm:t>
    </dgm:pt>
    <dgm:pt modelId="{831701CF-77C7-46C0-A913-8CC39517BAB8}">
      <dgm:prSet phldrT="[Text]"/>
      <dgm:spPr/>
      <dgm:t>
        <a:bodyPr/>
        <a:lstStyle/>
        <a:p>
          <a:endParaRPr lang="en-US" dirty="0">
            <a:solidFill>
              <a:schemeClr val="bg1"/>
            </a:solidFill>
          </a:endParaRPr>
        </a:p>
      </dgm:t>
    </dgm:pt>
    <dgm:pt modelId="{13FBC60D-3EA6-4496-BA97-C1AE8C7F8961}" type="parTrans" cxnId="{39A11E5C-7A57-4117-A6DF-36000C29509C}">
      <dgm:prSet/>
      <dgm:spPr/>
      <dgm:t>
        <a:bodyPr/>
        <a:lstStyle/>
        <a:p>
          <a:endParaRPr lang="en-US">
            <a:solidFill>
              <a:schemeClr val="bg1"/>
            </a:solidFill>
          </a:endParaRPr>
        </a:p>
      </dgm:t>
    </dgm:pt>
    <dgm:pt modelId="{75156CDF-E17B-4DAD-AE37-EA44D7F37090}" type="sibTrans" cxnId="{39A11E5C-7A57-4117-A6DF-36000C29509C}">
      <dgm:prSet/>
      <dgm:spPr/>
      <dgm:t>
        <a:bodyPr/>
        <a:lstStyle/>
        <a:p>
          <a:endParaRPr lang="en-US">
            <a:solidFill>
              <a:schemeClr val="bg1"/>
            </a:solidFill>
          </a:endParaRPr>
        </a:p>
      </dgm:t>
    </dgm:pt>
    <dgm:pt modelId="{096A9AF0-0DAE-4EB3-B448-4501DA034F4A}">
      <dgm:prSet phldrT="[Text]" custT="1"/>
      <dgm:spPr/>
      <dgm:t>
        <a:bodyPr/>
        <a:lstStyle/>
        <a:p>
          <a:pPr>
            <a:defRPr b="1"/>
          </a:pPr>
          <a:r>
            <a:rPr lang="en-US" sz="1600" dirty="0" smtClean="0">
              <a:solidFill>
                <a:schemeClr val="bg1"/>
              </a:solidFill>
              <a:latin typeface="Algerian" pitchFamily="82" charset="0"/>
            </a:rPr>
            <a:t>Kitchen cleaning system</a:t>
          </a:r>
          <a:endParaRPr lang="en-US" sz="1600" dirty="0">
            <a:solidFill>
              <a:schemeClr val="bg1"/>
            </a:solidFill>
            <a:latin typeface="Algerian" pitchFamily="82" charset="0"/>
          </a:endParaRPr>
        </a:p>
      </dgm:t>
    </dgm:pt>
    <dgm:pt modelId="{8CE6ABD6-768E-42C8-9029-C3B5F278B21C}" type="parTrans" cxnId="{CA0753BD-DB60-4D68-8486-5B376B839B26}">
      <dgm:prSet/>
      <dgm:spPr/>
      <dgm:t>
        <a:bodyPr/>
        <a:lstStyle/>
        <a:p>
          <a:endParaRPr lang="en-US">
            <a:solidFill>
              <a:schemeClr val="bg1"/>
            </a:solidFill>
          </a:endParaRPr>
        </a:p>
      </dgm:t>
    </dgm:pt>
    <dgm:pt modelId="{6B0D7DA9-E6ED-4137-9716-F48BF62327A8}" type="sibTrans" cxnId="{CA0753BD-DB60-4D68-8486-5B376B839B26}">
      <dgm:prSet/>
      <dgm:spPr/>
      <dgm:t>
        <a:bodyPr/>
        <a:lstStyle/>
        <a:p>
          <a:endParaRPr lang="en-US">
            <a:solidFill>
              <a:schemeClr val="bg1"/>
            </a:solidFill>
          </a:endParaRPr>
        </a:p>
      </dgm:t>
    </dgm:pt>
    <dgm:pt modelId="{CA6B1BA0-B2FC-48AD-8EDA-F4AAA4AF2782}">
      <dgm:prSet custT="1"/>
      <dgm:spPr/>
      <dgm:t>
        <a:bodyPr/>
        <a:lstStyle/>
        <a:p>
          <a:pPr>
            <a:defRPr b="1"/>
          </a:pPr>
          <a:r>
            <a:rPr lang="en-US" sz="1600" b="1" dirty="0" smtClean="0">
              <a:solidFill>
                <a:schemeClr val="bg1"/>
              </a:solidFill>
              <a:latin typeface="Algerian" pitchFamily="82" charset="0"/>
            </a:rPr>
            <a:t>Aqua monitoring system</a:t>
          </a:r>
          <a:endParaRPr lang="en-US" sz="1100" dirty="0">
            <a:solidFill>
              <a:schemeClr val="bg1"/>
            </a:solidFill>
            <a:latin typeface="Algerian" pitchFamily="82" charset="0"/>
          </a:endParaRPr>
        </a:p>
      </dgm:t>
    </dgm:pt>
    <dgm:pt modelId="{D7D3AA07-BCB9-4212-A556-E90870FB1413}" type="parTrans" cxnId="{CD6B6EE8-3813-4EF1-BFEC-C005A3326D63}">
      <dgm:prSet/>
      <dgm:spPr/>
      <dgm:t>
        <a:bodyPr/>
        <a:lstStyle/>
        <a:p>
          <a:endParaRPr lang="en-US">
            <a:solidFill>
              <a:schemeClr val="bg1"/>
            </a:solidFill>
          </a:endParaRPr>
        </a:p>
      </dgm:t>
    </dgm:pt>
    <dgm:pt modelId="{39FB540D-D808-4040-9A37-0AC474C0212F}" type="sibTrans" cxnId="{CD6B6EE8-3813-4EF1-BFEC-C005A3326D63}">
      <dgm:prSet/>
      <dgm:spPr/>
      <dgm:t>
        <a:bodyPr/>
        <a:lstStyle/>
        <a:p>
          <a:endParaRPr lang="en-US">
            <a:solidFill>
              <a:schemeClr val="bg1"/>
            </a:solidFill>
          </a:endParaRPr>
        </a:p>
      </dgm:t>
    </dgm:pt>
    <dgm:pt modelId="{212ADAAB-D5CB-4BBC-8DAF-7340FD334994}">
      <dgm:prSet custT="1"/>
      <dgm:spPr/>
      <dgm:t>
        <a:bodyPr/>
        <a:lstStyle/>
        <a:p>
          <a:pPr>
            <a:defRPr b="1"/>
          </a:pPr>
          <a:r>
            <a:rPr lang="en-US" sz="1400" b="1" dirty="0" smtClean="0">
              <a:solidFill>
                <a:schemeClr val="bg1"/>
              </a:solidFill>
              <a:latin typeface="Algerian" pitchFamily="82" charset="0"/>
            </a:rPr>
            <a:t>Electricity </a:t>
          </a:r>
          <a:r>
            <a:rPr lang="en-US" sz="1400" b="1" dirty="0" err="1" smtClean="0">
              <a:solidFill>
                <a:schemeClr val="bg1"/>
              </a:solidFill>
              <a:latin typeface="Algerian" pitchFamily="82" charset="0"/>
            </a:rPr>
            <a:t>reducatiion</a:t>
          </a:r>
          <a:r>
            <a:rPr lang="en-US" sz="1400" b="1" dirty="0" smtClean="0">
              <a:solidFill>
                <a:schemeClr val="bg1"/>
              </a:solidFill>
              <a:latin typeface="Algerian" pitchFamily="82" charset="0"/>
            </a:rPr>
            <a:t> system</a:t>
          </a:r>
          <a:endParaRPr lang="en-US" sz="1400" b="1" dirty="0">
            <a:solidFill>
              <a:schemeClr val="bg1"/>
            </a:solidFill>
            <a:latin typeface="Algerian" pitchFamily="82" charset="0"/>
          </a:endParaRPr>
        </a:p>
      </dgm:t>
    </dgm:pt>
    <dgm:pt modelId="{45F6D312-A686-491E-95E3-EFB9640CC472}" type="parTrans" cxnId="{C8C7266C-2A0C-476A-85B3-F12BE2521F4C}">
      <dgm:prSet/>
      <dgm:spPr/>
      <dgm:t>
        <a:bodyPr/>
        <a:lstStyle/>
        <a:p>
          <a:endParaRPr lang="en-US">
            <a:solidFill>
              <a:schemeClr val="bg1"/>
            </a:solidFill>
          </a:endParaRPr>
        </a:p>
      </dgm:t>
    </dgm:pt>
    <dgm:pt modelId="{AB2787E4-2A8B-428D-A4AE-2B14DCFFC4E7}" type="sibTrans" cxnId="{C8C7266C-2A0C-476A-85B3-F12BE2521F4C}">
      <dgm:prSet/>
      <dgm:spPr/>
      <dgm:t>
        <a:bodyPr/>
        <a:lstStyle/>
        <a:p>
          <a:endParaRPr lang="en-US">
            <a:solidFill>
              <a:schemeClr val="bg1"/>
            </a:solidFill>
          </a:endParaRPr>
        </a:p>
      </dgm:t>
    </dgm:pt>
    <dgm:pt modelId="{683CC5F6-E9B5-49F2-909E-A68D38896308}">
      <dgm:prSet custT="1"/>
      <dgm:spPr/>
      <dgm:t>
        <a:bodyPr/>
        <a:lstStyle/>
        <a:p>
          <a:pPr>
            <a:defRPr b="1"/>
          </a:pPr>
          <a:r>
            <a:rPr lang="en-US" sz="1800" b="0" i="1" dirty="0" smtClean="0">
              <a:solidFill>
                <a:schemeClr val="bg1"/>
              </a:solidFill>
              <a:latin typeface="Algerian" pitchFamily="82" charset="0"/>
            </a:rPr>
            <a:t>Safety system</a:t>
          </a:r>
          <a:endParaRPr lang="en-US" sz="1800" b="0" i="1" dirty="0">
            <a:solidFill>
              <a:schemeClr val="bg1"/>
            </a:solidFill>
            <a:latin typeface="Algerian" pitchFamily="82" charset="0"/>
          </a:endParaRPr>
        </a:p>
      </dgm:t>
    </dgm:pt>
    <dgm:pt modelId="{4C61DDEE-8BBF-4CBF-B066-7E60B6DF0A11}" type="sibTrans" cxnId="{59786CF9-070F-4821-A4E9-D33DB930D8D2}">
      <dgm:prSet/>
      <dgm:spPr/>
      <dgm:t>
        <a:bodyPr/>
        <a:lstStyle/>
        <a:p>
          <a:endParaRPr lang="en-US">
            <a:solidFill>
              <a:schemeClr val="bg1"/>
            </a:solidFill>
          </a:endParaRPr>
        </a:p>
      </dgm:t>
    </dgm:pt>
    <dgm:pt modelId="{15BFC747-B881-4328-BFBE-9BC128388CC6}" type="parTrans" cxnId="{59786CF9-070F-4821-A4E9-D33DB930D8D2}">
      <dgm:prSet/>
      <dgm:spPr/>
      <dgm:t>
        <a:bodyPr/>
        <a:lstStyle/>
        <a:p>
          <a:endParaRPr lang="en-US">
            <a:solidFill>
              <a:schemeClr val="bg1"/>
            </a:solidFill>
          </a:endParaRPr>
        </a:p>
      </dgm:t>
    </dgm:pt>
    <dgm:pt modelId="{4EA069F3-397F-40D5-94A6-32C3E355C277}">
      <dgm:prSet/>
      <dgm:spPr/>
      <dgm:t>
        <a:bodyPr anchor="t"/>
        <a:lstStyle/>
        <a:p>
          <a:endParaRPr lang="en-US" i="1" dirty="0">
            <a:solidFill>
              <a:schemeClr val="bg1"/>
            </a:solidFill>
          </a:endParaRPr>
        </a:p>
      </dgm:t>
    </dgm:pt>
    <dgm:pt modelId="{2F99115B-608E-4E08-A503-B74879A76D07}" type="parTrans" cxnId="{BC5A70C8-9D97-4922-BCDB-6316D191C527}">
      <dgm:prSet/>
      <dgm:spPr/>
      <dgm:t>
        <a:bodyPr/>
        <a:lstStyle/>
        <a:p>
          <a:endParaRPr lang="en-US">
            <a:solidFill>
              <a:schemeClr val="bg1"/>
            </a:solidFill>
          </a:endParaRPr>
        </a:p>
      </dgm:t>
    </dgm:pt>
    <dgm:pt modelId="{E94D5EF7-F47C-476C-A5FE-1C35261B578A}" type="sibTrans" cxnId="{BC5A70C8-9D97-4922-BCDB-6316D191C527}">
      <dgm:prSet/>
      <dgm:spPr/>
      <dgm:t>
        <a:bodyPr/>
        <a:lstStyle/>
        <a:p>
          <a:endParaRPr lang="en-US">
            <a:solidFill>
              <a:schemeClr val="bg1"/>
            </a:solidFill>
          </a:endParaRPr>
        </a:p>
      </dgm:t>
    </dgm:pt>
    <dgm:pt modelId="{1E529C6E-C939-479A-A075-9E9B02837B50}">
      <dgm:prSet/>
      <dgm:spPr/>
      <dgm:t>
        <a:bodyPr anchor="b"/>
        <a:lstStyle/>
        <a:p>
          <a:endParaRPr lang="en-US" dirty="0">
            <a:solidFill>
              <a:schemeClr val="bg1"/>
            </a:solidFill>
          </a:endParaRPr>
        </a:p>
      </dgm:t>
    </dgm:pt>
    <dgm:pt modelId="{46B3C017-F97A-4640-992A-33AEE06B2EFC}" type="parTrans" cxnId="{99746BB5-7122-43B8-8680-CF610F03585C}">
      <dgm:prSet/>
      <dgm:spPr/>
      <dgm:t>
        <a:bodyPr/>
        <a:lstStyle/>
        <a:p>
          <a:endParaRPr lang="en-US">
            <a:solidFill>
              <a:schemeClr val="bg1"/>
            </a:solidFill>
          </a:endParaRPr>
        </a:p>
      </dgm:t>
    </dgm:pt>
    <dgm:pt modelId="{192E80CB-2667-481C-8244-6EC4AEED1BC2}" type="sibTrans" cxnId="{99746BB5-7122-43B8-8680-CF610F03585C}">
      <dgm:prSet/>
      <dgm:spPr/>
      <dgm:t>
        <a:bodyPr/>
        <a:lstStyle/>
        <a:p>
          <a:endParaRPr lang="en-US">
            <a:solidFill>
              <a:schemeClr val="bg1"/>
            </a:solidFill>
          </a:endParaRPr>
        </a:p>
      </dgm:t>
    </dgm:pt>
    <dgm:pt modelId="{7A5D3400-AF5B-4297-8592-4C1EDB9D0973}" type="pres">
      <dgm:prSet presAssocID="{63085546-7C7C-4B3E-ABEB-2669F1A65FB2}" presName="root" presStyleCnt="0">
        <dgm:presLayoutVars>
          <dgm:chMax/>
          <dgm:chPref/>
          <dgm:animLvl val="lvl"/>
        </dgm:presLayoutVars>
      </dgm:prSet>
      <dgm:spPr/>
      <dgm:t>
        <a:bodyPr/>
        <a:lstStyle/>
        <a:p>
          <a:endParaRPr lang="en-US"/>
        </a:p>
      </dgm:t>
    </dgm:pt>
    <dgm:pt modelId="{BD204284-1F7C-4D58-BC79-8C2DEE7E9FAF}" type="pres">
      <dgm:prSet presAssocID="{63085546-7C7C-4B3E-ABEB-2669F1A65FB2}" presName="divider" presStyleLbl="fgAcc1" presStyleIdx="0" presStyleCnt="7" custFlipVert="1" custSzY="105708"/>
      <dgm:spPr>
        <a:prstGeom prst="homePlate">
          <a:avLst/>
        </a:prstGeom>
        <a:solidFill>
          <a:schemeClr val="accent5">
            <a:alpha val="90000"/>
          </a:schemeClr>
        </a:solidFill>
        <a:ln>
          <a:noFill/>
        </a:ln>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dgm:spPr/>
    </dgm:pt>
    <dgm:pt modelId="{846B4BA4-33F0-43CE-A60E-B95E195AD5A9}" type="pres">
      <dgm:prSet presAssocID="{9DCEA5FC-4640-45AF-B712-7A4FD94AEF0D}" presName="Ellipse" presStyleLbl="fgAcc1" presStyleIdx="1" presStyleCnt="7"/>
      <dgm:spPr>
        <a:prstGeom prst="donut">
          <a:avLst/>
        </a:prstGeom>
      </dgm:spPr>
    </dgm:pt>
    <dgm:pt modelId="{A782CF5D-A585-4990-846A-5EDBD19A9BDB}" type="pres">
      <dgm:prSet presAssocID="{9DCEA5FC-4640-45AF-B712-7A4FD94AEF0D}" presName="L2TextContainer" presStyleLbl="revTx" presStyleIdx="0" presStyleCnt="12">
        <dgm:presLayoutVars>
          <dgm:bulletEnabled val="1"/>
        </dgm:presLayoutVars>
      </dgm:prSet>
      <dgm:spPr/>
      <dgm:t>
        <a:bodyPr/>
        <a:lstStyle/>
        <a:p>
          <a:endParaRPr lang="en-US"/>
        </a:p>
      </dgm:t>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t>
        <a:bodyPr/>
        <a:lstStyle/>
        <a:p>
          <a:endParaRPr lang="en-US"/>
        </a:p>
      </dgm:t>
    </dgm:pt>
    <dgm:pt modelId="{4F322B1B-F357-4BCD-BF34-8A0D705A1CE7}" type="pres">
      <dgm:prSet presAssocID="{9DCEA5FC-4640-45AF-B712-7A4FD94AEF0D}"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dgm:pt>
    <dgm:pt modelId="{032E0966-F86B-4BBD-BE80-8FAB861AF0E8}" type="pres">
      <dgm:prSet presAssocID="{096A9AF0-0DAE-4EB3-B448-4501DA034F4A}" presName="Ellipse" presStyleLbl="fgAcc1" presStyleIdx="2" presStyleCnt="7"/>
      <dgm:spPr>
        <a:prstGeom prst="donut">
          <a:avLst/>
        </a:prstGeom>
      </dgm:spPr>
    </dgm:pt>
    <dgm:pt modelId="{B608C5A1-CE9E-4410-9F2F-F714CC6AB069}" type="pres">
      <dgm:prSet presAssocID="{096A9AF0-0DAE-4EB3-B448-4501DA034F4A}" presName="L2TextContainer" presStyleLbl="revTx" presStyleIdx="2" presStyleCnt="12">
        <dgm:presLayoutVars>
          <dgm:bulletEnabled val="1"/>
        </dgm:presLayoutVars>
      </dgm:prSet>
      <dgm:spPr/>
      <dgm:t>
        <a:bodyPr/>
        <a:lstStyle/>
        <a:p>
          <a:endParaRPr lang="en-US"/>
        </a:p>
      </dgm:t>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t>
        <a:bodyPr/>
        <a:lstStyle/>
        <a:p>
          <a:endParaRPr lang="en-US"/>
        </a:p>
      </dgm:t>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dgm:spPr>
    </dgm:pt>
    <dgm:pt modelId="{DFE91A1F-E910-48AB-A4C9-128002268483}" type="pres">
      <dgm:prSet presAssocID="{683CC5F6-E9B5-49F2-909E-A68D38896308}" presName="Ellipse" presStyleLbl="fgAcc1" presStyleIdx="3" presStyleCnt="7"/>
      <dgm:spPr>
        <a:prstGeom prst="star12">
          <a:avLst/>
        </a:prstGeom>
      </dgm:spPr>
    </dgm:pt>
    <dgm:pt modelId="{FC8603F2-85FC-4134-978C-4054E468209C}" type="pres">
      <dgm:prSet presAssocID="{683CC5F6-E9B5-49F2-909E-A68D38896308}" presName="L2TextContainer" presStyleLbl="revTx" presStyleIdx="4" presStyleCnt="12">
        <dgm:presLayoutVars>
          <dgm:bulletEnabled val="1"/>
        </dgm:presLayoutVars>
      </dgm:prSet>
      <dgm:spPr/>
      <dgm:t>
        <a:bodyPr/>
        <a:lstStyle/>
        <a:p>
          <a:endParaRPr lang="en-US"/>
        </a:p>
      </dgm:t>
    </dgm:pt>
    <dgm:pt modelId="{4EB3AA5C-1289-44C6-9F3E-859ABA28E18F}" type="pres">
      <dgm:prSet presAssocID="{683CC5F6-E9B5-49F2-909E-A68D38896308}" presName="L1TextContainer" presStyleLbl="revTx" presStyleIdx="5" presStyleCnt="12">
        <dgm:presLayoutVars>
          <dgm:chMax val="1"/>
          <dgm:chPref val="1"/>
          <dgm:bulletEnabled val="1"/>
        </dgm:presLayoutVars>
      </dgm:prSet>
      <dgm:spPr/>
      <dgm:t>
        <a:bodyPr/>
        <a:lstStyle/>
        <a:p>
          <a:endParaRPr lang="en-US"/>
        </a:p>
      </dgm:t>
    </dgm:pt>
    <dgm:pt modelId="{0BB03C0E-97EC-4D66-9B09-35D689DAB28C}" type="pres">
      <dgm:prSet presAssocID="{683CC5F6-E9B5-49F2-909E-A68D38896308}"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dgm:pt>
    <dgm:pt modelId="{6EDDD44C-F5E4-49AD-B1D9-346B8B8AEE8F}" type="pres">
      <dgm:prSet presAssocID="{CA6B1BA0-B2FC-48AD-8EDA-F4AAA4AF2782}" presName="Ellipse" presStyleLbl="fgAcc1" presStyleIdx="4" presStyleCnt="7"/>
      <dgm:spPr>
        <a:prstGeom prst="donut">
          <a:avLst/>
        </a:prstGeom>
      </dgm:spPr>
    </dgm:pt>
    <dgm:pt modelId="{FE564261-183D-47F9-8E7E-BCFC5023A815}" type="pres">
      <dgm:prSet presAssocID="{CA6B1BA0-B2FC-48AD-8EDA-F4AAA4AF2782}" presName="L2TextContainer" presStyleLbl="revTx" presStyleIdx="6" presStyleCnt="12">
        <dgm:presLayoutVars>
          <dgm:bulletEnabled val="1"/>
        </dgm:presLayoutVars>
      </dgm:prSet>
      <dgm:spPr/>
      <dgm:t>
        <a:bodyPr/>
        <a:lstStyle/>
        <a:p>
          <a:endParaRPr lang="en-US"/>
        </a:p>
      </dgm:t>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t>
        <a:bodyPr/>
        <a:lstStyle/>
        <a:p>
          <a:endParaRPr lang="en-US"/>
        </a:p>
      </dgm:t>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dgm:pt>
    <dgm:pt modelId="{48CA82DA-B677-461B-A08D-337683480059}" type="pres">
      <dgm:prSet presAssocID="{212ADAAB-D5CB-4BBC-8DAF-7340FD334994}" presName="Ellipse" presStyleLbl="fgAcc1" presStyleIdx="5" presStyleCnt="7"/>
      <dgm:spPr>
        <a:prstGeom prst="donut">
          <a:avLst/>
        </a:prstGeom>
      </dgm:spPr>
    </dgm:pt>
    <dgm:pt modelId="{D1646913-A3FA-4470-A3E9-C64B0A13A62A}" type="pres">
      <dgm:prSet presAssocID="{212ADAAB-D5CB-4BBC-8DAF-7340FD334994}" presName="L2TextContainer" presStyleLbl="revTx" presStyleIdx="8" presStyleCnt="12">
        <dgm:presLayoutVars>
          <dgm:bulletEnabled val="1"/>
        </dgm:presLayoutVars>
      </dgm:prSet>
      <dgm:spPr/>
      <dgm:t>
        <a:bodyPr/>
        <a:lstStyle/>
        <a:p>
          <a:endParaRPr lang="en-US"/>
        </a:p>
      </dgm:t>
    </dgm:pt>
    <dgm:pt modelId="{6EC2FC68-E1B8-4274-8090-C2C96A4CD82C}" type="pres">
      <dgm:prSet presAssocID="{212ADAAB-D5CB-4BBC-8DAF-7340FD334994}" presName="L1TextContainer" presStyleLbl="revTx" presStyleIdx="9" presStyleCnt="12" custScaleY="99227">
        <dgm:presLayoutVars>
          <dgm:chMax val="1"/>
          <dgm:chPref val="1"/>
          <dgm:bulletEnabled val="1"/>
        </dgm:presLayoutVars>
      </dgm:prSet>
      <dgm:spPr/>
      <dgm:t>
        <a:bodyPr/>
        <a:lstStyle/>
        <a:p>
          <a:endParaRPr lang="en-US"/>
        </a:p>
      </dgm:t>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2E0EBCAC-54CD-4409-A2E2-A14B45A68586}" type="pres">
      <dgm:prSet presAssocID="{1E529C6E-C939-479A-A075-9E9B02837B50}" presName="composite" presStyleCnt="0"/>
      <dgm:spPr/>
    </dgm:pt>
    <dgm:pt modelId="{00B31087-0116-497C-B741-D8B83BA67DE4}" type="pres">
      <dgm:prSet presAssocID="{1E529C6E-C939-479A-A075-9E9B02837B50}" presName="ConnectorPoint" presStyleLbl="lnNode1" presStyleIdx="5" presStyleCnt="6"/>
      <dgm:spPr/>
    </dgm:pt>
    <dgm:pt modelId="{19796FFF-15DA-4924-B904-A7C5BD60137C}" type="pres">
      <dgm:prSet presAssocID="{1E529C6E-C939-479A-A075-9E9B02837B50}" presName="DropPinPlaceHolder" presStyleCnt="0"/>
      <dgm:spPr/>
    </dgm:pt>
    <dgm:pt modelId="{7A0486EF-FA8C-4DDF-91DF-114DDEF01A2F}" type="pres">
      <dgm:prSet presAssocID="{1E529C6E-C939-479A-A075-9E9B02837B50}" presName="DropPin" presStyleLbl="alignNode1" presStyleIdx="5" presStyleCnt="6"/>
      <dgm:spPr/>
    </dgm:pt>
    <dgm:pt modelId="{A49B0682-6111-440A-8E5B-117A8FB4C3AB}" type="pres">
      <dgm:prSet presAssocID="{1E529C6E-C939-479A-A075-9E9B02837B50}" presName="Ellipse" presStyleLbl="fgAcc1" presStyleIdx="6" presStyleCnt="7"/>
      <dgm:spPr/>
    </dgm:pt>
    <dgm:pt modelId="{91031B9E-649B-4E49-B051-63EF2DBD2DDC}" type="pres">
      <dgm:prSet presAssocID="{1E529C6E-C939-479A-A075-9E9B02837B50}" presName="L2TextContainer" presStyleLbl="revTx" presStyleIdx="10" presStyleCnt="12">
        <dgm:presLayoutVars>
          <dgm:bulletEnabled val="1"/>
        </dgm:presLayoutVars>
      </dgm:prSet>
      <dgm:spPr/>
    </dgm:pt>
    <dgm:pt modelId="{C82F55B9-B9FA-4783-98AC-8D75A9D088BF}" type="pres">
      <dgm:prSet presAssocID="{1E529C6E-C939-479A-A075-9E9B02837B50}" presName="L1TextContainer" presStyleLbl="revTx" presStyleIdx="11" presStyleCnt="12">
        <dgm:presLayoutVars>
          <dgm:chMax val="1"/>
          <dgm:chPref val="1"/>
          <dgm:bulletEnabled val="1"/>
        </dgm:presLayoutVars>
      </dgm:prSet>
      <dgm:spPr/>
      <dgm:t>
        <a:bodyPr/>
        <a:lstStyle/>
        <a:p>
          <a:endParaRPr lang="en-US"/>
        </a:p>
      </dgm:t>
    </dgm:pt>
    <dgm:pt modelId="{A49CB32E-CE3C-4C4D-957A-2CC53954743E}" type="pres">
      <dgm:prSet presAssocID="{1E529C6E-C939-479A-A075-9E9B02837B50}" presName="ConnectLine" presStyleLbl="sibTrans1D1" presStyleIdx="5" presStyleCnt="6"/>
      <dgm:spPr/>
    </dgm:pt>
    <dgm:pt modelId="{F30661C3-40FA-4798-87AA-22F67A8CFC9D}" type="pres">
      <dgm:prSet presAssocID="{1E529C6E-C939-479A-A075-9E9B02837B50}" presName="EmptyPlaceHolder" presStyleCnt="0"/>
      <dgm:spPr/>
    </dgm:pt>
  </dgm:ptLst>
  <dgm:cxnLst>
    <dgm:cxn modelId="{CD6B6EE8-3813-4EF1-BFEC-C005A3326D63}" srcId="{63085546-7C7C-4B3E-ABEB-2669F1A65FB2}" destId="{CA6B1BA0-B2FC-48AD-8EDA-F4AAA4AF2782}" srcOrd="3" destOrd="0" parTransId="{D7D3AA07-BCB9-4212-A556-E90870FB1413}" sibTransId="{39FB540D-D808-4040-9A37-0AC474C0212F}"/>
    <dgm:cxn modelId="{EAD6300A-2D72-45C1-9A91-D0C603BCD52B}" type="presOf" srcId="{1E529C6E-C939-479A-A075-9E9B02837B50}" destId="{C82F55B9-B9FA-4783-98AC-8D75A9D088BF}" srcOrd="0" destOrd="0" presId="urn:microsoft.com/office/officeart/2017/3/layout/DropPinTimeline"/>
    <dgm:cxn modelId="{17EA6585-A3CA-49D9-A4E8-4EA5E8670A02}" type="presOf" srcId="{4EA069F3-397F-40D5-94A6-32C3E355C277}" destId="{FC8603F2-85FC-4134-978C-4054E468209C}" srcOrd="0" destOrd="0" presId="urn:microsoft.com/office/officeart/2017/3/layout/DropPinTimeline"/>
    <dgm:cxn modelId="{DBD99269-D7F7-4B47-B17B-A5AE402751D9}" srcId="{63085546-7C7C-4B3E-ABEB-2669F1A65FB2}" destId="{9DCEA5FC-4640-45AF-B712-7A4FD94AEF0D}" srcOrd="0" destOrd="0" parTransId="{929A5FD9-0612-4B79-9B59-C3C36D34A069}" sibTransId="{0A99745B-BB5C-49B3-A782-8DB57641F6C9}"/>
    <dgm:cxn modelId="{BC5A70C8-9D97-4922-BCDB-6316D191C527}" srcId="{683CC5F6-E9B5-49F2-909E-A68D38896308}" destId="{4EA069F3-397F-40D5-94A6-32C3E355C277}" srcOrd="0" destOrd="0" parTransId="{2F99115B-608E-4E08-A503-B74879A76D07}" sibTransId="{E94D5EF7-F47C-476C-A5FE-1C35261B578A}"/>
    <dgm:cxn modelId="{C8C7266C-2A0C-476A-85B3-F12BE2521F4C}" srcId="{63085546-7C7C-4B3E-ABEB-2669F1A65FB2}" destId="{212ADAAB-D5CB-4BBC-8DAF-7340FD334994}" srcOrd="4" destOrd="0" parTransId="{45F6D312-A686-491E-95E3-EFB9640CC472}" sibTransId="{AB2787E4-2A8B-428D-A4AE-2B14DCFFC4E7}"/>
    <dgm:cxn modelId="{987E6208-6FBF-4818-8D82-020440E776B4}" type="presOf" srcId="{9DCEA5FC-4640-45AF-B712-7A4FD94AEF0D}" destId="{85C50C56-6DC8-4C47-8DBC-4FD6B1554AA4}" srcOrd="0" destOrd="0" presId="urn:microsoft.com/office/officeart/2017/3/layout/DropPinTimeline"/>
    <dgm:cxn modelId="{4731C8A4-66FB-42EB-9357-E1DC5B2CFC3F}" type="presOf" srcId="{831701CF-77C7-46C0-A913-8CC39517BAB8}" destId="{A782CF5D-A585-4990-846A-5EDBD19A9BDB}" srcOrd="0" destOrd="0" presId="urn:microsoft.com/office/officeart/2017/3/layout/DropPinTimeline"/>
    <dgm:cxn modelId="{CA0753BD-DB60-4D68-8486-5B376B839B26}" srcId="{63085546-7C7C-4B3E-ABEB-2669F1A65FB2}" destId="{096A9AF0-0DAE-4EB3-B448-4501DA034F4A}" srcOrd="1" destOrd="0" parTransId="{8CE6ABD6-768E-42C8-9029-C3B5F278B21C}" sibTransId="{6B0D7DA9-E6ED-4137-9716-F48BF62327A8}"/>
    <dgm:cxn modelId="{D0B1DC87-C933-4D24-BC28-BB96D1BE402A}" type="presOf" srcId="{CA6B1BA0-B2FC-48AD-8EDA-F4AAA4AF2782}" destId="{3DA36ABE-9810-4ED4-9A55-2905E7588D06}" srcOrd="0" destOrd="0" presId="urn:microsoft.com/office/officeart/2017/3/layout/DropPinTimeline"/>
    <dgm:cxn modelId="{63AB0265-EE84-426B-AD79-2D63AA53D68A}" type="presOf" srcId="{683CC5F6-E9B5-49F2-909E-A68D38896308}" destId="{4EB3AA5C-1289-44C6-9F3E-859ABA28E18F}" srcOrd="0" destOrd="0" presId="urn:microsoft.com/office/officeart/2017/3/layout/DropPinTimeline"/>
    <dgm:cxn modelId="{CB3F12BF-FFAB-4B6B-8AD9-1C5C1364E3A8}" type="presOf" srcId="{63085546-7C7C-4B3E-ABEB-2669F1A65FB2}" destId="{7A5D3400-AF5B-4297-8592-4C1EDB9D0973}" srcOrd="0" destOrd="0" presId="urn:microsoft.com/office/officeart/2017/3/layout/DropPinTimeline"/>
    <dgm:cxn modelId="{59786CF9-070F-4821-A4E9-D33DB930D8D2}" srcId="{63085546-7C7C-4B3E-ABEB-2669F1A65FB2}" destId="{683CC5F6-E9B5-49F2-909E-A68D38896308}" srcOrd="2" destOrd="0" parTransId="{15BFC747-B881-4328-BFBE-9BC128388CC6}" sibTransId="{4C61DDEE-8BBF-4CBF-B066-7E60B6DF0A11}"/>
    <dgm:cxn modelId="{995FAD0D-905C-4246-BEA6-E4CD468035A2}" type="presOf" srcId="{096A9AF0-0DAE-4EB3-B448-4501DA034F4A}" destId="{C1E34084-406C-48D5-88FE-7226282DBC49}" srcOrd="0" destOrd="0" presId="urn:microsoft.com/office/officeart/2017/3/layout/DropPinTimeline"/>
    <dgm:cxn modelId="{30821C78-AFB0-420D-8288-048EDC6649CD}" type="presOf" srcId="{212ADAAB-D5CB-4BBC-8DAF-7340FD334994}" destId="{6EC2FC68-E1B8-4274-8090-C2C96A4CD82C}" srcOrd="0" destOrd="0" presId="urn:microsoft.com/office/officeart/2017/3/layout/DropPinTimeline"/>
    <dgm:cxn modelId="{39A11E5C-7A57-4117-A6DF-36000C29509C}" srcId="{9DCEA5FC-4640-45AF-B712-7A4FD94AEF0D}" destId="{831701CF-77C7-46C0-A913-8CC39517BAB8}" srcOrd="0" destOrd="0" parTransId="{13FBC60D-3EA6-4496-BA97-C1AE8C7F8961}" sibTransId="{75156CDF-E17B-4DAD-AE37-EA44D7F37090}"/>
    <dgm:cxn modelId="{99746BB5-7122-43B8-8680-CF610F03585C}" srcId="{63085546-7C7C-4B3E-ABEB-2669F1A65FB2}" destId="{1E529C6E-C939-479A-A075-9E9B02837B50}" srcOrd="5" destOrd="0" parTransId="{46B3C017-F97A-4640-992A-33AEE06B2EFC}" sibTransId="{192E80CB-2667-481C-8244-6EC4AEED1BC2}"/>
    <dgm:cxn modelId="{7855D799-B7F1-42C4-B51A-6BAB4463E7AA}" type="presParOf" srcId="{7A5D3400-AF5B-4297-8592-4C1EDB9D0973}" destId="{BD204284-1F7C-4D58-BC79-8C2DEE7E9FAF}" srcOrd="0" destOrd="0" presId="urn:microsoft.com/office/officeart/2017/3/layout/DropPinTimeline"/>
    <dgm:cxn modelId="{5021CA74-DA6D-41C1-AB77-3DFDC0F87B9D}" type="presParOf" srcId="{7A5D3400-AF5B-4297-8592-4C1EDB9D0973}" destId="{46A6B157-7198-41C4-9D25-C4F8885F1B6F}" srcOrd="1" destOrd="0" presId="urn:microsoft.com/office/officeart/2017/3/layout/DropPinTimeline"/>
    <dgm:cxn modelId="{71EE67DA-1AFB-47E2-AE9F-162E771373B8}" type="presParOf" srcId="{46A6B157-7198-41C4-9D25-C4F8885F1B6F}" destId="{578E6A06-6F61-48BD-9F1A-48E731D6E26D}" srcOrd="0" destOrd="0" presId="urn:microsoft.com/office/officeart/2017/3/layout/DropPinTimeline"/>
    <dgm:cxn modelId="{DC74F29E-5521-4E9A-AE99-15A4777F9679}" type="presParOf" srcId="{578E6A06-6F61-48BD-9F1A-48E731D6E26D}" destId="{9F727168-E825-43C1-AF50-41E115F59C0C}" srcOrd="0" destOrd="0" presId="urn:microsoft.com/office/officeart/2017/3/layout/DropPinTimeline"/>
    <dgm:cxn modelId="{0F3C3050-EEFA-491F-B6D7-F4FC47260C29}" type="presParOf" srcId="{578E6A06-6F61-48BD-9F1A-48E731D6E26D}" destId="{0C380CA5-521A-4949-A022-450DA9C217F5}" srcOrd="1" destOrd="0" presId="urn:microsoft.com/office/officeart/2017/3/layout/DropPinTimeline"/>
    <dgm:cxn modelId="{7A3048AA-FDF2-4867-B85B-AC1915F18957}" type="presParOf" srcId="{0C380CA5-521A-4949-A022-450DA9C217F5}" destId="{19EF924A-339B-436A-9151-9C7B0B0377B9}" srcOrd="0" destOrd="0" presId="urn:microsoft.com/office/officeart/2017/3/layout/DropPinTimeline"/>
    <dgm:cxn modelId="{DA5A680B-108C-436B-9F6F-C2983AA7A769}" type="presParOf" srcId="{0C380CA5-521A-4949-A022-450DA9C217F5}" destId="{846B4BA4-33F0-43CE-A60E-B95E195AD5A9}" srcOrd="1" destOrd="0" presId="urn:microsoft.com/office/officeart/2017/3/layout/DropPinTimeline"/>
    <dgm:cxn modelId="{96B78FE3-9ABB-4A77-BABB-E52EC6124441}" type="presParOf" srcId="{578E6A06-6F61-48BD-9F1A-48E731D6E26D}" destId="{A782CF5D-A585-4990-846A-5EDBD19A9BDB}" srcOrd="2" destOrd="0" presId="urn:microsoft.com/office/officeart/2017/3/layout/DropPinTimeline"/>
    <dgm:cxn modelId="{BB2FC6F5-3544-45AC-930D-A6FC8C1198F5}" type="presParOf" srcId="{578E6A06-6F61-48BD-9F1A-48E731D6E26D}" destId="{85C50C56-6DC8-4C47-8DBC-4FD6B1554AA4}" srcOrd="3" destOrd="0" presId="urn:microsoft.com/office/officeart/2017/3/layout/DropPinTimeline"/>
    <dgm:cxn modelId="{1DF134D0-04A7-4AA1-A8CC-CBFA9135F98D}" type="presParOf" srcId="{578E6A06-6F61-48BD-9F1A-48E731D6E26D}" destId="{4F322B1B-F357-4BCD-BF34-8A0D705A1CE7}" srcOrd="4" destOrd="0" presId="urn:microsoft.com/office/officeart/2017/3/layout/DropPinTimeline"/>
    <dgm:cxn modelId="{538822C3-D342-4107-A9D5-F110AD9A616E}" type="presParOf" srcId="{578E6A06-6F61-48BD-9F1A-48E731D6E26D}" destId="{9FF32B1E-94FD-475E-9959-8E0546070C5B}" srcOrd="5" destOrd="0" presId="urn:microsoft.com/office/officeart/2017/3/layout/DropPinTimeline"/>
    <dgm:cxn modelId="{84BE10DC-749F-4BB3-BB1B-3CED24198736}" type="presParOf" srcId="{46A6B157-7198-41C4-9D25-C4F8885F1B6F}" destId="{C9E000F5-B650-46EB-A3B0-FBA6593CE548}" srcOrd="1" destOrd="0" presId="urn:microsoft.com/office/officeart/2017/3/layout/DropPinTimeline"/>
    <dgm:cxn modelId="{E7FF6C9D-05DB-49D9-BC17-49E3C7F3D181}" type="presParOf" srcId="{46A6B157-7198-41C4-9D25-C4F8885F1B6F}" destId="{64373A7D-C7A5-4C0C-9781-58743159539A}" srcOrd="2" destOrd="0" presId="urn:microsoft.com/office/officeart/2017/3/layout/DropPinTimeline"/>
    <dgm:cxn modelId="{FACF2D92-8500-4179-8F6A-C624B05FAEC1}" type="presParOf" srcId="{64373A7D-C7A5-4C0C-9781-58743159539A}" destId="{B57996C3-16BE-4CEB-B9E2-6FFC42938F41}" srcOrd="0" destOrd="0" presId="urn:microsoft.com/office/officeart/2017/3/layout/DropPinTimeline"/>
    <dgm:cxn modelId="{12FE0388-B819-4ABC-9721-3A9223FCADF4}" type="presParOf" srcId="{64373A7D-C7A5-4C0C-9781-58743159539A}" destId="{BC71368F-DA7E-405D-93AC-3A6767BF9FC6}" srcOrd="1" destOrd="0" presId="urn:microsoft.com/office/officeart/2017/3/layout/DropPinTimeline"/>
    <dgm:cxn modelId="{8D35E9BB-DA99-48E0-A867-949CAEAAA6D6}" type="presParOf" srcId="{BC71368F-DA7E-405D-93AC-3A6767BF9FC6}" destId="{5B4632EA-1574-417A-A3FA-D711159FBAD1}" srcOrd="0" destOrd="0" presId="urn:microsoft.com/office/officeart/2017/3/layout/DropPinTimeline"/>
    <dgm:cxn modelId="{D0388358-6C68-40DD-8CD3-BE893129D935}" type="presParOf" srcId="{BC71368F-DA7E-405D-93AC-3A6767BF9FC6}" destId="{032E0966-F86B-4BBD-BE80-8FAB861AF0E8}" srcOrd="1" destOrd="0" presId="urn:microsoft.com/office/officeart/2017/3/layout/DropPinTimeline"/>
    <dgm:cxn modelId="{E0FCD920-481D-4C5F-A576-55F0C1D5B3B7}" type="presParOf" srcId="{64373A7D-C7A5-4C0C-9781-58743159539A}" destId="{B608C5A1-CE9E-4410-9F2F-F714CC6AB069}" srcOrd="2" destOrd="0" presId="urn:microsoft.com/office/officeart/2017/3/layout/DropPinTimeline"/>
    <dgm:cxn modelId="{49B5B1AE-6FCE-42D4-9414-E335D81C76D0}" type="presParOf" srcId="{64373A7D-C7A5-4C0C-9781-58743159539A}" destId="{C1E34084-406C-48D5-88FE-7226282DBC49}" srcOrd="3" destOrd="0" presId="urn:microsoft.com/office/officeart/2017/3/layout/DropPinTimeline"/>
    <dgm:cxn modelId="{667712A9-633D-4DBA-A692-E37A521937E5}" type="presParOf" srcId="{64373A7D-C7A5-4C0C-9781-58743159539A}" destId="{33168228-1414-4AAF-B7E5-C08A80BBB2F1}" srcOrd="4" destOrd="0" presId="urn:microsoft.com/office/officeart/2017/3/layout/DropPinTimeline"/>
    <dgm:cxn modelId="{360C951A-2AD1-4A99-AAA9-B7B53FC1B0C7}" type="presParOf" srcId="{64373A7D-C7A5-4C0C-9781-58743159539A}" destId="{C791BCDD-76D3-4E0E-98B9-0C4903CF0E94}" srcOrd="5" destOrd="0" presId="urn:microsoft.com/office/officeart/2017/3/layout/DropPinTimeline"/>
    <dgm:cxn modelId="{35346C2A-6E88-41AD-BD47-ECD72929FCE5}" type="presParOf" srcId="{46A6B157-7198-41C4-9D25-C4F8885F1B6F}" destId="{3B1DA912-FDB7-4F73-8823-B30C56F7DE86}" srcOrd="3" destOrd="0" presId="urn:microsoft.com/office/officeart/2017/3/layout/DropPinTimeline"/>
    <dgm:cxn modelId="{E59057FA-847A-4126-8700-B9A4F3696325}" type="presParOf" srcId="{46A6B157-7198-41C4-9D25-C4F8885F1B6F}" destId="{DCEEC7C0-6CAC-4153-B66A-D920E3B7F504}" srcOrd="4" destOrd="0" presId="urn:microsoft.com/office/officeart/2017/3/layout/DropPinTimeline"/>
    <dgm:cxn modelId="{B82CCAF6-442B-46AB-9B68-6E7B4D62FD9B}" type="presParOf" srcId="{DCEEC7C0-6CAC-4153-B66A-D920E3B7F504}" destId="{56361E50-9FEC-48AD-A369-C1A8379B35EC}" srcOrd="0" destOrd="0" presId="urn:microsoft.com/office/officeart/2017/3/layout/DropPinTimeline"/>
    <dgm:cxn modelId="{FB91546B-98B7-42EC-A236-9D4B68AB7E57}" type="presParOf" srcId="{DCEEC7C0-6CAC-4153-B66A-D920E3B7F504}" destId="{70AC7E27-D774-4261-A80F-683BBD09A81D}" srcOrd="1" destOrd="0" presId="urn:microsoft.com/office/officeart/2017/3/layout/DropPinTimeline"/>
    <dgm:cxn modelId="{128291DE-3A47-4667-A1F6-84B5CC1950A2}" type="presParOf" srcId="{70AC7E27-D774-4261-A80F-683BBD09A81D}" destId="{7BC09B8D-1C75-4604-9F35-AEC078447C45}" srcOrd="0" destOrd="0" presId="urn:microsoft.com/office/officeart/2017/3/layout/DropPinTimeline"/>
    <dgm:cxn modelId="{F0A235D5-6DBF-4491-AD12-E87E187B0F86}" type="presParOf" srcId="{70AC7E27-D774-4261-A80F-683BBD09A81D}" destId="{DFE91A1F-E910-48AB-A4C9-128002268483}" srcOrd="1" destOrd="0" presId="urn:microsoft.com/office/officeart/2017/3/layout/DropPinTimeline"/>
    <dgm:cxn modelId="{629159BF-4A21-4870-8C08-E54A5441F29B}" type="presParOf" srcId="{DCEEC7C0-6CAC-4153-B66A-D920E3B7F504}" destId="{FC8603F2-85FC-4134-978C-4054E468209C}" srcOrd="2" destOrd="0" presId="urn:microsoft.com/office/officeart/2017/3/layout/DropPinTimeline"/>
    <dgm:cxn modelId="{3971FE38-66D8-41D3-BE10-92A1B7610DA7}" type="presParOf" srcId="{DCEEC7C0-6CAC-4153-B66A-D920E3B7F504}" destId="{4EB3AA5C-1289-44C6-9F3E-859ABA28E18F}" srcOrd="3" destOrd="0" presId="urn:microsoft.com/office/officeart/2017/3/layout/DropPinTimeline"/>
    <dgm:cxn modelId="{24B473FE-5054-4EAD-B373-555E7D091AD5}" type="presParOf" srcId="{DCEEC7C0-6CAC-4153-B66A-D920E3B7F504}" destId="{0BB03C0E-97EC-4D66-9B09-35D689DAB28C}" srcOrd="4" destOrd="0" presId="urn:microsoft.com/office/officeart/2017/3/layout/DropPinTimeline"/>
    <dgm:cxn modelId="{2B1D1BBE-6BAE-45B9-9995-CBBA5ED2EAC5}" type="presParOf" srcId="{DCEEC7C0-6CAC-4153-B66A-D920E3B7F504}" destId="{1A7A92CB-81F0-42D4-87BF-4008DEFA9CA8}" srcOrd="5" destOrd="0" presId="urn:microsoft.com/office/officeart/2017/3/layout/DropPinTimeline"/>
    <dgm:cxn modelId="{4B2CE620-6FD2-4B47-808E-767E9CD6E11B}" type="presParOf" srcId="{46A6B157-7198-41C4-9D25-C4F8885F1B6F}" destId="{ABE3202B-256B-4398-8B41-CB40EDB06266}" srcOrd="5" destOrd="0" presId="urn:microsoft.com/office/officeart/2017/3/layout/DropPinTimeline"/>
    <dgm:cxn modelId="{0A9A6102-F00A-4BE8-99F2-80FE0510D070}" type="presParOf" srcId="{46A6B157-7198-41C4-9D25-C4F8885F1B6F}" destId="{B744CD57-FD23-4E62-9589-4CAC57B034E9}" srcOrd="6" destOrd="0" presId="urn:microsoft.com/office/officeart/2017/3/layout/DropPinTimeline"/>
    <dgm:cxn modelId="{80501AE2-53E9-4D67-A594-F44DD214D7C2}" type="presParOf" srcId="{B744CD57-FD23-4E62-9589-4CAC57B034E9}" destId="{D891B168-1DA5-4124-931F-A51FCB8EFC11}" srcOrd="0" destOrd="0" presId="urn:microsoft.com/office/officeart/2017/3/layout/DropPinTimeline"/>
    <dgm:cxn modelId="{4D35DB16-6124-4B05-B478-8F4429226C6A}" type="presParOf" srcId="{B744CD57-FD23-4E62-9589-4CAC57B034E9}" destId="{42206762-CD73-4F82-B16A-D168E2503215}" srcOrd="1" destOrd="0" presId="urn:microsoft.com/office/officeart/2017/3/layout/DropPinTimeline"/>
    <dgm:cxn modelId="{AFAA8AC7-581B-4388-BFDB-A430EF0404FD}" type="presParOf" srcId="{42206762-CD73-4F82-B16A-D168E2503215}" destId="{C0DBECBF-E3AA-450B-95D4-8349AA21B4F8}" srcOrd="0" destOrd="0" presId="urn:microsoft.com/office/officeart/2017/3/layout/DropPinTimeline"/>
    <dgm:cxn modelId="{105641F0-544B-453F-B1D8-5713903E4682}" type="presParOf" srcId="{42206762-CD73-4F82-B16A-D168E2503215}" destId="{6EDDD44C-F5E4-49AD-B1D9-346B8B8AEE8F}" srcOrd="1" destOrd="0" presId="urn:microsoft.com/office/officeart/2017/3/layout/DropPinTimeline"/>
    <dgm:cxn modelId="{23AA1CD9-5481-4A25-AA47-1E309DD4E86A}" type="presParOf" srcId="{B744CD57-FD23-4E62-9589-4CAC57B034E9}" destId="{FE564261-183D-47F9-8E7E-BCFC5023A815}" srcOrd="2" destOrd="0" presId="urn:microsoft.com/office/officeart/2017/3/layout/DropPinTimeline"/>
    <dgm:cxn modelId="{6F6D3A0F-FECD-4629-BF0C-38737E381D62}" type="presParOf" srcId="{B744CD57-FD23-4E62-9589-4CAC57B034E9}" destId="{3DA36ABE-9810-4ED4-9A55-2905E7588D06}" srcOrd="3" destOrd="0" presId="urn:microsoft.com/office/officeart/2017/3/layout/DropPinTimeline"/>
    <dgm:cxn modelId="{18ABBD94-4B15-4F9E-B420-EF8067A53E59}" type="presParOf" srcId="{B744CD57-FD23-4E62-9589-4CAC57B034E9}" destId="{4B9F5909-A57C-4893-9C8A-D5960FE9BE37}" srcOrd="4" destOrd="0" presId="urn:microsoft.com/office/officeart/2017/3/layout/DropPinTimeline"/>
    <dgm:cxn modelId="{3A6EE7AF-C1D7-4FFA-BDB4-755BC98362FD}" type="presParOf" srcId="{B744CD57-FD23-4E62-9589-4CAC57B034E9}" destId="{DEDCEF89-DB8F-4197-B2D2-2D39426E0B96}" srcOrd="5" destOrd="0" presId="urn:microsoft.com/office/officeart/2017/3/layout/DropPinTimeline"/>
    <dgm:cxn modelId="{7B15E33A-34F5-40D3-9CD6-849B365E3CBA}" type="presParOf" srcId="{46A6B157-7198-41C4-9D25-C4F8885F1B6F}" destId="{4A96FD2F-C127-41DC-AA54-1EEBED6BA483}" srcOrd="7" destOrd="0" presId="urn:microsoft.com/office/officeart/2017/3/layout/DropPinTimeline"/>
    <dgm:cxn modelId="{8C7BB85F-FA93-45E7-9CE6-E6668DA2157F}" type="presParOf" srcId="{46A6B157-7198-41C4-9D25-C4F8885F1B6F}" destId="{A1AE2BC4-A99C-4DD3-A84D-EB3461D18287}" srcOrd="8" destOrd="0" presId="urn:microsoft.com/office/officeart/2017/3/layout/DropPinTimeline"/>
    <dgm:cxn modelId="{9BDE40F9-332B-43F6-B5F2-904336B3E2E2}" type="presParOf" srcId="{A1AE2BC4-A99C-4DD3-A84D-EB3461D18287}" destId="{278CF1E0-B1C4-4B10-A5EC-FD7EF0557E2D}" srcOrd="0" destOrd="0" presId="urn:microsoft.com/office/officeart/2017/3/layout/DropPinTimeline"/>
    <dgm:cxn modelId="{A45F876D-0399-4209-99E5-BAF9A0A9A0FA}" type="presParOf" srcId="{A1AE2BC4-A99C-4DD3-A84D-EB3461D18287}" destId="{27B65FB4-BE6A-41E6-BBE9-8DC9F7B73486}" srcOrd="1" destOrd="0" presId="urn:microsoft.com/office/officeart/2017/3/layout/DropPinTimeline"/>
    <dgm:cxn modelId="{294D0375-99E3-4A04-94E3-5D7DA36F61E4}" type="presParOf" srcId="{27B65FB4-BE6A-41E6-BBE9-8DC9F7B73486}" destId="{488CC4C6-DFBC-460C-A9ED-BEDA8CC682D4}" srcOrd="0" destOrd="0" presId="urn:microsoft.com/office/officeart/2017/3/layout/DropPinTimeline"/>
    <dgm:cxn modelId="{29335C10-EF6A-47DE-B0D3-9F04E5635A46}" type="presParOf" srcId="{27B65FB4-BE6A-41E6-BBE9-8DC9F7B73486}" destId="{48CA82DA-B677-461B-A08D-337683480059}" srcOrd="1" destOrd="0" presId="urn:microsoft.com/office/officeart/2017/3/layout/DropPinTimeline"/>
    <dgm:cxn modelId="{2F8CDC64-8858-4EB2-9148-A1F1844C0E3C}" type="presParOf" srcId="{A1AE2BC4-A99C-4DD3-A84D-EB3461D18287}" destId="{D1646913-A3FA-4470-A3E9-C64B0A13A62A}" srcOrd="2" destOrd="0" presId="urn:microsoft.com/office/officeart/2017/3/layout/DropPinTimeline"/>
    <dgm:cxn modelId="{D14EE3E2-BA3E-42AC-BEA2-572DF977A427}" type="presParOf" srcId="{A1AE2BC4-A99C-4DD3-A84D-EB3461D18287}" destId="{6EC2FC68-E1B8-4274-8090-C2C96A4CD82C}" srcOrd="3" destOrd="0" presId="urn:microsoft.com/office/officeart/2017/3/layout/DropPinTimeline"/>
    <dgm:cxn modelId="{923BB741-8273-439D-B9E2-1712691E3DE7}" type="presParOf" srcId="{A1AE2BC4-A99C-4DD3-A84D-EB3461D18287}" destId="{4F41BF23-550C-4E7F-977E-3D22E3AF7B51}" srcOrd="4" destOrd="0" presId="urn:microsoft.com/office/officeart/2017/3/layout/DropPinTimeline"/>
    <dgm:cxn modelId="{DD7D202E-CFA7-477E-AD34-2617E864E544}" type="presParOf" srcId="{A1AE2BC4-A99C-4DD3-A84D-EB3461D18287}" destId="{5018695D-CFD4-49F8-8967-BA8A0C0A0DE1}" srcOrd="5" destOrd="0" presId="urn:microsoft.com/office/officeart/2017/3/layout/DropPinTimeline"/>
    <dgm:cxn modelId="{D3E93E96-16D8-4A3E-BC6E-D4D386449E5E}" type="presParOf" srcId="{46A6B157-7198-41C4-9D25-C4F8885F1B6F}" destId="{61EA613E-57A8-485F-A4A9-29037092E83A}" srcOrd="9" destOrd="0" presId="urn:microsoft.com/office/officeart/2017/3/layout/DropPinTimeline"/>
    <dgm:cxn modelId="{0A20CB20-A1BA-48D8-B436-905354BE787C}" type="presParOf" srcId="{46A6B157-7198-41C4-9D25-C4F8885F1B6F}" destId="{2E0EBCAC-54CD-4409-A2E2-A14B45A68586}" srcOrd="10" destOrd="0" presId="urn:microsoft.com/office/officeart/2017/3/layout/DropPinTimeline"/>
    <dgm:cxn modelId="{AD358E68-8C5E-41CF-ADD2-04BED92E9255}" type="presParOf" srcId="{2E0EBCAC-54CD-4409-A2E2-A14B45A68586}" destId="{00B31087-0116-497C-B741-D8B83BA67DE4}" srcOrd="0" destOrd="0" presId="urn:microsoft.com/office/officeart/2017/3/layout/DropPinTimeline"/>
    <dgm:cxn modelId="{6919DDB8-7DDB-4B0A-A61D-1FA75F6FFBA4}" type="presParOf" srcId="{2E0EBCAC-54CD-4409-A2E2-A14B45A68586}" destId="{19796FFF-15DA-4924-B904-A7C5BD60137C}" srcOrd="1" destOrd="0" presId="urn:microsoft.com/office/officeart/2017/3/layout/DropPinTimeline"/>
    <dgm:cxn modelId="{59E335D9-8139-4209-8A94-09864A7550CF}" type="presParOf" srcId="{19796FFF-15DA-4924-B904-A7C5BD60137C}" destId="{7A0486EF-FA8C-4DDF-91DF-114DDEF01A2F}" srcOrd="0" destOrd="0" presId="urn:microsoft.com/office/officeart/2017/3/layout/DropPinTimeline"/>
    <dgm:cxn modelId="{CD94830A-9958-43B6-8F9B-49D4F112D248}" type="presParOf" srcId="{19796FFF-15DA-4924-B904-A7C5BD60137C}" destId="{A49B0682-6111-440A-8E5B-117A8FB4C3AB}" srcOrd="1" destOrd="0" presId="urn:microsoft.com/office/officeart/2017/3/layout/DropPinTimeline"/>
    <dgm:cxn modelId="{7513CA5D-DDE6-4D17-AF0E-F7BE0683ACA4}" type="presParOf" srcId="{2E0EBCAC-54CD-4409-A2E2-A14B45A68586}" destId="{91031B9E-649B-4E49-B051-63EF2DBD2DDC}" srcOrd="2" destOrd="0" presId="urn:microsoft.com/office/officeart/2017/3/layout/DropPinTimeline"/>
    <dgm:cxn modelId="{D1DFAFEB-1884-4A0C-8D4B-756E982202C7}" type="presParOf" srcId="{2E0EBCAC-54CD-4409-A2E2-A14B45A68586}" destId="{C82F55B9-B9FA-4783-98AC-8D75A9D088BF}" srcOrd="3" destOrd="0" presId="urn:microsoft.com/office/officeart/2017/3/layout/DropPinTimeline"/>
    <dgm:cxn modelId="{B3DC2174-7134-4974-AAEF-D12E9592AAE0}" type="presParOf" srcId="{2E0EBCAC-54CD-4409-A2E2-A14B45A68586}" destId="{A49CB32E-CE3C-4C4D-957A-2CC53954743E}" srcOrd="4" destOrd="0" presId="urn:microsoft.com/office/officeart/2017/3/layout/DropPinTimeline"/>
    <dgm:cxn modelId="{05A5B12A-521E-4521-B60D-B8364BD78CFE}" type="presParOf" srcId="{2E0EBCAC-54CD-4409-A2E2-A14B45A68586}" destId="{F30661C3-40FA-4798-87AA-22F67A8CFC9D}" srcOrd="5" destOrd="0" presId="urn:microsoft.com/office/officeart/2017/3/layout/DropPinTimeline"/>
  </dgm:cxnLst>
  <dgm:bg/>
  <dgm:whole>
    <a:ln>
      <a:noFill/>
    </a:ln>
  </dgm:whole>
  <dgm:extLst>
    <a:ext uri="http://schemas.microsoft.com/office/drawing/2008/diagram">
      <dsp:dataModelExt xmlns="" xmlns:dsp="http://schemas.microsoft.com/office/drawing/2008/diagram" relId="rId6" minVer="http://schemas.openxmlformats.org/drawingml/2006/diagram"/>
    </a:ext>
  </dgm:extLst>
</dgm:dataModel>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flipV="1">
          <a:off x="0" y="1914058"/>
          <a:ext cx="10453687" cy="105708"/>
        </a:xfrm>
        <a:prstGeom prst="homePlate">
          <a:avLst/>
        </a:prstGeom>
        <a:solidFill>
          <a:schemeClr val="accent5">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65995"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46B4BA4-33F0-43CE-A60E-B95E195AD5A9}">
      <dsp:nvSpPr>
        <dsp:cNvPr id="0" name=""/>
        <dsp:cNvSpPr/>
      </dsp:nvSpPr>
      <dsp:spPr>
        <a:xfrm>
          <a:off x="98133"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415199"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Lorem ipsum</a:t>
          </a:r>
        </a:p>
      </dsp:txBody>
      <dsp:txXfrm>
        <a:off x="415199" y="802500"/>
        <a:ext cx="2482378" cy="1164412"/>
      </dsp:txXfrm>
    </dsp:sp>
    <dsp:sp modelId="{85C50C56-6DC8-4C47-8DBC-4FD6B1554AA4}">
      <dsp:nvSpPr>
        <dsp:cNvPr id="0" name=""/>
        <dsp:cNvSpPr/>
      </dsp:nvSpPr>
      <dsp:spPr>
        <a:xfrm>
          <a:off x="415199"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rPr>
            <a:t>Q1</a:t>
          </a:r>
          <a:br>
            <a:rPr lang="en-US" sz="1100" kern="1200" dirty="0">
              <a:solidFill>
                <a:schemeClr val="bg1"/>
              </a:solidFill>
            </a:rPr>
          </a:br>
          <a:r>
            <a:rPr lang="en-US" sz="1100" kern="1200" dirty="0">
              <a:solidFill>
                <a:schemeClr val="bg1"/>
              </a:solidFill>
            </a:rPr>
            <a:t>2OYY</a:t>
          </a:r>
        </a:p>
      </dsp:txBody>
      <dsp:txXfrm>
        <a:off x="415199" y="393382"/>
        <a:ext cx="2482378" cy="409117"/>
      </dsp:txXfrm>
    </dsp:sp>
    <dsp:sp modelId="{4F322B1B-F357-4BCD-BF34-8A0D705A1CE7}">
      <dsp:nvSpPr>
        <dsp:cNvPr id="0" name=""/>
        <dsp:cNvSpPr/>
      </dsp:nvSpPr>
      <dsp:spPr>
        <a:xfrm>
          <a:off x="210640"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173101"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B4632EA-1574-417A-A3FA-D711159FBAD1}">
      <dsp:nvSpPr>
        <dsp:cNvPr id="0" name=""/>
        <dsp:cNvSpPr/>
      </dsp:nvSpPr>
      <dsp:spPr>
        <a:xfrm rot="18900000">
          <a:off x="1556136"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2E0966-F86B-4BBD-BE80-8FAB861AF0E8}">
      <dsp:nvSpPr>
        <dsp:cNvPr id="0" name=""/>
        <dsp:cNvSpPr/>
      </dsp:nvSpPr>
      <dsp:spPr>
        <a:xfrm>
          <a:off x="1588274"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1905340"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Lorem ipsum</a:t>
          </a:r>
        </a:p>
      </dsp:txBody>
      <dsp:txXfrm>
        <a:off x="1905340" y="1966912"/>
        <a:ext cx="2482378" cy="1164412"/>
      </dsp:txXfrm>
    </dsp:sp>
    <dsp:sp modelId="{C1E34084-406C-48D5-88FE-7226282DBC49}">
      <dsp:nvSpPr>
        <dsp:cNvPr id="0" name=""/>
        <dsp:cNvSpPr/>
      </dsp:nvSpPr>
      <dsp:spPr>
        <a:xfrm>
          <a:off x="1905340"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rPr>
            <a:t>Q2</a:t>
          </a:r>
          <a:br>
            <a:rPr lang="en-US" sz="1100" kern="1200" dirty="0">
              <a:solidFill>
                <a:schemeClr val="bg1"/>
              </a:solidFill>
            </a:rPr>
          </a:br>
          <a:r>
            <a:rPr lang="en-US" sz="1100" kern="1200" dirty="0">
              <a:solidFill>
                <a:schemeClr val="bg1"/>
              </a:solidFill>
            </a:rPr>
            <a:t>20YY</a:t>
          </a:r>
        </a:p>
      </dsp:txBody>
      <dsp:txXfrm>
        <a:off x="1905340" y="3131324"/>
        <a:ext cx="2482378" cy="409117"/>
      </dsp:txXfrm>
    </dsp:sp>
    <dsp:sp modelId="{33168228-1414-4AAF-B7E5-C08A80BBB2F1}">
      <dsp:nvSpPr>
        <dsp:cNvPr id="0" name=""/>
        <dsp:cNvSpPr/>
      </dsp:nvSpPr>
      <dsp:spPr>
        <a:xfrm>
          <a:off x="1700781"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663243"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C09B8D-1C75-4604-9F35-AEC078447C45}">
      <dsp:nvSpPr>
        <dsp:cNvPr id="0" name=""/>
        <dsp:cNvSpPr/>
      </dsp:nvSpPr>
      <dsp:spPr>
        <a:xfrm rot="8100000">
          <a:off x="3046278" y="453296"/>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E91A1F-E910-48AB-A4C9-128002268483}">
      <dsp:nvSpPr>
        <dsp:cNvPr id="0" name=""/>
        <dsp:cNvSpPr/>
      </dsp:nvSpPr>
      <dsp:spPr>
        <a:xfrm>
          <a:off x="3078415" y="485434"/>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395482"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i="1" kern="1200" dirty="0">
              <a:solidFill>
                <a:schemeClr val="bg1"/>
              </a:solidFill>
            </a:rPr>
            <a:t>Lorem ipsum</a:t>
          </a:r>
        </a:p>
      </dsp:txBody>
      <dsp:txXfrm>
        <a:off x="3395482" y="802500"/>
        <a:ext cx="2482378" cy="1164412"/>
      </dsp:txXfrm>
    </dsp:sp>
    <dsp:sp modelId="{4EB3AA5C-1289-44C6-9F3E-859ABA28E18F}">
      <dsp:nvSpPr>
        <dsp:cNvPr id="0" name=""/>
        <dsp:cNvSpPr/>
      </dsp:nvSpPr>
      <dsp:spPr>
        <a:xfrm>
          <a:off x="3395482"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i="1" kern="1200" dirty="0">
              <a:solidFill>
                <a:schemeClr val="bg1"/>
              </a:solidFill>
            </a:rPr>
            <a:t>Big milestone</a:t>
          </a:r>
        </a:p>
      </dsp:txBody>
      <dsp:txXfrm>
        <a:off x="3395482" y="393382"/>
        <a:ext cx="2482378" cy="409117"/>
      </dsp:txXfrm>
    </dsp:sp>
    <dsp:sp modelId="{0BB03C0E-97EC-4D66-9B09-35D689DAB28C}">
      <dsp:nvSpPr>
        <dsp:cNvPr id="0" name=""/>
        <dsp:cNvSpPr/>
      </dsp:nvSpPr>
      <dsp:spPr>
        <a:xfrm>
          <a:off x="3190923"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153384"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DBECBF-E3AA-450B-95D4-8349AA21B4F8}">
      <dsp:nvSpPr>
        <dsp:cNvPr id="0" name=""/>
        <dsp:cNvSpPr/>
      </dsp:nvSpPr>
      <dsp:spPr>
        <a:xfrm rot="18900000">
          <a:off x="4536419"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DDD44C-F5E4-49AD-B1D9-346B8B8AEE8F}">
      <dsp:nvSpPr>
        <dsp:cNvPr id="0" name=""/>
        <dsp:cNvSpPr/>
      </dsp:nvSpPr>
      <dsp:spPr>
        <a:xfrm>
          <a:off x="4568557"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4885623"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Lorem ipsum</a:t>
          </a:r>
        </a:p>
      </dsp:txBody>
      <dsp:txXfrm>
        <a:off x="4885623" y="1966912"/>
        <a:ext cx="2482378" cy="1164412"/>
      </dsp:txXfrm>
    </dsp:sp>
    <dsp:sp modelId="{3DA36ABE-9810-4ED4-9A55-2905E7588D06}">
      <dsp:nvSpPr>
        <dsp:cNvPr id="0" name=""/>
        <dsp:cNvSpPr/>
      </dsp:nvSpPr>
      <dsp:spPr>
        <a:xfrm>
          <a:off x="4885623"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rPr>
            <a:t>Q3</a:t>
          </a:r>
          <a:br>
            <a:rPr lang="en-US" sz="1100" kern="1200" dirty="0">
              <a:solidFill>
                <a:schemeClr val="bg1"/>
              </a:solidFill>
            </a:rPr>
          </a:br>
          <a:r>
            <a:rPr lang="en-US" sz="1100" kern="1200" dirty="0">
              <a:solidFill>
                <a:schemeClr val="bg1"/>
              </a:solidFill>
            </a:rPr>
            <a:t>20YY</a:t>
          </a:r>
        </a:p>
      </dsp:txBody>
      <dsp:txXfrm>
        <a:off x="4885623" y="3131324"/>
        <a:ext cx="2482378" cy="409117"/>
      </dsp:txXfrm>
    </dsp:sp>
    <dsp:sp modelId="{4B9F5909-A57C-4893-9C8A-D5960FE9BE37}">
      <dsp:nvSpPr>
        <dsp:cNvPr id="0" name=""/>
        <dsp:cNvSpPr/>
      </dsp:nvSpPr>
      <dsp:spPr>
        <a:xfrm>
          <a:off x="4681064"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643525"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88CC4C6-DFBC-460C-A9ED-BEDA8CC682D4}">
      <dsp:nvSpPr>
        <dsp:cNvPr id="0" name=""/>
        <dsp:cNvSpPr/>
      </dsp:nvSpPr>
      <dsp:spPr>
        <a:xfrm rot="8100000">
          <a:off x="6026560"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8CA82DA-B677-461B-A08D-337683480059}">
      <dsp:nvSpPr>
        <dsp:cNvPr id="0" name=""/>
        <dsp:cNvSpPr/>
      </dsp:nvSpPr>
      <dsp:spPr>
        <a:xfrm>
          <a:off x="6058698"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375764"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Lorem ipsum</a:t>
          </a:r>
        </a:p>
      </dsp:txBody>
      <dsp:txXfrm>
        <a:off x="6375764" y="802500"/>
        <a:ext cx="2482378" cy="1164412"/>
      </dsp:txXfrm>
    </dsp:sp>
    <dsp:sp modelId="{6EC2FC68-E1B8-4274-8090-C2C96A4CD82C}">
      <dsp:nvSpPr>
        <dsp:cNvPr id="0" name=""/>
        <dsp:cNvSpPr/>
      </dsp:nvSpPr>
      <dsp:spPr>
        <a:xfrm>
          <a:off x="6375764"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rPr>
            <a:t>Q4</a:t>
          </a:r>
          <a:br>
            <a:rPr lang="en-US" sz="1100" kern="1200" dirty="0">
              <a:solidFill>
                <a:schemeClr val="bg1"/>
              </a:solidFill>
            </a:rPr>
          </a:br>
          <a:r>
            <a:rPr lang="en-US" sz="1100" kern="1200" dirty="0">
              <a:solidFill>
                <a:schemeClr val="bg1"/>
              </a:solidFill>
            </a:rPr>
            <a:t>20YY</a:t>
          </a:r>
        </a:p>
      </dsp:txBody>
      <dsp:txXfrm>
        <a:off x="6375764" y="393382"/>
        <a:ext cx="2482378" cy="409117"/>
      </dsp:txXfrm>
    </dsp:sp>
    <dsp:sp modelId="{4F41BF23-550C-4E7F-977E-3D22E3AF7B51}">
      <dsp:nvSpPr>
        <dsp:cNvPr id="0" name=""/>
        <dsp:cNvSpPr/>
      </dsp:nvSpPr>
      <dsp:spPr>
        <a:xfrm>
          <a:off x="6171205" y="802500"/>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133667"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F98938-B973-410F-B6E0-43437FA146E6}">
      <dsp:nvSpPr>
        <dsp:cNvPr id="0" name=""/>
        <dsp:cNvSpPr/>
      </dsp:nvSpPr>
      <dsp:spPr>
        <a:xfrm rot="18900000">
          <a:off x="7516702" y="3191238"/>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BE64BD-02BC-4C6F-AC50-F9617E59754D}">
      <dsp:nvSpPr>
        <dsp:cNvPr id="0" name=""/>
        <dsp:cNvSpPr/>
      </dsp:nvSpPr>
      <dsp:spPr>
        <a:xfrm>
          <a:off x="7548839" y="3223376"/>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7865906"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i="1" kern="1200" dirty="0">
              <a:solidFill>
                <a:schemeClr val="bg1"/>
              </a:solidFill>
            </a:rPr>
            <a:t>Lorem ipsum</a:t>
          </a:r>
          <a:endParaRPr lang="en-US" sz="1500" kern="1200" dirty="0">
            <a:solidFill>
              <a:schemeClr val="bg1"/>
            </a:solidFill>
          </a:endParaRPr>
        </a:p>
      </dsp:txBody>
      <dsp:txXfrm>
        <a:off x="7865906" y="1966912"/>
        <a:ext cx="2482378" cy="1164412"/>
      </dsp:txXfrm>
    </dsp:sp>
    <dsp:sp modelId="{6FED4196-A0D3-4E5C-83DA-99291A8FFFC3}">
      <dsp:nvSpPr>
        <dsp:cNvPr id="0" name=""/>
        <dsp:cNvSpPr/>
      </dsp:nvSpPr>
      <dsp:spPr>
        <a:xfrm>
          <a:off x="7865906"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i="1" kern="1200" dirty="0">
              <a:solidFill>
                <a:schemeClr val="bg1"/>
              </a:solidFill>
            </a:rPr>
            <a:t>Big milestone</a:t>
          </a:r>
        </a:p>
      </dsp:txBody>
      <dsp:txXfrm>
        <a:off x="7865906" y="3131324"/>
        <a:ext cx="2482378" cy="409117"/>
      </dsp:txXfrm>
    </dsp:sp>
    <dsp:sp modelId="{54DE4918-169B-4E9C-B946-44A9D45AEC94}">
      <dsp:nvSpPr>
        <dsp:cNvPr id="0" name=""/>
        <dsp:cNvSpPr/>
      </dsp:nvSpPr>
      <dsp:spPr>
        <a:xfrm>
          <a:off x="7661347"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7623808"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632"/>
          <a:ext cx="4535487" cy="827486"/>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50314" y="187817"/>
          <a:ext cx="455117" cy="455117"/>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955746" y="1632"/>
          <a:ext cx="3579740" cy="82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76" tIns="87576" rIns="87576" bIns="87576"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LinkedIn</a:t>
          </a:r>
          <a:br>
            <a:rPr lang="en-US" sz="2000" b="0" i="0" kern="1200" dirty="0">
              <a:solidFill>
                <a:schemeClr val="bg1"/>
              </a:solidFill>
            </a:rPr>
          </a:br>
          <a:r>
            <a:rPr lang="en-US" sz="1600" b="0" i="0" kern="1200" dirty="0">
              <a:solidFill>
                <a:schemeClr val="bg1"/>
              </a:solidFill>
            </a:rPr>
            <a:t>Link to Your LinkedIn Profile</a:t>
          </a:r>
        </a:p>
      </dsp:txBody>
      <dsp:txXfrm>
        <a:off x="955746" y="1632"/>
        <a:ext cx="3579740" cy="827486"/>
      </dsp:txXfrm>
    </dsp:sp>
    <dsp:sp modelId="{A7FEDAED-2CDA-4D2F-883D-8D7438E3B422}">
      <dsp:nvSpPr>
        <dsp:cNvPr id="0" name=""/>
        <dsp:cNvSpPr/>
      </dsp:nvSpPr>
      <dsp:spPr>
        <a:xfrm>
          <a:off x="0" y="1035990"/>
          <a:ext cx="4535487" cy="827486"/>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50314" y="1222174"/>
          <a:ext cx="455117" cy="455117"/>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955746" y="1035990"/>
          <a:ext cx="3579740" cy="82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76" tIns="87576" rIns="87576" bIns="87576"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Twitter</a:t>
          </a:r>
          <a:br>
            <a:rPr lang="en-US" sz="2000" b="0" i="0" kern="1200" dirty="0">
              <a:solidFill>
                <a:schemeClr val="bg1"/>
              </a:solidFill>
            </a:rPr>
          </a:br>
          <a:r>
            <a:rPr lang="en-US" sz="1600" b="0" i="0" kern="1200" dirty="0">
              <a:solidFill>
                <a:schemeClr val="bg1"/>
              </a:solidFill>
            </a:rPr>
            <a:t>@yourhandle</a:t>
          </a:r>
        </a:p>
      </dsp:txBody>
      <dsp:txXfrm>
        <a:off x="955746" y="1035990"/>
        <a:ext cx="3579740" cy="827486"/>
      </dsp:txXfrm>
    </dsp:sp>
    <dsp:sp modelId="{712D2B29-4977-4B70-ABE9-215A9E804015}">
      <dsp:nvSpPr>
        <dsp:cNvPr id="0" name=""/>
        <dsp:cNvSpPr/>
      </dsp:nvSpPr>
      <dsp:spPr>
        <a:xfrm>
          <a:off x="0" y="2070348"/>
          <a:ext cx="4535487" cy="827486"/>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50314" y="2256532"/>
          <a:ext cx="455117" cy="455117"/>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955746" y="2070348"/>
          <a:ext cx="3579740" cy="82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76" tIns="87576" rIns="87576" bIns="87576"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Email</a:t>
          </a:r>
          <a:br>
            <a:rPr lang="en-US" sz="2000" b="0" i="0" kern="1200" dirty="0">
              <a:solidFill>
                <a:schemeClr val="bg1"/>
              </a:solidFill>
            </a:rPr>
          </a:br>
          <a:r>
            <a:rPr lang="en-US" sz="1600" b="0" i="0" kern="1200" dirty="0">
              <a:solidFill>
                <a:schemeClr val="bg1"/>
              </a:solidFill>
            </a:rPr>
            <a:t>youremail@email.com</a:t>
          </a:r>
        </a:p>
      </dsp:txBody>
      <dsp:txXfrm>
        <a:off x="955746" y="2070348"/>
        <a:ext cx="3579740" cy="827486"/>
      </dsp:txXfrm>
    </dsp:sp>
    <dsp:sp modelId="{59534EC1-7FD9-454B-8378-AACE14683CA9}">
      <dsp:nvSpPr>
        <dsp:cNvPr id="0" name=""/>
        <dsp:cNvSpPr/>
      </dsp:nvSpPr>
      <dsp:spPr>
        <a:xfrm>
          <a:off x="0" y="3104706"/>
          <a:ext cx="4535487" cy="827486"/>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250314" y="3290890"/>
          <a:ext cx="455117" cy="455117"/>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955746" y="3104706"/>
          <a:ext cx="3579740" cy="82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76" tIns="87576" rIns="87576" bIns="87576"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Phone</a:t>
          </a:r>
          <a:br>
            <a:rPr lang="en-US" sz="2000" b="0" i="0" kern="1200" dirty="0">
              <a:solidFill>
                <a:schemeClr val="bg1"/>
              </a:solidFill>
            </a:rPr>
          </a:br>
          <a:r>
            <a:rPr lang="en-US" sz="1600" b="0" i="0" kern="1200" dirty="0">
              <a:solidFill>
                <a:schemeClr val="bg1"/>
              </a:solidFill>
            </a:rPr>
            <a:t>Your Phone Number</a:t>
          </a:r>
        </a:p>
      </dsp:txBody>
      <dsp:txXfrm>
        <a:off x="955746" y="3104706"/>
        <a:ext cx="3579740" cy="827486"/>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pPr/>
              <a:t>‹#›</a:t>
            </a:fld>
            <a:endParaRPr lang="en-US" dirty="0"/>
          </a:p>
        </p:txBody>
      </p:sp>
      <p:sp>
        <p:nvSpPr>
          <p:cNvPr id="3" name="Date Placeholder 2">
            <a:extLst>
              <a:ext uri="{FF2B5EF4-FFF2-40B4-BE49-F238E27FC236}">
                <a16:creationId xmlns=""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pPr/>
              <a:t>4/9/2024</a:t>
            </a:fld>
            <a:endParaRPr lang="en-US"/>
          </a:p>
        </p:txBody>
      </p:sp>
    </p:spTree>
    <p:extLst>
      <p:ext uri="{BB962C8B-B14F-4D97-AF65-F5344CB8AC3E}">
        <p14:creationId xmlns=""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pPr/>
              <a:t>4/9/2024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pPr/>
              <a:t>‹#›</a:t>
            </a:fld>
            <a:endParaRPr lang="en-US" dirty="0"/>
          </a:p>
        </p:txBody>
      </p:sp>
    </p:spTree>
    <p:extLst>
      <p:ext uri="{BB962C8B-B14F-4D97-AF65-F5344CB8AC3E}">
        <p14:creationId xmlns=""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pPr/>
              <a:t>2</a:t>
            </a:fld>
            <a:endParaRPr lang="en-US" dirty="0"/>
          </a:p>
        </p:txBody>
      </p:sp>
    </p:spTree>
    <p:extLst>
      <p:ext uri="{BB962C8B-B14F-4D97-AF65-F5344CB8AC3E}">
        <p14:creationId xmlns="" xmlns:p14="http://schemas.microsoft.com/office/powerpoint/2010/main" val="165276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pPr/>
              <a:t>14</a:t>
            </a:fld>
            <a:endParaRPr lang="en-US" dirty="0"/>
          </a:p>
        </p:txBody>
      </p:sp>
    </p:spTree>
    <p:extLst>
      <p:ext uri="{BB962C8B-B14F-4D97-AF65-F5344CB8AC3E}">
        <p14:creationId xmlns=""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4/9/2024</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Picture Placeholder 11">
            <a:extLst>
              <a:ext uri="{FF2B5EF4-FFF2-40B4-BE49-F238E27FC236}">
                <a16:creationId xmlns=""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4/9/2024</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5" name="Rectangle 4">
            <a:extLst>
              <a:ext uri="{FF2B5EF4-FFF2-40B4-BE49-F238E27FC236}">
                <a16:creationId xmlns=""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4/9/2024</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5" name="Rectangle 3">
            <a:extLst>
              <a:ext uri="{FF2B5EF4-FFF2-40B4-BE49-F238E27FC236}">
                <a16:creationId xmlns=""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4/9/2024</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5" name="Rectangle 4">
            <a:extLst>
              <a:ext uri="{FF2B5EF4-FFF2-40B4-BE49-F238E27FC236}">
                <a16:creationId xmlns=""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4/9/2024</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12" name="Title 1">
            <a:extLst>
              <a:ext uri="{FF2B5EF4-FFF2-40B4-BE49-F238E27FC236}">
                <a16:creationId xmlns=""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grpSp>
        <p:nvGrpSpPr>
          <p:cNvPr id="13" name="Group 12">
            <a:extLst>
              <a:ext uri="{FF2B5EF4-FFF2-40B4-BE49-F238E27FC236}">
                <a16:creationId xmlns=""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pPr/>
              <a:t>‹#›</a:t>
            </a:fld>
            <a:endParaRPr lang="en-US" dirty="0"/>
          </a:p>
        </p:txBody>
      </p:sp>
      <p:sp>
        <p:nvSpPr>
          <p:cNvPr id="10" name="Title 1">
            <a:extLst>
              <a:ext uri="{FF2B5EF4-FFF2-40B4-BE49-F238E27FC236}">
                <a16:creationId xmlns=""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pPr/>
              <a:t>4/9/2024</a:t>
            </a:fld>
            <a:endParaRPr lang="en-US" dirty="0"/>
          </a:p>
        </p:txBody>
      </p:sp>
      <p:sp>
        <p:nvSpPr>
          <p:cNvPr id="17" name="Footer Placeholder 7">
            <a:extLst>
              <a:ext uri="{FF2B5EF4-FFF2-40B4-BE49-F238E27FC236}">
                <a16:creationId xmlns=""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pPr/>
              <a:t>‹#›</a:t>
            </a:fld>
            <a:endParaRPr lang="en-US" dirty="0"/>
          </a:p>
        </p:txBody>
      </p:sp>
      <p:sp>
        <p:nvSpPr>
          <p:cNvPr id="19" name="Title 9">
            <a:extLst>
              <a:ext uri="{FF2B5EF4-FFF2-40B4-BE49-F238E27FC236}">
                <a16:creationId xmlns=""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4/9/2024</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10" name="Title 9">
            <a:extLst>
              <a:ext uri="{FF2B5EF4-FFF2-40B4-BE49-F238E27FC236}">
                <a16:creationId xmlns=""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4/9/2024</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10" name="Title 9">
            <a:extLst>
              <a:ext uri="{FF2B5EF4-FFF2-40B4-BE49-F238E27FC236}">
                <a16:creationId xmlns=""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4/9/2024</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10" name="Title 9">
            <a:extLst>
              <a:ext uri="{FF2B5EF4-FFF2-40B4-BE49-F238E27FC236}">
                <a16:creationId xmlns=""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4/9/2024</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riangle 10">
            <a:extLst>
              <a:ext uri="{FF2B5EF4-FFF2-40B4-BE49-F238E27FC236}">
                <a16:creationId xmlns=""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4/9/2024</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riangle 10">
            <a:extLst>
              <a:ext uri="{FF2B5EF4-FFF2-40B4-BE49-F238E27FC236}">
                <a16:creationId xmlns=""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4/9/2024</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grpSp>
        <p:nvGrpSpPr>
          <p:cNvPr id="19" name="Group 18">
            <a:extLst>
              <a:ext uri="{FF2B5EF4-FFF2-40B4-BE49-F238E27FC236}">
                <a16:creationId xmlns=""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4/9/2024</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
        <p:nvSpPr>
          <p:cNvPr id="5" name="Rectangle 4">
            <a:extLst>
              <a:ext uri="{FF2B5EF4-FFF2-40B4-BE49-F238E27FC236}">
                <a16:creationId xmlns=""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pPr/>
              <a:t>4/9/2024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E7C09F3-1BE8-0445-A3C4-9C100D32B8D9}"/>
              </a:ext>
            </a:extLst>
          </p:cNvPr>
          <p:cNvSpPr>
            <a:spLocks noGrp="1"/>
          </p:cNvSpPr>
          <p:nvPr>
            <p:ph type="ctrTitle"/>
          </p:nvPr>
        </p:nvSpPr>
        <p:spPr/>
        <p:txBody>
          <a:bodyPr/>
          <a:lstStyle/>
          <a:p>
            <a:r>
              <a:rPr lang="en-US" dirty="0" smtClean="0"/>
              <a:t>Conference</a:t>
            </a:r>
            <a:br>
              <a:rPr lang="en-US" dirty="0" smtClean="0"/>
            </a:br>
            <a:r>
              <a:rPr lang="en-US" dirty="0" smtClean="0"/>
              <a:t>Presentation</a:t>
            </a:r>
            <a:endParaRPr lang="en-US" dirty="0"/>
          </a:p>
        </p:txBody>
      </p:sp>
      <p:sp>
        <p:nvSpPr>
          <p:cNvPr id="6" name="Subtitle 5">
            <a:extLst>
              <a:ext uri="{FF2B5EF4-FFF2-40B4-BE49-F238E27FC236}">
                <a16:creationId xmlns="" xmlns:a16="http://schemas.microsoft.com/office/drawing/2014/main" id="{C770EE27-FD77-894D-9D88-F5A548E1DCAF}"/>
              </a:ext>
            </a:extLst>
          </p:cNvPr>
          <p:cNvSpPr>
            <a:spLocks noGrp="1"/>
          </p:cNvSpPr>
          <p:nvPr>
            <p:ph type="subTitle" idx="1"/>
          </p:nvPr>
        </p:nvSpPr>
        <p:spPr/>
        <p:txBody>
          <a:bodyPr/>
          <a:lstStyle/>
          <a:p>
            <a:r>
              <a:rPr lang="en-US" dirty="0" smtClean="0"/>
              <a:t>Topic (or) device name : ”HOME AUTOMATION AND SAFETY SYSTEM”</a:t>
            </a:r>
            <a:endParaRPr lang="en-US" dirty="0"/>
          </a:p>
        </p:txBody>
      </p:sp>
      <p:pic>
        <p:nvPicPr>
          <p:cNvPr id="16" name="Picture Placeholder 15" descr="people looking at floorplan">
            <a:extLst>
              <a:ext uri="{FF2B5EF4-FFF2-40B4-BE49-F238E27FC236}">
                <a16:creationId xmlns="" xmlns:a16="http://schemas.microsoft.com/office/drawing/2014/main" id="{DAC60D5D-D287-9B45-9F54-93A410AFF149}"/>
              </a:ext>
            </a:extLst>
          </p:cNvPr>
          <p:cNvPicPr>
            <a:picLocks noGrp="1" noChangeAspect="1"/>
          </p:cNvPicPr>
          <p:nvPr>
            <p:ph type="pic" sz="quarter" idx="13"/>
          </p:nvPr>
        </p:nvPicPr>
        <p:blipFill>
          <a:blip r:embed="rId2" cstate="screen">
            <a:grayscl/>
            <a:extLst>
              <a:ext uri="{28A0092B-C50C-407E-A947-70E740481C1C}">
                <a14:useLocalDpi xmlns="" xmlns:a14="http://schemas.microsoft.com/office/drawing/2010/main"/>
              </a:ext>
            </a:extLst>
          </a:blip>
          <a:srcRect t="1" b="1"/>
          <a:stretch>
            <a:fillRect/>
          </a:stretch>
        </p:blipFill>
        <p:spPr/>
      </p:pic>
    </p:spTree>
    <p:extLst>
      <p:ext uri="{BB962C8B-B14F-4D97-AF65-F5344CB8AC3E}">
        <p14:creationId xmlns="" xmlns:p14="http://schemas.microsoft.com/office/powerpoint/2010/main" val="1564110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B4C0B11-35FA-063D-FC0F-CAC7820088CD}"/>
              </a:ext>
            </a:extLst>
          </p:cNvPr>
          <p:cNvSpPr>
            <a:spLocks noGrp="1"/>
          </p:cNvSpPr>
          <p:nvPr>
            <p:ph type="title"/>
          </p:nvPr>
        </p:nvSpPr>
        <p:spPr>
          <a:xfrm>
            <a:off x="572405" y="399571"/>
            <a:ext cx="10452849" cy="910492"/>
          </a:xfrm>
        </p:spPr>
        <p:txBody>
          <a:bodyPr/>
          <a:lstStyle/>
          <a:p>
            <a:r>
              <a:rPr lang="en-US" dirty="0" smtClean="0"/>
              <a:t>PORTABLE MODEL OF THE DEVICE</a:t>
            </a:r>
            <a:endParaRPr lang="en-IN" dirty="0"/>
          </a:p>
        </p:txBody>
      </p:sp>
      <p:pic>
        <p:nvPicPr>
          <p:cNvPr id="5" name="Picture 2"/>
          <p:cNvPicPr>
            <a:picLocks noChangeAspect="1" noChangeArrowheads="1"/>
          </p:cNvPicPr>
          <p:nvPr/>
        </p:nvPicPr>
        <p:blipFill>
          <a:blip r:embed="rId2"/>
          <a:srcRect/>
          <a:stretch>
            <a:fillRect/>
          </a:stretch>
        </p:blipFill>
        <p:spPr bwMode="auto">
          <a:xfrm>
            <a:off x="3165231" y="1338811"/>
            <a:ext cx="5816600" cy="45442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230876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Placeholder Timeline&#10;">
            <a:extLst>
              <a:ext uri="{FF2B5EF4-FFF2-40B4-BE49-F238E27FC236}">
                <a16:creationId xmlns="" xmlns:a16="http://schemas.microsoft.com/office/drawing/2014/main" id="{F71B10C4-D0A8-414E-9F4A-2CAD9414BC1A}"/>
              </a:ext>
            </a:extLst>
          </p:cNvPr>
          <p:cNvGraphicFramePr>
            <a:graphicFrameLocks noGrp="1"/>
          </p:cNvGraphicFramePr>
          <p:nvPr>
            <p:ph idx="1"/>
            <p:extLst>
              <p:ext uri="{D42A27DB-BD31-4B8C-83A1-F6EECF244321}">
                <p14:modId xmlns="" xmlns:p14="http://schemas.microsoft.com/office/powerpoint/2010/main" val="1148520265"/>
              </p:ext>
            </p:extLst>
          </p:nvPr>
        </p:nvGraphicFramePr>
        <p:xfrm>
          <a:off x="1626577" y="2672861"/>
          <a:ext cx="9758973" cy="3300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 xmlns:a16="http://schemas.microsoft.com/office/drawing/2014/main" id="{B378B98D-A943-4557-A450-06FD1E297F9C}"/>
              </a:ext>
            </a:extLst>
          </p:cNvPr>
          <p:cNvSpPr>
            <a:spLocks noGrp="1"/>
          </p:cNvSpPr>
          <p:nvPr>
            <p:ph type="title"/>
          </p:nvPr>
        </p:nvSpPr>
        <p:spPr/>
        <p:txBody>
          <a:bodyPr>
            <a:normAutofit fontScale="90000"/>
          </a:bodyPr>
          <a:lstStyle/>
          <a:p>
            <a:r>
              <a:rPr lang="en-US" sz="4000" b="1" dirty="0" smtClean="0"/>
              <a:t>FINAL STATEMENT (or) IMPLEMENTATION</a:t>
            </a:r>
            <a:endParaRPr lang="en-US" sz="4000" b="1" dirty="0"/>
          </a:p>
        </p:txBody>
      </p:sp>
      <p:sp>
        <p:nvSpPr>
          <p:cNvPr id="5" name="TextBox 4"/>
          <p:cNvSpPr txBox="1"/>
          <p:nvPr/>
        </p:nvSpPr>
        <p:spPr>
          <a:xfrm>
            <a:off x="773723" y="1776046"/>
            <a:ext cx="4185138" cy="646331"/>
          </a:xfrm>
          <a:prstGeom prst="rect">
            <a:avLst/>
          </a:prstGeom>
          <a:noFill/>
        </p:spPr>
        <p:txBody>
          <a:bodyPr wrap="square" rtlCol="0">
            <a:spAutoFit/>
          </a:bodyPr>
          <a:lstStyle/>
          <a:p>
            <a:r>
              <a:rPr lang="en-US" dirty="0" smtClean="0">
                <a:solidFill>
                  <a:schemeClr val="bg1">
                    <a:lumMod val="95000"/>
                  </a:schemeClr>
                </a:solidFill>
              </a:rPr>
              <a:t> IF THIS DEVICE IMPLEMENTED MEANS THE HOME HAVE </a:t>
            </a:r>
            <a:endParaRPr lang="en-US" dirty="0">
              <a:solidFill>
                <a:schemeClr val="bg1">
                  <a:lumMod val="95000"/>
                </a:schemeClr>
              </a:solidFill>
            </a:endParaRPr>
          </a:p>
        </p:txBody>
      </p:sp>
    </p:spTree>
    <p:extLst>
      <p:ext uri="{BB962C8B-B14F-4D97-AF65-F5344CB8AC3E}">
        <p14:creationId xmlns="" xmlns:p14="http://schemas.microsoft.com/office/powerpoint/2010/main" val="1706543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EBD9F-B88A-DC40-9E37-35CE23CC3A6E}"/>
              </a:ext>
            </a:extLst>
          </p:cNvPr>
          <p:cNvSpPr>
            <a:spLocks noGrp="1"/>
          </p:cNvSpPr>
          <p:nvPr>
            <p:ph type="title"/>
          </p:nvPr>
        </p:nvSpPr>
        <p:spPr/>
        <p:txBody>
          <a:bodyPr>
            <a:normAutofit/>
          </a:bodyPr>
          <a:lstStyle/>
          <a:p>
            <a:r>
              <a:rPr lang="en-US" dirty="0" smtClean="0"/>
              <a:t>TOTAL GOOD THINGS… </a:t>
            </a:r>
            <a:br>
              <a:rPr lang="en-US" dirty="0" smtClean="0"/>
            </a:br>
            <a:r>
              <a:rPr lang="en-US" dirty="0" smtClean="0"/>
              <a:t/>
            </a:r>
            <a:br>
              <a:rPr lang="en-US" dirty="0" smtClean="0"/>
            </a:br>
            <a:endParaRPr lang="en-US" dirty="0"/>
          </a:p>
        </p:txBody>
      </p:sp>
      <p:graphicFrame>
        <p:nvGraphicFramePr>
          <p:cNvPr id="3" name="Chart 2" descr="Chart Placeholder">
            <a:extLst>
              <a:ext uri="{FF2B5EF4-FFF2-40B4-BE49-F238E27FC236}">
                <a16:creationId xmlns="" xmlns:a16="http://schemas.microsoft.com/office/drawing/2014/main" id="{074E40CC-5380-7343-89DF-C10EA44F0684}"/>
              </a:ext>
            </a:extLst>
          </p:cNvPr>
          <p:cNvGraphicFramePr/>
          <p:nvPr>
            <p:extLst>
              <p:ext uri="{D42A27DB-BD31-4B8C-83A1-F6EECF244321}">
                <p14:modId xmlns="" xmlns:p14="http://schemas.microsoft.com/office/powerpoint/2010/main" val="819590632"/>
              </p:ext>
            </p:extLst>
          </p:nvPr>
        </p:nvGraphicFramePr>
        <p:xfrm>
          <a:off x="6655776" y="975945"/>
          <a:ext cx="5099539" cy="53193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594982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7A8ED-CA98-4644-AF2D-8C0F21F7EA34}"/>
              </a:ext>
            </a:extLst>
          </p:cNvPr>
          <p:cNvSpPr>
            <a:spLocks noGrp="1"/>
          </p:cNvSpPr>
          <p:nvPr>
            <p:ph type="title"/>
          </p:nvPr>
        </p:nvSpPr>
        <p:spPr/>
        <p:txBody>
          <a:bodyPr/>
          <a:lstStyle/>
          <a:p>
            <a:r>
              <a:rPr lang="en-US" dirty="0" smtClean="0"/>
              <a:t>ANY QUERIES…;</a:t>
            </a:r>
            <a:endParaRPr lang="en-US" dirty="0"/>
          </a:p>
        </p:txBody>
      </p:sp>
      <p:pic>
        <p:nvPicPr>
          <p:cNvPr id="22" name="Picture Placeholder 21" descr="A group of people in a room at an easel">
            <a:extLst>
              <a:ext uri="{FF2B5EF4-FFF2-40B4-BE49-F238E27FC236}">
                <a16:creationId xmlns="" xmlns:a16="http://schemas.microsoft.com/office/drawing/2014/main" id="{B8DEDD93-F6C7-D34E-9469-9FC139224D11}"/>
              </a:ext>
            </a:extLst>
          </p:cNvPr>
          <p:cNvPicPr>
            <a:picLocks noGrp="1" noChangeAspect="1"/>
          </p:cNvPicPr>
          <p:nvPr>
            <p:ph type="pic" sz="quarter" idx="13"/>
          </p:nvPr>
        </p:nvPicPr>
        <p:blipFill rotWithShape="1">
          <a:blip r:embed="rId2" cstate="screen">
            <a:grayscl/>
            <a:extLst>
              <a:ext uri="{BEBA8EAE-BF5A-486C-A8C5-ECC9F3942E4B}">
                <a14:imgProps xmlns="" xmlns:a14="http://schemas.microsoft.com/office/drawing/2010/main">
                  <a14:imgLayer r:embed="rId3">
                    <a14:imgEffect>
                      <a14:brightnessContrast contrast="21000"/>
                    </a14:imgEffect>
                  </a14:imgLayer>
                </a14:imgProps>
              </a:ext>
              <a:ext uri="{28A0092B-C50C-407E-A947-70E740481C1C}">
                <a14:useLocalDpi xmlns="" xmlns:a14="http://schemas.microsoft.com/office/drawing/2010/main"/>
              </a:ext>
            </a:extLst>
          </a:blip>
          <a:srcRect l="113" r="113"/>
          <a:stretch/>
        </p:blipFill>
        <p:spPr>
          <a:xfrm>
            <a:off x="413824" y="483782"/>
            <a:ext cx="11365992" cy="2457856"/>
          </a:xfrm>
        </p:spPr>
      </p:pic>
    </p:spTree>
    <p:extLst>
      <p:ext uri="{BB962C8B-B14F-4D97-AF65-F5344CB8AC3E}">
        <p14:creationId xmlns="" xmlns:p14="http://schemas.microsoft.com/office/powerpoint/2010/main" val="153960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4D9E47F-41E0-4FE3-891C-B53FBC82D7F3}"/>
              </a:ext>
            </a:extLst>
          </p:cNvPr>
          <p:cNvSpPr>
            <a:spLocks noGrp="1"/>
          </p:cNvSpPr>
          <p:nvPr>
            <p:ph type="title"/>
          </p:nvPr>
        </p:nvSpPr>
        <p:spPr>
          <a:xfrm>
            <a:off x="932330" y="893729"/>
            <a:ext cx="4534616" cy="910492"/>
          </a:xfrm>
        </p:spPr>
        <p:txBody>
          <a:bodyPr>
            <a:noAutofit/>
          </a:bodyPr>
          <a:lstStyle/>
          <a:p>
            <a:r>
              <a:rPr lang="en-US" sz="7200" b="1" dirty="0"/>
              <a:t>Thank You</a:t>
            </a:r>
          </a:p>
        </p:txBody>
      </p:sp>
      <p:pic>
        <p:nvPicPr>
          <p:cNvPr id="11" name="Picture Placeholder 10" descr="A person sitting in a living room area.">
            <a:extLst>
              <a:ext uri="{FF2B5EF4-FFF2-40B4-BE49-F238E27FC236}">
                <a16:creationId xmlns="" xmlns:a16="http://schemas.microsoft.com/office/drawing/2014/main" id="{B0B86B06-F4A6-2643-966F-7B41DA43C0B2}"/>
              </a:ext>
            </a:extLst>
          </p:cNvPr>
          <p:cNvPicPr>
            <a:picLocks noGrp="1" noChangeAspect="1"/>
          </p:cNvPicPr>
          <p:nvPr>
            <p:ph type="pic" sz="quarter" idx="13"/>
          </p:nvPr>
        </p:nvPicPr>
        <p:blipFill>
          <a:blip r:embed="rId3" cstate="screen">
            <a:grayscl/>
            <a:extLst>
              <a:ext uri="{28A0092B-C50C-407E-A947-70E740481C1C}">
                <a14:useLocalDpi xmlns="" xmlns:a14="http://schemas.microsoft.com/office/drawing/2010/main"/>
              </a:ext>
            </a:extLst>
          </a:blip>
          <a:srcRect/>
          <a:stretch>
            <a:fillRect/>
          </a:stretch>
        </p:blipFill>
        <p:spPr/>
      </p:pic>
    </p:spTree>
    <p:extLst>
      <p:ext uri="{BB962C8B-B14F-4D97-AF65-F5344CB8AC3E}">
        <p14:creationId xmlns=""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66CBFE42-DFD1-4945-A9A4-5544D38C9B7E}"/>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 xmlns:a16="http://schemas.microsoft.com/office/drawing/2014/main" id="{55E91B0F-5076-F117-0D51-93EFE358F13C}"/>
              </a:ext>
            </a:extLst>
          </p:cNvPr>
          <p:cNvSpPr txBox="1"/>
          <p:nvPr/>
        </p:nvSpPr>
        <p:spPr>
          <a:xfrm>
            <a:off x="5342022" y="3051053"/>
            <a:ext cx="6849978" cy="3919022"/>
          </a:xfrm>
          <a:prstGeom prst="rect">
            <a:avLst/>
          </a:prstGeom>
          <a:noFill/>
        </p:spPr>
        <p:txBody>
          <a:bodyPr wrap="square">
            <a:spAutoFit/>
          </a:bodyPr>
          <a:lstStyle/>
          <a:p>
            <a:pPr>
              <a:lnSpc>
                <a:spcPct val="115000"/>
              </a:lnSpc>
              <a:spcAft>
                <a:spcPts val="1000"/>
              </a:spcAft>
            </a:pP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itchFamily="2" charset="2"/>
              <a:buChar char="q"/>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This project have a nick name which is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EVERYTHING </a:t>
            </a:r>
            <a:r>
              <a:rPr lang="en-US" b="1" dirty="0">
                <a:effectLst/>
                <a:latin typeface="Calibri" panose="020F0502020204030204" pitchFamily="34" charset="0"/>
                <a:ea typeface="Calibri" panose="020F0502020204030204" pitchFamily="34" charset="0"/>
                <a:cs typeface="Times New Roman" panose="02020603050405020304" pitchFamily="18" charset="0"/>
              </a:rPr>
              <a:t>, EVERYWHERE ALL AT ONE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it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is </a:t>
            </a:r>
            <a:r>
              <a:rPr lang="en-US" sz="1800" dirty="0">
                <a:effectLst/>
                <a:latin typeface="Calibri" panose="020F0502020204030204" pitchFamily="34" charset="0"/>
                <a:ea typeface="Calibri" panose="020F0502020204030204" pitchFamily="34" charset="0"/>
                <a:cs typeface="Times New Roman" panose="02020603050405020304" pitchFamily="18" charset="0"/>
              </a:rPr>
              <a:t>means that all the major problems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are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controlled in only one embedded system , That major problems are occurs in the home system</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itchFamily="2" charset="2"/>
              <a:buChar char="q"/>
            </a:pP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This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problems are cause more affect on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safety </a:t>
            </a: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system.</a:t>
            </a:r>
          </a:p>
          <a:p>
            <a:pPr>
              <a:lnSpc>
                <a:spcPct val="115000"/>
              </a:lnSpc>
              <a:spcAft>
                <a:spcPts val="1000"/>
              </a:spcAft>
            </a:pPr>
            <a:endParaRPr lang="en-IN" b="1"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itchFamily="2" charset="2"/>
              <a:buChar char="q"/>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Our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project   is mainly controlling  problem with correct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accurate time system management </a:t>
            </a:r>
            <a:r>
              <a:rPr lang="en-US" dirty="0" smtClean="0">
                <a:latin typeface="Calibri" panose="020F0502020204030204" pitchFamily="34" charset="0"/>
                <a:ea typeface="Calibri" panose="020F0502020204030204" pitchFamily="34" charset="0"/>
                <a:cs typeface="Times New Roman" panose="02020603050405020304" pitchFamily="18" charset="0"/>
              </a:rPr>
              <a:t>and reduce the  </a:t>
            </a:r>
            <a:r>
              <a:rPr lang="en-US" b="1" dirty="0" smtClean="0">
                <a:latin typeface="Calibri" panose="020F0502020204030204" pitchFamily="34" charset="0"/>
                <a:ea typeface="Calibri" panose="020F0502020204030204" pitchFamily="34" charset="0"/>
                <a:cs typeface="Times New Roman" panose="02020603050405020304" pitchFamily="18" charset="0"/>
              </a:rPr>
              <a:t>electricity consumption </a:t>
            </a:r>
            <a:r>
              <a:rPr lang="en-US" dirty="0" smtClean="0">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 xmlns:p14="http://schemas.microsoft.com/office/powerpoint/2010/main" val="2345680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27" descr="Circular maze labyrinth">
            <a:extLst>
              <a:ext uri="{FF2B5EF4-FFF2-40B4-BE49-F238E27FC236}">
                <a16:creationId xmlns="" xmlns:a16="http://schemas.microsoft.com/office/drawing/2014/main" id="{69E394E2-2490-45DD-FFED-9C61EB57A262}"/>
              </a:ext>
            </a:extLst>
          </p:cNvPr>
          <p:cNvPicPr>
            <a:picLocks noChangeAspect="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p:blipFill>
        <p:spPr>
          <a:xfrm flipH="1">
            <a:off x="5558591" y="0"/>
            <a:ext cx="6063915" cy="4041623"/>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pic>
      <p:sp>
        <p:nvSpPr>
          <p:cNvPr id="4" name="Rectangle 3">
            <a:extLst>
              <a:ext uri="{FF2B5EF4-FFF2-40B4-BE49-F238E27FC236}">
                <a16:creationId xmlns="" xmlns:a16="http://schemas.microsoft.com/office/drawing/2014/main" id="{E7D9C3FD-2A78-C631-9947-A0462D835AAA}"/>
              </a:ext>
            </a:extLst>
          </p:cNvPr>
          <p:cNvSpPr/>
          <p:nvPr/>
        </p:nvSpPr>
        <p:spPr>
          <a:xfrm>
            <a:off x="0" y="5197642"/>
            <a:ext cx="8221579" cy="12192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itle 1">
            <a:extLst>
              <a:ext uri="{FF2B5EF4-FFF2-40B4-BE49-F238E27FC236}">
                <a16:creationId xmlns="" xmlns:a16="http://schemas.microsoft.com/office/drawing/2014/main" id="{C0FEB38D-85AD-EB41-9EC1-E966F44AB085}"/>
              </a:ext>
            </a:extLst>
          </p:cNvPr>
          <p:cNvSpPr>
            <a:spLocks noGrp="1"/>
          </p:cNvSpPr>
          <p:nvPr>
            <p:ph type="title"/>
          </p:nvPr>
        </p:nvSpPr>
        <p:spPr>
          <a:xfrm>
            <a:off x="331215" y="282544"/>
            <a:ext cx="5227376" cy="727700"/>
          </a:xfrm>
        </p:spPr>
        <p:txBody>
          <a:bodyPr>
            <a:normAutofit fontScale="90000"/>
          </a:bodyPr>
          <a:lstStyle/>
          <a:p>
            <a:r>
              <a:rPr lang="en-US" b="1" dirty="0">
                <a:solidFill>
                  <a:schemeClr val="accent1"/>
                </a:solidFill>
              </a:rPr>
              <a:t>Problem Statement</a:t>
            </a:r>
          </a:p>
        </p:txBody>
      </p:sp>
      <p:sp>
        <p:nvSpPr>
          <p:cNvPr id="11" name="Text Placeholder 2">
            <a:extLst>
              <a:ext uri="{FF2B5EF4-FFF2-40B4-BE49-F238E27FC236}">
                <a16:creationId xmlns="" xmlns:a16="http://schemas.microsoft.com/office/drawing/2014/main" id="{64D4B10F-ADAA-B74F-8461-59D7CAF3C4EF}"/>
              </a:ext>
            </a:extLst>
          </p:cNvPr>
          <p:cNvSpPr>
            <a:spLocks noGrp="1"/>
          </p:cNvSpPr>
          <p:nvPr>
            <p:ph type="body" idx="1"/>
          </p:nvPr>
        </p:nvSpPr>
        <p:spPr>
          <a:xfrm>
            <a:off x="507680" y="2037903"/>
            <a:ext cx="7633689" cy="3103036"/>
          </a:xfrm>
        </p:spPr>
        <p:txBody>
          <a:bodyPr>
            <a:noAutofit/>
          </a:bodyPr>
          <a:lstStyle/>
          <a:p>
            <a:pPr>
              <a:lnSpc>
                <a:spcPct val="115000"/>
              </a:lnSpc>
              <a:spcAft>
                <a:spcPts val="1000"/>
              </a:spcAft>
            </a:pPr>
            <a:r>
              <a:rPr lang="en-US"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If this project  is implement in a home means , then the home act as </a:t>
            </a:r>
            <a:r>
              <a:rPr lang="en-US" sz="1400" b="1" dirty="0" smtClean="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 </a:t>
            </a:r>
            <a:r>
              <a:rPr lang="en-US" sz="16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smart home (or) </a:t>
            </a:r>
            <a:r>
              <a:rPr lang="en-US" sz="1600" b="1" dirty="0" smtClean="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problem Controlled home”. </a:t>
            </a:r>
            <a:endParaRPr lang="en-IN"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 single programmed Arduino is used to solve the multi tasks. the multi tasks are,                                   </a:t>
            </a:r>
            <a:endParaRPr lang="en-IN"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Automatic control of lights and fans.</a:t>
            </a:r>
            <a:endParaRPr lang="en-IN"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Give a protection for cylinder leakage.</a:t>
            </a:r>
            <a:endParaRPr lang="en-IN"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Keep the temperature with certain range.</a:t>
            </a:r>
            <a:endParaRPr lang="en-IN"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Always keep the water level in the water tank like Syntex tank</a:t>
            </a:r>
            <a:endParaRPr lang="en-IN"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The sensing tasks are care out by using “accurate sensor which have less time delay” for passing signal and also the execution of program for the sensing process is very less time with very efficient for all the problems, because the time delay is managed in this project. </a:t>
            </a:r>
            <a:endParaRPr lang="en-IN"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accent1"/>
              </a:solidFill>
            </a:endParaRPr>
          </a:p>
        </p:txBody>
      </p:sp>
    </p:spTree>
    <p:extLst>
      <p:ext uri="{BB962C8B-B14F-4D97-AF65-F5344CB8AC3E}">
        <p14:creationId xmlns="" xmlns:p14="http://schemas.microsoft.com/office/powerpoint/2010/main" val="84754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B4C0B11-35FA-063D-FC0F-CAC7820088CD}"/>
              </a:ext>
            </a:extLst>
          </p:cNvPr>
          <p:cNvSpPr>
            <a:spLocks noGrp="1"/>
          </p:cNvSpPr>
          <p:nvPr>
            <p:ph type="title"/>
          </p:nvPr>
        </p:nvSpPr>
        <p:spPr>
          <a:xfrm>
            <a:off x="572405" y="399571"/>
            <a:ext cx="10452849" cy="910492"/>
          </a:xfrm>
        </p:spPr>
        <p:txBody>
          <a:bodyPr/>
          <a:lstStyle/>
          <a:p>
            <a:r>
              <a:rPr lang="en-US" dirty="0" smtClean="0"/>
              <a:t>CIRCUIT DESIGN</a:t>
            </a:r>
            <a:endParaRPr lang="en-IN" dirty="0"/>
          </a:p>
        </p:txBody>
      </p:sp>
      <p:pic>
        <p:nvPicPr>
          <p:cNvPr id="1026" name="Picture 2"/>
          <p:cNvPicPr>
            <a:picLocks noChangeAspect="1" noChangeArrowheads="1"/>
          </p:cNvPicPr>
          <p:nvPr/>
        </p:nvPicPr>
        <p:blipFill>
          <a:blip r:embed="rId2"/>
          <a:srcRect/>
          <a:stretch>
            <a:fillRect/>
          </a:stretch>
        </p:blipFill>
        <p:spPr bwMode="auto">
          <a:xfrm>
            <a:off x="2743201" y="1328005"/>
            <a:ext cx="6818801" cy="46145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23087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F25EAE-3A37-43DE-9737-13DDF056BEA7}"/>
              </a:ext>
            </a:extLst>
          </p:cNvPr>
          <p:cNvSpPr>
            <a:spLocks noGrp="1"/>
          </p:cNvSpPr>
          <p:nvPr>
            <p:ph idx="1"/>
          </p:nvPr>
        </p:nvSpPr>
        <p:spPr/>
        <p:txBody>
          <a:bodyPr/>
          <a:lstStyle/>
          <a:p>
            <a:pPr marL="0" indent="0">
              <a:lnSpc>
                <a:spcPct val="115000"/>
              </a:lnSpc>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solution of 1</a:t>
            </a:r>
            <a:r>
              <a:rPr lang="en-US" sz="1800" baseline="30000" dirty="0" smtClean="0">
                <a:latin typeface="Calibri" panose="020F0502020204030204" pitchFamily="34" charset="0"/>
                <a:ea typeface="Calibri" panose="020F0502020204030204" pitchFamily="34" charset="0"/>
                <a:cs typeface="Times New Roman" panose="02020603050405020304" pitchFamily="18" charset="0"/>
              </a:rPr>
              <a:t>st</a:t>
            </a:r>
            <a:r>
              <a:rPr lang="en-US" sz="1800" dirty="0" smtClean="0">
                <a:latin typeface="Calibri" panose="020F0502020204030204" pitchFamily="34" charset="0"/>
                <a:ea typeface="Calibri" panose="020F0502020204030204" pitchFamily="34" charset="0"/>
                <a:cs typeface="Times New Roman" panose="02020603050405020304" pitchFamily="18" charset="0"/>
              </a:rPr>
              <a:t>  problem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b="1" dirty="0">
                <a:effectLst/>
                <a:latin typeface="Calibri" panose="020F0502020204030204" pitchFamily="34" charset="0"/>
                <a:ea typeface="Calibri" panose="020F0502020204030204" pitchFamily="34" charset="0"/>
                <a:cs typeface="Times New Roman" panose="02020603050405020304" pitchFamily="18" charset="0"/>
              </a:rPr>
              <a:t>BRIGHTER THE SENSOR BRIGHTER THE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HOME </a:t>
            </a:r>
            <a:r>
              <a:rPr lang="en-US" b="1" dirty="0" smtClean="0">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main sensor implemented here is the PASSIVE INFRA RED SENSOR (PIR).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Here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sensor detects if any person enters its range of infrared rays.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it detects, then </a:t>
            </a:r>
            <a:r>
              <a:rPr lang="en-US" sz="1800" dirty="0" smtClean="0">
                <a:latin typeface="Calibri" panose="020F0502020204030204" pitchFamily="34" charset="0"/>
                <a:ea typeface="Calibri" panose="020F0502020204030204" pitchFamily="34" charset="0"/>
                <a:cs typeface="Times New Roman" panose="02020603050405020304" pitchFamily="18" charset="0"/>
              </a:rPr>
              <a:t>the programmed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ardunio</a:t>
            </a:r>
            <a:r>
              <a:rPr lang="en-US" sz="1800" dirty="0" smtClean="0">
                <a:latin typeface="Calibri" panose="020F0502020204030204" pitchFamily="34" charset="0"/>
                <a:ea typeface="Calibri" panose="020F0502020204030204" pitchFamily="34" charset="0"/>
                <a:cs typeface="Times New Roman" panose="02020603050405020304" pitchFamily="18" charset="0"/>
              </a:rPr>
              <a:t> is turn the light and fans , when all the person leaving means all are turned off</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 xmlns:a16="http://schemas.microsoft.com/office/drawing/2014/main" id="{0179C09C-6E20-48F6-AE6D-C893A0F33BE9}"/>
              </a:ext>
            </a:extLst>
          </p:cNvPr>
          <p:cNvSpPr>
            <a:spLocks noGrp="1"/>
          </p:cNvSpPr>
          <p:nvPr>
            <p:ph type="title"/>
          </p:nvPr>
        </p:nvSpPr>
        <p:spPr>
          <a:xfrm>
            <a:off x="932329" y="621013"/>
            <a:ext cx="4534616" cy="910492"/>
          </a:xfrm>
        </p:spPr>
        <p:txBody>
          <a:bodyPr/>
          <a:lstStyle/>
          <a:p>
            <a:r>
              <a:rPr lang="en-US" dirty="0"/>
              <a:t>Problems</a:t>
            </a:r>
          </a:p>
        </p:txBody>
      </p:sp>
      <p:pic>
        <p:nvPicPr>
          <p:cNvPr id="6" name="Picture 5">
            <a:extLst>
              <a:ext uri="{FF2B5EF4-FFF2-40B4-BE49-F238E27FC236}">
                <a16:creationId xmlns="" xmlns:a16="http://schemas.microsoft.com/office/drawing/2014/main" id="{96D7FA4C-B4E0-146F-7F6E-9333F0C38446}"/>
              </a:ext>
            </a:extLst>
          </p:cNvPr>
          <p:cNvPicPr/>
          <p:nvPr/>
        </p:nvPicPr>
        <p:blipFill>
          <a:blip r:embed="rId2" cstate="print"/>
          <a:srcRect/>
          <a:stretch>
            <a:fillRect/>
          </a:stretch>
        </p:blipFill>
        <p:spPr bwMode="auto">
          <a:xfrm>
            <a:off x="5839147" y="893729"/>
            <a:ext cx="5823463" cy="4413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 xmlns:a16="http://schemas.microsoft.com/office/drawing/2014/main" id="{512F521B-3A41-AF66-E7C1-18B3F404CE3C}"/>
              </a:ext>
            </a:extLst>
          </p:cNvPr>
          <p:cNvSpPr txBox="1"/>
          <p:nvPr/>
        </p:nvSpPr>
        <p:spPr>
          <a:xfrm>
            <a:off x="932329" y="1366321"/>
            <a:ext cx="6096000" cy="369332"/>
          </a:xfrm>
          <a:prstGeom prst="rect">
            <a:avLst/>
          </a:prstGeom>
          <a:noFill/>
        </p:spPr>
        <p:txBody>
          <a:bodyPr wrap="square">
            <a:spAutoFit/>
          </a:bodyPr>
          <a:lstStyle/>
          <a:p>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Proposed solution /  Big Idea about project</a:t>
            </a:r>
            <a:r>
              <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dirty="0">
              <a:solidFill>
                <a:schemeClr val="accent1"/>
              </a:solidFill>
            </a:endParaRPr>
          </a:p>
        </p:txBody>
      </p:sp>
    </p:spTree>
    <p:extLst>
      <p:ext uri="{BB962C8B-B14F-4D97-AF65-F5344CB8AC3E}">
        <p14:creationId xmlns="" xmlns:p14="http://schemas.microsoft.com/office/powerpoint/2010/main" val="4050992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032D213-DE51-2FC3-742B-D92D859AC7C6}"/>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EF524E6-4B99-6D86-0D63-F14CBD9D3A87}"/>
              </a:ext>
            </a:extLst>
          </p:cNvPr>
          <p:cNvSpPr>
            <a:spLocks noGrp="1"/>
          </p:cNvSpPr>
          <p:nvPr>
            <p:ph idx="1"/>
          </p:nvPr>
        </p:nvSpPr>
        <p:spPr>
          <a:xfrm>
            <a:off x="813363" y="1399268"/>
            <a:ext cx="5470359" cy="4299535"/>
          </a:xfrm>
        </p:spPr>
        <p:txBody>
          <a:bodyPr>
            <a:noAutofit/>
          </a:bodyPr>
          <a:lstStyle/>
          <a:p>
            <a:pPr marL="0" indent="0">
              <a:lnSpc>
                <a:spcPct val="115000"/>
              </a:lnSpc>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solution for 2</a:t>
            </a:r>
            <a:r>
              <a:rPr lang="en-US" sz="1800" baseline="30000" dirty="0" smtClean="0">
                <a:effectLst/>
                <a:latin typeface="Calibri" panose="020F0502020204030204" pitchFamily="34" charset="0"/>
                <a:ea typeface="Calibri" panose="020F0502020204030204" pitchFamily="34" charset="0"/>
                <a:cs typeface="Times New Roman" panose="02020603050405020304" pitchFamily="18" charset="0"/>
              </a:rPr>
              <a:t>nd</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problem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b="1" dirty="0">
                <a:effectLst/>
                <a:latin typeface="Calibri" panose="020F0502020204030204" pitchFamily="34" charset="0"/>
                <a:ea typeface="Calibri" panose="020F0502020204030204" pitchFamily="34" charset="0"/>
                <a:cs typeface="Times New Roman" panose="02020603050405020304" pitchFamily="18" charset="0"/>
              </a:rPr>
              <a:t>Gas leakage Don’t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worry</a:t>
            </a:r>
            <a:r>
              <a:rPr lang="en-US" sz="1800" b="1" dirty="0" smtClean="0">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 Here , the MQ2 GAS SENSOR is used as a protective sensor.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If any gas leakage is occurs through the cylinder, it detects and send a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signal</a:t>
            </a:r>
            <a:r>
              <a:rPr lang="en-IN" sz="1400" dirty="0" smtClean="0">
                <a:latin typeface="Calibri" panose="020F0502020204030204" pitchFamily="34" charset="0"/>
                <a:ea typeface="Calibri" panose="020F0502020204030204" pitchFamily="34" charset="0"/>
                <a:cs typeface="Times New Roman" panose="02020603050405020304" pitchFamily="18" charset="0"/>
              </a:rPr>
              <a: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to a motor which is rotate only one  revolution.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one revolution of rotation motion is used to open the window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through</a:t>
            </a:r>
            <a:r>
              <a:rPr lang="en-IN" sz="1400" dirty="0" smtClean="0">
                <a:latin typeface="Calibri" panose="020F0502020204030204" pitchFamily="34" charset="0"/>
                <a:ea typeface="Calibri" panose="020F0502020204030204" pitchFamily="34" charset="0"/>
                <a:cs typeface="Times New Roman" panose="02020603050405020304" pitchFamily="18" charset="0"/>
              </a:rPr>
              <a: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the “L” shaped mechanical strip.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the </a:t>
            </a:r>
            <a:r>
              <a:rPr lang="en-US" sz="1400" dirty="0" smtClean="0">
                <a:latin typeface="Calibri" panose="020F0502020204030204" pitchFamily="34" charset="0"/>
                <a:ea typeface="Calibri" panose="020F0502020204030204" pitchFamily="34" charset="0"/>
                <a:cs typeface="Times New Roman" panose="02020603050405020304" pitchFamily="18" charset="0"/>
              </a:rPr>
              <a:t>same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time </a:t>
            </a:r>
            <a:r>
              <a:rPr lang="en-US" sz="1400" dirty="0">
                <a:effectLst/>
                <a:latin typeface="Calibri" panose="020F0502020204030204" pitchFamily="34" charset="0"/>
                <a:ea typeface="Calibri" panose="020F0502020204030204" pitchFamily="34" charset="0"/>
                <a:cs typeface="Times New Roman" panose="02020603050405020304" pitchFamily="18" charset="0"/>
              </a:rPr>
              <a:t>, all the electrical compound are switch off by off the main supply because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any short circuit is </a:t>
            </a:r>
            <a:r>
              <a:rPr lang="en-US" sz="1400" dirty="0" smtClean="0">
                <a:latin typeface="Calibri" panose="020F0502020204030204" pitchFamily="34" charset="0"/>
                <a:ea typeface="Calibri" panose="020F0502020204030204" pitchFamily="34" charset="0"/>
                <a:cs typeface="Times New Roman" panose="02020603050405020304" pitchFamily="18" charset="0"/>
              </a:rPr>
              <a:t>o</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ccurs means the house </a:t>
            </a:r>
            <a:r>
              <a:rPr lang="en-US" sz="1400" dirty="0" smtClean="0">
                <a:latin typeface="Calibri" panose="020F0502020204030204" pitchFamily="34" charset="0"/>
                <a:ea typeface="Calibri" panose="020F0502020204030204" pitchFamily="34" charset="0"/>
                <a:cs typeface="Times New Roman" panose="02020603050405020304" pitchFamily="18" charset="0"/>
              </a:rPr>
              <a:t>will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fire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9B686CF5-21FB-BD59-03EF-6D0864E143D2}"/>
              </a:ext>
            </a:extLst>
          </p:cNvPr>
          <p:cNvPicPr/>
          <p:nvPr/>
        </p:nvPicPr>
        <p:blipFill>
          <a:blip r:embed="rId2"/>
          <a:srcRect/>
          <a:stretch>
            <a:fillRect/>
          </a:stretch>
        </p:blipFill>
        <p:spPr bwMode="auto">
          <a:xfrm>
            <a:off x="6705716" y="1289467"/>
            <a:ext cx="4716145" cy="3444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90486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DBFC192-6606-CBBA-C71E-49383F0B92D3}"/>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193C3A7-0769-1CA9-A89F-40DC0D863039}"/>
              </a:ext>
            </a:extLst>
          </p:cNvPr>
          <p:cNvSpPr>
            <a:spLocks noGrp="1"/>
          </p:cNvSpPr>
          <p:nvPr>
            <p:ph idx="1"/>
          </p:nvPr>
        </p:nvSpPr>
        <p:spPr>
          <a:xfrm>
            <a:off x="897160" y="1579627"/>
            <a:ext cx="4534616" cy="3933150"/>
          </a:xfrm>
        </p:spPr>
        <p:txBody>
          <a:bodyPr/>
          <a:lstStyle/>
          <a:p>
            <a:pPr marL="0" indent="0">
              <a:lnSpc>
                <a:spcPct val="115000"/>
              </a:lnSpc>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solution for 3</a:t>
            </a:r>
            <a:r>
              <a:rPr lang="en-US" sz="1800" baseline="30000" dirty="0" smtClean="0">
                <a:effectLst/>
                <a:latin typeface="Calibri" panose="020F0502020204030204" pitchFamily="34" charset="0"/>
                <a:ea typeface="Calibri" panose="020F0502020204030204" pitchFamily="34" charset="0"/>
                <a:cs typeface="Times New Roman" panose="02020603050405020304" pitchFamily="18" charset="0"/>
              </a:rPr>
              <a:t>rd</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problem: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FEELING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HOT, JUST CHILL DOWN </a:t>
            </a: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Here, </a:t>
            </a:r>
            <a:r>
              <a:rPr lang="en-US" sz="1800" dirty="0">
                <a:effectLst/>
                <a:latin typeface="Calibri" panose="020F0502020204030204" pitchFamily="34" charset="0"/>
                <a:ea typeface="Calibri" panose="020F0502020204030204" pitchFamily="34" charset="0"/>
                <a:cs typeface="Times New Roman" panose="02020603050405020304" pitchFamily="18" charset="0"/>
              </a:rPr>
              <a:t>temperature sensor LM35 is act as a controller sensor.</a:t>
            </a:r>
          </a:p>
          <a:p>
            <a:pPr marL="342900" lvl="0" indent="-342900">
              <a:lnSpc>
                <a:spcPct val="115000"/>
              </a:lnSpc>
              <a:spcAft>
                <a:spcPts val="10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kitchen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temperature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above </a:t>
            </a:r>
            <a:r>
              <a:rPr lang="en-US" sz="1800" dirty="0" smtClean="0">
                <a:latin typeface="Calibri" panose="020F0502020204030204" pitchFamily="34" charset="0"/>
                <a:ea typeface="Calibri" panose="020F0502020204030204" pitchFamily="34" charset="0"/>
                <a:cs typeface="Times New Roman" panose="02020603050405020304" pitchFamily="18" charset="0"/>
              </a:rPr>
              <a:t>40-45</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degree, then it turns on the exhaust fan to make the room temperature to 35 to 38 degree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Celsius. This process is  keep on continuous  for protecting the kitchen from “</a:t>
            </a: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oil viscosity”</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62F50B35-6F63-00E1-5995-73A46198062E}"/>
              </a:ext>
            </a:extLst>
          </p:cNvPr>
          <p:cNvPicPr/>
          <p:nvPr/>
        </p:nvPicPr>
        <p:blipFill>
          <a:blip r:embed="rId2"/>
          <a:srcRect/>
          <a:stretch>
            <a:fillRect/>
          </a:stretch>
        </p:blipFill>
        <p:spPr bwMode="auto">
          <a:xfrm>
            <a:off x="6096000" y="1235744"/>
            <a:ext cx="5181600" cy="3600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058906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96E4CB7-5A4D-D6DF-55AF-964719D8EDB9}"/>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0D826E-AD70-280B-30CA-AE7D628C5823}"/>
              </a:ext>
            </a:extLst>
          </p:cNvPr>
          <p:cNvSpPr>
            <a:spLocks noGrp="1"/>
          </p:cNvSpPr>
          <p:nvPr>
            <p:ph idx="1"/>
          </p:nvPr>
        </p:nvSpPr>
        <p:spPr>
          <a:xfrm>
            <a:off x="826822" y="1547544"/>
            <a:ext cx="4534616" cy="3933150"/>
          </a:xfrm>
        </p:spPr>
        <p:txBody>
          <a:bodyPr/>
          <a:lstStyle/>
          <a:p>
            <a:pPr marL="0" indent="0">
              <a:lnSpc>
                <a:spcPct val="115000"/>
              </a:lnSpc>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solution for 4</a:t>
            </a:r>
            <a:r>
              <a:rPr lang="en-US" sz="1800" baseline="30000" dirty="0" smtClean="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problem:”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SAVE AQUA FOR </a:t>
            </a: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EXISTENCE”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ultrasonic sensor is used as a level maintained sensor.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water drops down below or above the given area, the ultrasonic sensor detects the range then  it makes the tank full </a:t>
            </a:r>
            <a:r>
              <a:rPr lang="en-US" sz="1800" dirty="0" smtClean="0">
                <a:latin typeface="Calibri" panose="020F0502020204030204" pitchFamily="34" charset="0"/>
                <a:ea typeface="Calibri" panose="020F0502020204030204" pitchFamily="34" charset="0"/>
                <a:cs typeface="Times New Roman" panose="02020603050405020304" pitchFamily="18" charset="0"/>
              </a:rPr>
              <a:t>by</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no and off the motor (water pumps).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thus this plan saving both water and current.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 xmlns:a16="http://schemas.microsoft.com/office/drawing/2014/main" id="{8DC75BAD-4019-1122-2753-FDFA476EC60F}"/>
              </a:ext>
            </a:extLst>
          </p:cNvPr>
          <p:cNvPicPr/>
          <p:nvPr/>
        </p:nvPicPr>
        <p:blipFill>
          <a:blip r:embed="rId2"/>
          <a:srcRect/>
          <a:stretch>
            <a:fillRect/>
          </a:stretch>
        </p:blipFill>
        <p:spPr bwMode="auto">
          <a:xfrm>
            <a:off x="6545747" y="1630279"/>
            <a:ext cx="400939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600252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23DBC43-2FBF-624E-ADB3-BA3583AE3449}"/>
              </a:ext>
            </a:extLst>
          </p:cNvPr>
          <p:cNvSpPr>
            <a:spLocks noGrp="1"/>
          </p:cNvSpPr>
          <p:nvPr>
            <p:ph type="body" idx="1"/>
          </p:nvPr>
        </p:nvSpPr>
        <p:spPr/>
        <p:txBody>
          <a:bodyPr/>
          <a:lstStyle/>
          <a:p>
            <a:r>
              <a:rPr lang="en-US" b="1" dirty="0" smtClean="0"/>
              <a:t>Time management</a:t>
            </a:r>
            <a:endParaRPr lang="en-US" b="1" dirty="0"/>
          </a:p>
        </p:txBody>
      </p:sp>
      <p:sp>
        <p:nvSpPr>
          <p:cNvPr id="4" name="Content Placeholder 3">
            <a:extLst>
              <a:ext uri="{FF2B5EF4-FFF2-40B4-BE49-F238E27FC236}">
                <a16:creationId xmlns="" xmlns:a16="http://schemas.microsoft.com/office/drawing/2014/main" id="{8F06D68A-A600-9C45-B10C-2A39080E9E2D}"/>
              </a:ext>
            </a:extLst>
          </p:cNvPr>
          <p:cNvSpPr>
            <a:spLocks noGrp="1"/>
          </p:cNvSpPr>
          <p:nvPr>
            <p:ph sz="half" idx="2"/>
          </p:nvPr>
        </p:nvSpPr>
        <p:spPr/>
        <p:txBody>
          <a:bodyPr>
            <a:normAutofit/>
          </a:bodyPr>
          <a:lstStyle/>
          <a:p>
            <a:pPr>
              <a:buFont typeface="Wingdings" pitchFamily="2" charset="2"/>
              <a:buChar char="q"/>
            </a:pPr>
            <a:r>
              <a:rPr lang="en-US" sz="2800" dirty="0" smtClean="0">
                <a:latin typeface="Agency FB" pitchFamily="34" charset="0"/>
              </a:rPr>
              <a:t>This devices have accurate time management system , because it have a technical trick in the program . </a:t>
            </a:r>
            <a:endParaRPr lang="en-US" sz="2800" dirty="0">
              <a:latin typeface="Agency FB" pitchFamily="34" charset="0"/>
            </a:endParaRPr>
          </a:p>
        </p:txBody>
      </p:sp>
      <p:sp>
        <p:nvSpPr>
          <p:cNvPr id="5" name="Text Placeholder 4">
            <a:extLst>
              <a:ext uri="{FF2B5EF4-FFF2-40B4-BE49-F238E27FC236}">
                <a16:creationId xmlns="" xmlns:a16="http://schemas.microsoft.com/office/drawing/2014/main" id="{F06F519B-5706-804A-8C82-1D9EDAA812F9}"/>
              </a:ext>
            </a:extLst>
          </p:cNvPr>
          <p:cNvSpPr>
            <a:spLocks noGrp="1"/>
          </p:cNvSpPr>
          <p:nvPr>
            <p:ph type="body" idx="13"/>
          </p:nvPr>
        </p:nvSpPr>
        <p:spPr/>
        <p:txBody>
          <a:bodyPr/>
          <a:lstStyle/>
          <a:p>
            <a:r>
              <a:rPr lang="en-US" dirty="0" smtClean="0"/>
              <a:t>One embedded board for large system</a:t>
            </a:r>
            <a:endParaRPr lang="en-US" dirty="0"/>
          </a:p>
        </p:txBody>
      </p:sp>
      <p:sp>
        <p:nvSpPr>
          <p:cNvPr id="6" name="Content Placeholder 5">
            <a:extLst>
              <a:ext uri="{FF2B5EF4-FFF2-40B4-BE49-F238E27FC236}">
                <a16:creationId xmlns="" xmlns:a16="http://schemas.microsoft.com/office/drawing/2014/main" id="{A65FB2C5-19EB-8A4A-98B2-19E436877E98}"/>
              </a:ext>
            </a:extLst>
          </p:cNvPr>
          <p:cNvSpPr>
            <a:spLocks noGrp="1"/>
          </p:cNvSpPr>
          <p:nvPr>
            <p:ph sz="half" idx="14"/>
          </p:nvPr>
        </p:nvSpPr>
        <p:spPr/>
        <p:txBody>
          <a:bodyPr>
            <a:noAutofit/>
          </a:bodyPr>
          <a:lstStyle/>
          <a:p>
            <a:pPr>
              <a:buFont typeface="Wingdings" pitchFamily="2" charset="2"/>
              <a:buChar char="q"/>
            </a:pPr>
            <a:r>
              <a:rPr lang="en-US" sz="2400" dirty="0" smtClean="0">
                <a:latin typeface="Agency FB" pitchFamily="34" charset="0"/>
              </a:rPr>
              <a:t> if this all the process is control in different controller is more costly and also the implementation is more complex. </a:t>
            </a:r>
          </a:p>
          <a:p>
            <a:pPr>
              <a:buFont typeface="Wingdings" pitchFamily="2" charset="2"/>
              <a:buChar char="q"/>
            </a:pPr>
            <a:r>
              <a:rPr lang="en-US" sz="2400" dirty="0" smtClean="0">
                <a:latin typeface="Agency FB" pitchFamily="34" charset="0"/>
              </a:rPr>
              <a:t> all are controlled in one board , the cost is reduced and implementation is easy but the program have complex trick .</a:t>
            </a:r>
            <a:endParaRPr lang="en-US" sz="2400" dirty="0">
              <a:latin typeface="Agency FB" pitchFamily="34" charset="0"/>
            </a:endParaRPr>
          </a:p>
        </p:txBody>
      </p:sp>
      <p:sp>
        <p:nvSpPr>
          <p:cNvPr id="2" name="Title 1">
            <a:extLst>
              <a:ext uri="{FF2B5EF4-FFF2-40B4-BE49-F238E27FC236}">
                <a16:creationId xmlns="" xmlns:a16="http://schemas.microsoft.com/office/drawing/2014/main" id="{DDA2F4C6-F233-E149-AA45-4C25835FC4B7}"/>
              </a:ext>
            </a:extLst>
          </p:cNvPr>
          <p:cNvSpPr>
            <a:spLocks noGrp="1"/>
          </p:cNvSpPr>
          <p:nvPr>
            <p:ph type="title"/>
          </p:nvPr>
        </p:nvSpPr>
        <p:spPr/>
        <p:txBody>
          <a:bodyPr>
            <a:normAutofit/>
          </a:bodyPr>
          <a:lstStyle/>
          <a:p>
            <a:r>
              <a:rPr lang="en-US" sz="4000" b="1" dirty="0" smtClean="0"/>
              <a:t>SPECIALISED THINGS OF THE DEVICE</a:t>
            </a:r>
            <a:endParaRPr lang="en-US" sz="4000" b="1" dirty="0"/>
          </a:p>
        </p:txBody>
      </p:sp>
    </p:spTree>
    <p:extLst>
      <p:ext uri="{BB962C8B-B14F-4D97-AF65-F5344CB8AC3E}">
        <p14:creationId xmlns="" xmlns:p14="http://schemas.microsoft.com/office/powerpoint/2010/main" val="18228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208</TotalTime>
  <Words>695</Words>
  <Application>Microsoft Office PowerPoint</Application>
  <PresentationFormat>Custom</PresentationFormat>
  <Paragraphs>59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RetrospectVTI</vt:lpstr>
      <vt:lpstr>Conference Presentation</vt:lpstr>
      <vt:lpstr>Introduction</vt:lpstr>
      <vt:lpstr>Problem Statement</vt:lpstr>
      <vt:lpstr>CIRCUIT DESIGN</vt:lpstr>
      <vt:lpstr>Problems</vt:lpstr>
      <vt:lpstr>Slide 6</vt:lpstr>
      <vt:lpstr>Slide 7</vt:lpstr>
      <vt:lpstr>Slide 8</vt:lpstr>
      <vt:lpstr>SPECIALISED THINGS OF THE DEVICE</vt:lpstr>
      <vt:lpstr>PORTABLE MODEL OF THE DEVICE</vt:lpstr>
      <vt:lpstr>FINAL STATEMENT (or) IMPLEMENTATION</vt:lpstr>
      <vt:lpstr>TOTAL GOOD THINGS…   </vt:lpstr>
      <vt:lpstr>ANY QUERIES…;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creator>Sneha Srinivasan</dc:creator>
  <cp:lastModifiedBy>Vinothkumar</cp:lastModifiedBy>
  <cp:revision>8</cp:revision>
  <dcterms:created xsi:type="dcterms:W3CDTF">2024-02-07T04:52:37Z</dcterms:created>
  <dcterms:modified xsi:type="dcterms:W3CDTF">2024-04-09T10:13:14Z</dcterms:modified>
</cp:coreProperties>
</file>