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D6B"/>
    <a:srgbClr val="8A5C00"/>
    <a:srgbClr val="3760AB"/>
    <a:srgbClr val="C48200"/>
    <a:srgbClr val="7D9CD5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4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158F-B020-40D2-818F-8B316BFF3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EEB61-7CFB-49A1-89F9-D24916171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7D5C-E5A7-4421-B27B-661973B8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C65A-8723-4371-BB5A-02818328683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8EDD-6ADE-4D74-A06B-16411ED4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A78A1-0991-4EF8-832C-F7809B37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BDDC-229C-4145-A810-A88EAE1A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5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79B-F745-40FA-9CE5-26C254E0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C4C30-43AD-4500-BC7F-E63FBF7A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D625-04C8-4C58-9C1A-2A904A3D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C65A-8723-4371-BB5A-02818328683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E591B-7867-415D-A88C-ACD72967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5F51-A097-4467-9C65-7341FAD4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BDDC-229C-4145-A810-A88EAE1A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4C4B4-61DD-48AF-AB17-44BF95DD7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85C44-5605-480E-8984-BEBDE1996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0700-980E-47F2-B6EC-A6A00A82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C65A-8723-4371-BB5A-02818328683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1CBE-FD52-4BA2-AD40-76DAAA72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3599-6D2F-43B2-95A6-384523F2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BDDC-229C-4145-A810-A88EAE1A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40FF-A2C4-4D16-ACE0-73AE3372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F543-6BFC-4AC8-A785-D3E13CDE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385D-2039-484B-8516-219F6D6F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C65A-8723-4371-BB5A-02818328683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07DC-68BE-4F0C-85D8-466CC263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6806-3552-4733-926F-10A6D165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BDDC-229C-4145-A810-A88EAE1A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2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7655-6C95-4522-9772-281A9E82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5750E-3FB8-4E38-90A3-BC5C64D68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D5041-7027-4BA3-9975-FB19D9E8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C65A-8723-4371-BB5A-02818328683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8C07-F2E8-4D1B-983D-7CD7176B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71BA-6B26-4E42-B426-F1975B8F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BDDC-229C-4145-A810-A88EAE1A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7108-753D-4099-9AA5-48F47D5B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0FC4-838C-485E-9090-C32A7DEA5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FEE1A-7DA2-4790-9B95-8465C4806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9F719-4E66-49CF-BD3D-F6B6B2D5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C65A-8723-4371-BB5A-02818328683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5BFAF-A4AC-46A0-9695-E7798527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6151-1050-489E-B661-6A3517A3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BDDC-229C-4145-A810-A88EAE1A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798B-99BF-4422-B44C-4E516ECE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0FEE5-BD6A-472F-9366-DD6A86C2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1194D-F56A-4B7B-8BF8-544641FD7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EDF13-FB4D-4DED-9F2C-1A875037A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131AE-4620-48E5-A3C3-89EEACC78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23FB2-64E8-41F0-BB2D-59CA1EDC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C65A-8723-4371-BB5A-02818328683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283B5-AA64-429F-878D-F956EE4D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E4B09-39FB-47B9-A82E-6CD8BED1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BDDC-229C-4145-A810-A88EAE1A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7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723F-9AE7-48A7-BCE7-A9639CDE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E0268-2C11-407B-BE49-A4582FFE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C65A-8723-4371-BB5A-02818328683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2F682-59A4-4EE4-8069-0784D7DE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5606C-A53A-4EB5-A6F2-40E864C1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BDDC-229C-4145-A810-A88EAE1A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C8B98-4E52-48A4-8751-ACD98FC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C65A-8723-4371-BB5A-02818328683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A269A-1A59-47D3-9AD4-463C5B51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FE998-363D-4B7F-A02D-10C54FCE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BDDC-229C-4145-A810-A88EAE1A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4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E6E1-E76A-42FC-AC2B-5AF4375B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AE33-E15C-43B3-9FEC-27293A95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0DB65-5EB2-4E51-BB25-26E80C7B4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6DC53-93E0-4769-AF35-B61219CA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C65A-8723-4371-BB5A-02818328683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26940-D66A-407D-A377-A10C79C7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0CDA-B229-4F39-A2BC-2A8FA804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BDDC-229C-4145-A810-A88EAE1A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2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642C-3DEB-4022-A4A7-4AB401A7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31F4C-E114-4C83-B610-5317BD5D8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D3C2-B922-4E78-97DC-84B3B9D92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1A217-64CA-47B5-AB37-A172BFF4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C65A-8723-4371-BB5A-02818328683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265D3-AF7B-4CDD-BCF3-2D8D0505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52F18-4656-407C-B881-2CB175F5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BDDC-229C-4145-A810-A88EAE1A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9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500"/>
                    </a14:imgEffect>
                    <a14:imgEffect>
                      <a14:brightnessContrast bright="12000" contrast="-2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D5AC0-38EE-4C78-926E-25481F94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881C0-E847-44ED-93F0-062E5CCD6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1F824-3FB3-4785-A0CD-405C12C9B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EC65A-8723-4371-BB5A-02818328683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35EE6-1B4C-461D-9542-9149658A4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CF45-9B45-4F28-B28F-9AE9207A6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EBDDC-229C-4145-A810-A88EAE1A1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3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FC7926-A774-42A2-AAB2-2B9B8875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97" y="202530"/>
            <a:ext cx="4462356" cy="2927683"/>
          </a:xfrm>
          <a:prstGeom prst="rect">
            <a:avLst/>
          </a:prstGeom>
          <a:effectLst>
            <a:glow rad="127000">
              <a:schemeClr val="bg1">
                <a:alpha val="9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9D396D-4071-4AC0-9066-A8983A8C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97" y="3429000"/>
            <a:ext cx="4462356" cy="2927683"/>
          </a:xfrm>
          <a:prstGeom prst="rect">
            <a:avLst/>
          </a:prstGeom>
          <a:effectLst>
            <a:glow rad="127000">
              <a:schemeClr val="bg1">
                <a:alpha val="90000"/>
              </a:schemeClr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BC881A-DF98-46A9-83AB-C9DC3D6F922F}"/>
              </a:ext>
            </a:extLst>
          </p:cNvPr>
          <p:cNvSpPr txBox="1"/>
          <p:nvPr/>
        </p:nvSpPr>
        <p:spPr>
          <a:xfrm>
            <a:off x="6401657" y="886690"/>
            <a:ext cx="536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effectLst>
                  <a:outerShdw blurRad="203200" dist="165100" dir="2940000" sx="101000" sy="101000" algn="ctr" rotWithShape="0">
                    <a:schemeClr val="tx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6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B64D6C-E85E-47C2-BFC0-2A1CEFC9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483"/>
            <a:ext cx="12192000" cy="2557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EFD04-4009-4CFC-8C85-4A5EB833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4348"/>
            <a:ext cx="12192000" cy="22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9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Valentino, Mark</dc:creator>
  <cp:lastModifiedBy>Valentino, Mark</cp:lastModifiedBy>
  <cp:revision>5</cp:revision>
  <dcterms:created xsi:type="dcterms:W3CDTF">2021-11-29T17:46:51Z</dcterms:created>
  <dcterms:modified xsi:type="dcterms:W3CDTF">2021-11-29T18:18:06Z</dcterms:modified>
</cp:coreProperties>
</file>