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22D21D5-11FA-4929-B770-A7F52378F3E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11/30/21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4078CB-0034-4691-B369-9DA08BD060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"/>
          <p:cNvPicPr/>
          <p:nvPr/>
        </p:nvPicPr>
        <p:blipFill>
          <a:blip r:embed="rId1"/>
          <a:stretch/>
        </p:blipFill>
        <p:spPr>
          <a:xfrm>
            <a:off x="493920" y="202680"/>
            <a:ext cx="4461840" cy="2927160"/>
          </a:xfrm>
          <a:prstGeom prst="rect">
            <a:avLst/>
          </a:prstGeom>
          <a:ln>
            <a:noFill/>
          </a:ln>
          <a:effectLst>
            <a:glow rad="127000">
              <a:schemeClr val="bg1">
                <a:alpha val="90000"/>
              </a:schemeClr>
            </a:glow>
          </a:effectLst>
        </p:spPr>
      </p:pic>
      <p:pic>
        <p:nvPicPr>
          <p:cNvPr id="42" name="Picture 8" descr=""/>
          <p:cNvPicPr/>
          <p:nvPr/>
        </p:nvPicPr>
        <p:blipFill>
          <a:blip r:embed="rId2"/>
          <a:stretch/>
        </p:blipFill>
        <p:spPr>
          <a:xfrm>
            <a:off x="493920" y="3429000"/>
            <a:ext cx="4461840" cy="2927160"/>
          </a:xfrm>
          <a:prstGeom prst="rect">
            <a:avLst/>
          </a:prstGeom>
          <a:ln>
            <a:noFill/>
          </a:ln>
          <a:effectLst>
            <a:glow rad="127000">
              <a:schemeClr val="bg1">
                <a:alpha val="90000"/>
              </a:schemeClr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683800" y="1260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683800" y="1260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683800" y="1260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683800" y="1260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683800" y="1260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683800" y="1260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"/>
          <p:cNvPicPr/>
          <p:nvPr/>
        </p:nvPicPr>
        <p:blipFill>
          <a:blip r:embed="rId1"/>
          <a:stretch/>
        </p:blipFill>
        <p:spPr>
          <a:xfrm>
            <a:off x="0" y="871560"/>
            <a:ext cx="12191760" cy="25570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2"/>
          <a:stretch/>
        </p:blipFill>
        <p:spPr>
          <a:xfrm>
            <a:off x="0" y="4014360"/>
            <a:ext cx="12191760" cy="227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LibreOffice/6.4.7.2$Linux_X86_64 LibreOffice_project/40$Build-2</Applicat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2021-11-29T17:46:51Z</dcterms:created>
  <dc:creator>Valentino, Mark</dc:creator>
  <dc:description/>
  <dc:language>en-US</dc:language>
  <cp:lastModifiedBy/>
  <dcterms:modified xsi:type="dcterms:W3CDTF">2021-11-30T08:18:14Z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