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6858000" cx="12192000"/>
  <p:notesSz cx="6858000" cy="9144000"/>
  <p:embeddedFontLst>
    <p:embeddedFont>
      <p:font typeface="Arial Black"/>
      <p:regular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3840">
          <p15:clr>
            <a:srgbClr val="A4A3A4"/>
          </p15:clr>
        </p15:guide>
        <p15:guide id="2" pos="597">
          <p15:clr>
            <a:srgbClr val="A4A3A4"/>
          </p15:clr>
        </p15:guide>
        <p15:guide id="3" orient="horz" pos="2160">
          <p15:clr>
            <a:srgbClr val="A4A3A4"/>
          </p15:clr>
        </p15:guide>
      </p15:sldGuideLst>
    </p:ext>
    <p:ext uri="http://customooxmlschemas.google.com/">
      <go:slidesCustomData xmlns:go="http://customooxmlschemas.google.com/" r:id="rId16" roundtripDataSignature="AMtx7mh3ZGh/Denai8LQ53Ok1LV87E5Qu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840"/>
        <p:guide pos="597"/>
        <p:guide pos="2160" orient="horz"/>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ArialBlack-regular.fntdata"/><Relationship Id="rId14" Type="http://schemas.openxmlformats.org/officeDocument/2006/relationships/slide" Target="slides/slide9.xml"/><Relationship Id="rId16"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2" name="Google Shape;212;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0" name="Google Shape;220;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0" name="Google Shape;230;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9" name="Google Shape;239;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9" name="Google Shape;249;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9" name="Google Shape;259;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5" name="Google Shape;285;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con imagen">
  <p:cSld name="Encabezado de sección con imagen">
    <p:spTree>
      <p:nvGrpSpPr>
        <p:cNvPr id="13" name="Shape 13"/>
        <p:cNvGrpSpPr/>
        <p:nvPr/>
      </p:nvGrpSpPr>
      <p:grpSpPr>
        <a:xfrm>
          <a:off x="0" y="0"/>
          <a:ext cx="0" cy="0"/>
          <a:chOff x="0" y="0"/>
          <a:chExt cx="0" cy="0"/>
        </a:xfrm>
      </p:grpSpPr>
      <p:sp>
        <p:nvSpPr>
          <p:cNvPr id="14" name="Google Shape;14;p11"/>
          <p:cNvSpPr/>
          <p:nvPr/>
        </p:nvSpPr>
        <p:spPr>
          <a:xfrm flipH="1" rot="10800000">
            <a:off x="0" y="-6"/>
            <a:ext cx="10625328" cy="5404110"/>
          </a:xfrm>
          <a:prstGeom prst="rtTriangle">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 name="Google Shape;15;p11"/>
          <p:cNvSpPr/>
          <p:nvPr/>
        </p:nvSpPr>
        <p:spPr>
          <a:xfrm rot="-1641210">
            <a:off x="-637324" y="3588176"/>
            <a:ext cx="3860162" cy="1746952"/>
          </a:xfrm>
          <a:prstGeom prst="parallelogram">
            <a:avLst>
              <a:gd fmla="val 53218"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16" name="Google Shape;16;p11"/>
          <p:cNvCxnSpPr/>
          <p:nvPr/>
        </p:nvCxnSpPr>
        <p:spPr>
          <a:xfrm flipH="1" rot="10800000">
            <a:off x="0" y="1010090"/>
            <a:ext cx="1785257" cy="907506"/>
          </a:xfrm>
          <a:prstGeom prst="straightConnector1">
            <a:avLst/>
          </a:prstGeom>
          <a:noFill/>
          <a:ln cap="flat" cmpd="sng" w="9525">
            <a:solidFill>
              <a:srgbClr val="A5A5A5"/>
            </a:solidFill>
            <a:prstDash val="solid"/>
            <a:miter lim="800000"/>
            <a:headEnd len="sm" w="sm" type="none"/>
            <a:tailEnd len="sm" w="sm" type="none"/>
          </a:ln>
        </p:spPr>
      </p:cxnSp>
      <p:sp>
        <p:nvSpPr>
          <p:cNvPr id="17" name="Google Shape;17;p11" title="Título"/>
          <p:cNvSpPr txBox="1"/>
          <p:nvPr>
            <p:ph type="title"/>
          </p:nvPr>
        </p:nvSpPr>
        <p:spPr>
          <a:xfrm>
            <a:off x="6283842" y="1987420"/>
            <a:ext cx="4911633" cy="1789855"/>
          </a:xfrm>
          <a:prstGeom prst="rect">
            <a:avLst/>
          </a:prstGeom>
          <a:noFill/>
          <a:ln>
            <a:noFill/>
          </a:ln>
        </p:spPr>
        <p:txBody>
          <a:bodyPr anchorCtr="0" anchor="b" bIns="0" lIns="91425" spcFirstLastPara="1" rIns="91425" wrap="square" tIns="45700">
            <a:normAutofit/>
          </a:bodyPr>
          <a:lstStyle>
            <a:lvl1pPr lvl="0" algn="l">
              <a:lnSpc>
                <a:spcPct val="90000"/>
              </a:lnSpc>
              <a:spcBef>
                <a:spcPts val="0"/>
              </a:spcBef>
              <a:spcAft>
                <a:spcPts val="0"/>
              </a:spcAft>
              <a:buClr>
                <a:schemeClr val="accent1"/>
              </a:buClr>
              <a:buSzPts val="4000"/>
              <a:buFont typeface="Calibri"/>
              <a:buNone/>
              <a:defRPr b="1" sz="4000">
                <a:solidFill>
                  <a:schemeClr val="accen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11" title="Subtítulo"/>
          <p:cNvSpPr txBox="1"/>
          <p:nvPr>
            <p:ph idx="1" type="body"/>
          </p:nvPr>
        </p:nvSpPr>
        <p:spPr>
          <a:xfrm>
            <a:off x="6283842" y="3792046"/>
            <a:ext cx="4911633" cy="91058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90000"/>
              </a:lnSpc>
              <a:spcBef>
                <a:spcPts val="1000"/>
              </a:spcBef>
              <a:spcAft>
                <a:spcPts val="0"/>
              </a:spcAft>
              <a:buClr>
                <a:srgbClr val="2E7A40"/>
              </a:buClr>
              <a:buSzPts val="2000"/>
              <a:buFont typeface="Arial"/>
              <a:buNone/>
              <a:defRPr b="0" i="0" sz="2000" u="none" cap="none" strike="noStrike">
                <a:solidFill>
                  <a:schemeClr val="accent6"/>
                </a:solidFill>
                <a:latin typeface="Calibri"/>
                <a:ea typeface="Calibri"/>
                <a:cs typeface="Calibri"/>
                <a:sym typeface="Calibri"/>
              </a:defRPr>
            </a:lvl1pPr>
            <a:lvl2pPr indent="-228600" lvl="1" marL="914400" marR="0" rtl="0" algn="l">
              <a:lnSpc>
                <a:spcPct val="90000"/>
              </a:lnSpc>
              <a:spcBef>
                <a:spcPts val="500"/>
              </a:spcBef>
              <a:spcAft>
                <a:spcPts val="0"/>
              </a:spcAft>
              <a:buClr>
                <a:srgbClr val="2E7A40"/>
              </a:buClr>
              <a:buSzPts val="2000"/>
              <a:buFont typeface="Arial"/>
              <a:buNone/>
              <a:defRPr b="0" i="0" sz="2000" u="none" cap="none" strike="noStrike">
                <a:solidFill>
                  <a:srgbClr val="909090"/>
                </a:solidFill>
                <a:latin typeface="Calibri"/>
                <a:ea typeface="Calibri"/>
                <a:cs typeface="Calibri"/>
                <a:sym typeface="Calibri"/>
              </a:defRPr>
            </a:lvl2pPr>
            <a:lvl3pPr indent="-228600" lvl="2" marL="1371600" marR="0" rtl="0" algn="l">
              <a:lnSpc>
                <a:spcPct val="90000"/>
              </a:lnSpc>
              <a:spcBef>
                <a:spcPts val="500"/>
              </a:spcBef>
              <a:spcAft>
                <a:spcPts val="0"/>
              </a:spcAft>
              <a:buClr>
                <a:srgbClr val="2E7A40"/>
              </a:buClr>
              <a:buSzPts val="1800"/>
              <a:buFont typeface="Arial"/>
              <a:buNone/>
              <a:defRPr b="0" i="0" sz="1800" u="none" cap="none" strike="noStrike">
                <a:solidFill>
                  <a:srgbClr val="909090"/>
                </a:solidFill>
                <a:latin typeface="Calibri"/>
                <a:ea typeface="Calibri"/>
                <a:cs typeface="Calibri"/>
                <a:sym typeface="Calibri"/>
              </a:defRPr>
            </a:lvl3pPr>
            <a:lvl4pPr indent="-228600" lvl="3" marL="1828800" marR="0" rtl="0" algn="l">
              <a:lnSpc>
                <a:spcPct val="90000"/>
              </a:lnSpc>
              <a:spcBef>
                <a:spcPts val="500"/>
              </a:spcBef>
              <a:spcAft>
                <a:spcPts val="0"/>
              </a:spcAft>
              <a:buClr>
                <a:srgbClr val="2E7A40"/>
              </a:buClr>
              <a:buSzPts val="1600"/>
              <a:buFont typeface="Arial"/>
              <a:buNone/>
              <a:defRPr b="0" i="0" sz="1600" u="none" cap="none" strike="noStrike">
                <a:solidFill>
                  <a:srgbClr val="909090"/>
                </a:solidFill>
                <a:latin typeface="Calibri"/>
                <a:ea typeface="Calibri"/>
                <a:cs typeface="Calibri"/>
                <a:sym typeface="Calibri"/>
              </a:defRPr>
            </a:lvl4pPr>
            <a:lvl5pPr indent="-228600" lvl="4" marL="2286000" marR="0" rtl="0" algn="l">
              <a:lnSpc>
                <a:spcPct val="90000"/>
              </a:lnSpc>
              <a:spcBef>
                <a:spcPts val="500"/>
              </a:spcBef>
              <a:spcAft>
                <a:spcPts val="0"/>
              </a:spcAft>
              <a:buClr>
                <a:srgbClr val="2E7A40"/>
              </a:buClr>
              <a:buSzPts val="1600"/>
              <a:buFont typeface="Arial"/>
              <a:buNone/>
              <a:defRPr b="0" i="0" sz="1600" u="none" cap="none" strike="noStrike">
                <a:solidFill>
                  <a:srgbClr val="909090"/>
                </a:solidFill>
                <a:latin typeface="Calibri"/>
                <a:ea typeface="Calibri"/>
                <a:cs typeface="Calibri"/>
                <a:sym typeface="Calibri"/>
              </a:defRPr>
            </a:lvl5pPr>
            <a:lvl6pPr indent="-228600" lvl="5" marL="2743200" marR="0" rtl="0" algn="l">
              <a:lnSpc>
                <a:spcPct val="90000"/>
              </a:lnSpc>
              <a:spcBef>
                <a:spcPts val="500"/>
              </a:spcBef>
              <a:spcAft>
                <a:spcPts val="0"/>
              </a:spcAft>
              <a:buClr>
                <a:srgbClr val="909090"/>
              </a:buClr>
              <a:buSzPts val="1600"/>
              <a:buFont typeface="Arial"/>
              <a:buNone/>
              <a:defRPr b="0" i="0" sz="1600" u="none" cap="none" strike="noStrike">
                <a:solidFill>
                  <a:srgbClr val="909090"/>
                </a:solidFill>
                <a:latin typeface="Calibri"/>
                <a:ea typeface="Calibri"/>
                <a:cs typeface="Calibri"/>
                <a:sym typeface="Calibri"/>
              </a:defRPr>
            </a:lvl6pPr>
            <a:lvl7pPr indent="-228600" lvl="6" marL="3200400" marR="0" rtl="0" algn="l">
              <a:lnSpc>
                <a:spcPct val="90000"/>
              </a:lnSpc>
              <a:spcBef>
                <a:spcPts val="500"/>
              </a:spcBef>
              <a:spcAft>
                <a:spcPts val="0"/>
              </a:spcAft>
              <a:buClr>
                <a:srgbClr val="909090"/>
              </a:buClr>
              <a:buSzPts val="1600"/>
              <a:buFont typeface="Arial"/>
              <a:buNone/>
              <a:defRPr b="0" i="0" sz="1600" u="none" cap="none" strike="noStrike">
                <a:solidFill>
                  <a:srgbClr val="909090"/>
                </a:solidFill>
                <a:latin typeface="Calibri"/>
                <a:ea typeface="Calibri"/>
                <a:cs typeface="Calibri"/>
                <a:sym typeface="Calibri"/>
              </a:defRPr>
            </a:lvl7pPr>
            <a:lvl8pPr indent="-228600" lvl="7" marL="3657600" marR="0" rtl="0" algn="l">
              <a:lnSpc>
                <a:spcPct val="90000"/>
              </a:lnSpc>
              <a:spcBef>
                <a:spcPts val="500"/>
              </a:spcBef>
              <a:spcAft>
                <a:spcPts val="0"/>
              </a:spcAft>
              <a:buClr>
                <a:srgbClr val="909090"/>
              </a:buClr>
              <a:buSzPts val="1600"/>
              <a:buFont typeface="Arial"/>
              <a:buNone/>
              <a:defRPr b="0" i="0" sz="1600" u="none" cap="none" strike="noStrike">
                <a:solidFill>
                  <a:srgbClr val="909090"/>
                </a:solidFill>
                <a:latin typeface="Calibri"/>
                <a:ea typeface="Calibri"/>
                <a:cs typeface="Calibri"/>
                <a:sym typeface="Calibri"/>
              </a:defRPr>
            </a:lvl8pPr>
            <a:lvl9pPr indent="-228600" lvl="8" marL="4114800" marR="0" rtl="0" algn="l">
              <a:lnSpc>
                <a:spcPct val="90000"/>
              </a:lnSpc>
              <a:spcBef>
                <a:spcPts val="500"/>
              </a:spcBef>
              <a:spcAft>
                <a:spcPts val="0"/>
              </a:spcAft>
              <a:buClr>
                <a:srgbClr val="909090"/>
              </a:buClr>
              <a:buSzPts val="1600"/>
              <a:buFont typeface="Arial"/>
              <a:buNone/>
              <a:defRPr b="0" i="0" sz="1600" u="none" cap="none" strike="noStrike">
                <a:solidFill>
                  <a:srgbClr val="909090"/>
                </a:solidFill>
                <a:latin typeface="Calibri"/>
                <a:ea typeface="Calibri"/>
                <a:cs typeface="Calibri"/>
                <a:sym typeface="Calibri"/>
              </a:defRPr>
            </a:lvl9pPr>
          </a:lstStyle>
          <a:p/>
        </p:txBody>
      </p:sp>
      <p:cxnSp>
        <p:nvCxnSpPr>
          <p:cNvPr id="19" name="Google Shape;19;p11"/>
          <p:cNvCxnSpPr/>
          <p:nvPr/>
        </p:nvCxnSpPr>
        <p:spPr>
          <a:xfrm flipH="1" rot="10800000">
            <a:off x="9004301" y="3924299"/>
            <a:ext cx="3187700" cy="1689100"/>
          </a:xfrm>
          <a:prstGeom prst="straightConnector1">
            <a:avLst/>
          </a:prstGeom>
          <a:noFill/>
          <a:ln cap="flat" cmpd="sng" w="9525">
            <a:solidFill>
              <a:schemeClr val="accent2"/>
            </a:solidFill>
            <a:prstDash val="solid"/>
            <a:miter lim="800000"/>
            <a:headEnd len="sm" w="sm" type="none"/>
            <a:tailEnd len="sm" w="sm" type="none"/>
          </a:ln>
        </p:spPr>
      </p:cxnSp>
      <p:sp>
        <p:nvSpPr>
          <p:cNvPr id="20" name="Google Shape;20;p11"/>
          <p:cNvSpPr/>
          <p:nvPr/>
        </p:nvSpPr>
        <p:spPr>
          <a:xfrm>
            <a:off x="7754112" y="0"/>
            <a:ext cx="2258568" cy="742819"/>
          </a:xfrm>
          <a:prstGeom prst="parallelogram">
            <a:avLst>
              <a:gd fmla="val 19585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21" name="Google Shape;21;p11"/>
          <p:cNvCxnSpPr/>
          <p:nvPr/>
        </p:nvCxnSpPr>
        <p:spPr>
          <a:xfrm flipH="1" rot="10800000">
            <a:off x="0" y="408562"/>
            <a:ext cx="6595353" cy="3403148"/>
          </a:xfrm>
          <a:prstGeom prst="straightConnector1">
            <a:avLst/>
          </a:prstGeom>
          <a:noFill/>
          <a:ln cap="flat" cmpd="sng" w="9525">
            <a:solidFill>
              <a:srgbClr val="A5A5A5"/>
            </a:solidFill>
            <a:prstDash val="solid"/>
            <a:miter lim="800000"/>
            <a:headEnd len="sm" w="sm" type="none"/>
            <a:tailEnd len="sm" w="sm" type="none"/>
          </a:ln>
        </p:spPr>
      </p:cxnSp>
      <p:sp>
        <p:nvSpPr>
          <p:cNvPr id="22" name="Google Shape;22;p11"/>
          <p:cNvSpPr/>
          <p:nvPr>
            <p:ph idx="2" type="pic"/>
          </p:nvPr>
        </p:nvSpPr>
        <p:spPr>
          <a:xfrm>
            <a:off x="1683398" y="860944"/>
            <a:ext cx="4428523" cy="5137089"/>
          </a:xfrm>
          <a:prstGeom prst="rect">
            <a:avLst/>
          </a:prstGeom>
          <a:noFill/>
          <a:ln>
            <a:noFill/>
          </a:ln>
        </p:spPr>
      </p:sp>
      <p:cxnSp>
        <p:nvCxnSpPr>
          <p:cNvPr id="23" name="Google Shape;23;p11"/>
          <p:cNvCxnSpPr/>
          <p:nvPr/>
        </p:nvCxnSpPr>
        <p:spPr>
          <a:xfrm flipH="1" rot="10800000">
            <a:off x="-17837" y="5266944"/>
            <a:ext cx="1919789" cy="1001054"/>
          </a:xfrm>
          <a:prstGeom prst="straightConnector1">
            <a:avLst/>
          </a:prstGeom>
          <a:noFill/>
          <a:ln cap="flat" cmpd="sng" w="9525">
            <a:solidFill>
              <a:schemeClr val="accent1"/>
            </a:solidFill>
            <a:prstDash val="solid"/>
            <a:miter lim="800000"/>
            <a:headEnd len="sm" w="sm" type="none"/>
            <a:tailEnd len="sm" w="sm" type="none"/>
          </a:ln>
        </p:spPr>
      </p:cxnSp>
      <p:sp>
        <p:nvSpPr>
          <p:cNvPr id="24" name="Google Shape;24;p11"/>
          <p:cNvSpPr/>
          <p:nvPr/>
        </p:nvSpPr>
        <p:spPr>
          <a:xfrm rot="-1641210">
            <a:off x="-139035" y="3407045"/>
            <a:ext cx="1438399" cy="236580"/>
          </a:xfrm>
          <a:prstGeom prst="parallelogram">
            <a:avLst>
              <a:gd fmla="val 53218" name="adj"/>
            </a:avLst>
          </a:prstGeom>
          <a:solidFill>
            <a:srgbClr val="A5A5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extLst>
    <p:ext uri="{DCECCB84-F9BA-43D5-87BE-67443E8EF086}">
      <p15:sldGuideLst>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tografía grande">
  <p:cSld name="Fotografía grande">
    <p:spTree>
      <p:nvGrpSpPr>
        <p:cNvPr id="117" name="Shape 117"/>
        <p:cNvGrpSpPr/>
        <p:nvPr/>
      </p:nvGrpSpPr>
      <p:grpSpPr>
        <a:xfrm>
          <a:off x="0" y="0"/>
          <a:ext cx="0" cy="0"/>
          <a:chOff x="0" y="0"/>
          <a:chExt cx="0" cy="0"/>
        </a:xfrm>
      </p:grpSpPr>
      <p:sp>
        <p:nvSpPr>
          <p:cNvPr id="118" name="Google Shape;118;p20"/>
          <p:cNvSpPr/>
          <p:nvPr/>
        </p:nvSpPr>
        <p:spPr>
          <a:xfrm flipH="1" rot="10800000">
            <a:off x="0" y="-5"/>
            <a:ext cx="11747500" cy="6299203"/>
          </a:xfrm>
          <a:prstGeom prst="rtTriangl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9" name="Google Shape;119;p20" title="Imagen"/>
          <p:cNvSpPr/>
          <p:nvPr>
            <p:ph idx="2" type="pic"/>
          </p:nvPr>
        </p:nvSpPr>
        <p:spPr>
          <a:xfrm>
            <a:off x="359229" y="326570"/>
            <a:ext cx="11473542" cy="6204859"/>
          </a:xfrm>
          <a:prstGeom prst="rect">
            <a:avLst/>
          </a:prstGeom>
          <a:solidFill>
            <a:srgbClr val="D8D8D8"/>
          </a:solidFill>
          <a:ln>
            <a:noFill/>
          </a:ln>
        </p:spPr>
      </p:sp>
      <p:cxnSp>
        <p:nvCxnSpPr>
          <p:cNvPr id="120" name="Google Shape;120;p20"/>
          <p:cNvCxnSpPr/>
          <p:nvPr/>
        </p:nvCxnSpPr>
        <p:spPr>
          <a:xfrm flipH="1" rot="10800000">
            <a:off x="0" y="5344886"/>
            <a:ext cx="2362200" cy="1240972"/>
          </a:xfrm>
          <a:prstGeom prst="straightConnector1">
            <a:avLst/>
          </a:prstGeom>
          <a:noFill/>
          <a:ln cap="flat" cmpd="sng" w="9525">
            <a:solidFill>
              <a:srgbClr val="7F7F7F"/>
            </a:solidFill>
            <a:prstDash val="solid"/>
            <a:miter lim="800000"/>
            <a:headEnd len="sm" w="sm" type="none"/>
            <a:tailEnd len="sm" w="sm" type="none"/>
          </a:ln>
        </p:spPr>
      </p:cxnSp>
      <p:sp>
        <p:nvSpPr>
          <p:cNvPr id="121" name="Google Shape;121;p20" title="Título "/>
          <p:cNvSpPr txBox="1"/>
          <p:nvPr>
            <p:ph type="title"/>
          </p:nvPr>
        </p:nvSpPr>
        <p:spPr>
          <a:xfrm>
            <a:off x="359229" y="558802"/>
            <a:ext cx="8333222" cy="939798"/>
          </a:xfrm>
          <a:prstGeom prst="rect">
            <a:avLst/>
          </a:prstGeom>
          <a:solidFill>
            <a:schemeClr val="lt1">
              <a:alpha val="89803"/>
            </a:schemeClr>
          </a:solidFill>
          <a:ln>
            <a:noFill/>
          </a:ln>
        </p:spPr>
        <p:txBody>
          <a:bodyPr anchorCtr="0" anchor="ctr" bIns="0" lIns="288000" spcFirstLastPara="1" rIns="91425" wrap="square" tIns="45700">
            <a:normAutofit/>
          </a:bodyPr>
          <a:lstStyle>
            <a:lvl1pPr lvl="0" algn="l">
              <a:lnSpc>
                <a:spcPct val="90000"/>
              </a:lnSpc>
              <a:spcBef>
                <a:spcPts val="0"/>
              </a:spcBef>
              <a:spcAft>
                <a:spcPts val="0"/>
              </a:spcAft>
              <a:buClr>
                <a:schemeClr val="dk1"/>
              </a:buClr>
              <a:buSzPts val="3600"/>
              <a:buFont typeface="Calibri"/>
              <a:buNone/>
              <a:defRPr b="1" sz="36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p:cSld name="Encabezado de sección">
    <p:spTree>
      <p:nvGrpSpPr>
        <p:cNvPr id="122" name="Shape 122"/>
        <p:cNvGrpSpPr/>
        <p:nvPr/>
      </p:nvGrpSpPr>
      <p:grpSpPr>
        <a:xfrm>
          <a:off x="0" y="0"/>
          <a:ext cx="0" cy="0"/>
          <a:chOff x="0" y="0"/>
          <a:chExt cx="0" cy="0"/>
        </a:xfrm>
      </p:grpSpPr>
      <p:sp>
        <p:nvSpPr>
          <p:cNvPr id="123" name="Google Shape;123;p21"/>
          <p:cNvSpPr/>
          <p:nvPr/>
        </p:nvSpPr>
        <p:spPr>
          <a:xfrm flipH="1" rot="10800000">
            <a:off x="0" y="-6"/>
            <a:ext cx="10625328" cy="5404110"/>
          </a:xfrm>
          <a:prstGeom prst="rtTriangle">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4" name="Google Shape;124;p21"/>
          <p:cNvSpPr/>
          <p:nvPr/>
        </p:nvSpPr>
        <p:spPr>
          <a:xfrm rot="-1641210">
            <a:off x="-637324" y="3588176"/>
            <a:ext cx="3860162" cy="1746952"/>
          </a:xfrm>
          <a:prstGeom prst="parallelogram">
            <a:avLst>
              <a:gd fmla="val 53218"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125" name="Google Shape;125;p21"/>
          <p:cNvCxnSpPr/>
          <p:nvPr/>
        </p:nvCxnSpPr>
        <p:spPr>
          <a:xfrm flipH="1" rot="10800000">
            <a:off x="0" y="1010090"/>
            <a:ext cx="1785257" cy="907506"/>
          </a:xfrm>
          <a:prstGeom prst="straightConnector1">
            <a:avLst/>
          </a:prstGeom>
          <a:noFill/>
          <a:ln cap="flat" cmpd="sng" w="9525">
            <a:solidFill>
              <a:srgbClr val="A5A5A5"/>
            </a:solidFill>
            <a:prstDash val="solid"/>
            <a:miter lim="800000"/>
            <a:headEnd len="sm" w="sm" type="none"/>
            <a:tailEnd len="sm" w="sm" type="none"/>
          </a:ln>
        </p:spPr>
      </p:cxnSp>
      <p:sp>
        <p:nvSpPr>
          <p:cNvPr id="126" name="Google Shape;126;p21" title="Título"/>
          <p:cNvSpPr txBox="1"/>
          <p:nvPr>
            <p:ph type="title"/>
          </p:nvPr>
        </p:nvSpPr>
        <p:spPr>
          <a:xfrm>
            <a:off x="6283842" y="1987420"/>
            <a:ext cx="4911633" cy="1789855"/>
          </a:xfrm>
          <a:prstGeom prst="rect">
            <a:avLst/>
          </a:prstGeom>
          <a:noFill/>
          <a:ln>
            <a:noFill/>
          </a:ln>
        </p:spPr>
        <p:txBody>
          <a:bodyPr anchorCtr="0" anchor="b" bIns="0" lIns="91425" spcFirstLastPara="1" rIns="91425" wrap="square" tIns="45700">
            <a:normAutofit/>
          </a:bodyPr>
          <a:lstStyle>
            <a:lvl1pPr lvl="0" algn="l">
              <a:lnSpc>
                <a:spcPct val="90000"/>
              </a:lnSpc>
              <a:spcBef>
                <a:spcPts val="0"/>
              </a:spcBef>
              <a:spcAft>
                <a:spcPts val="0"/>
              </a:spcAft>
              <a:buClr>
                <a:schemeClr val="accent1"/>
              </a:buClr>
              <a:buSzPts val="4000"/>
              <a:buFont typeface="Calibri"/>
              <a:buNone/>
              <a:defRPr b="1" sz="4000">
                <a:solidFill>
                  <a:schemeClr val="accen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7" name="Google Shape;127;p21" title="Subtítulo"/>
          <p:cNvSpPr txBox="1"/>
          <p:nvPr>
            <p:ph idx="1" type="body"/>
          </p:nvPr>
        </p:nvSpPr>
        <p:spPr>
          <a:xfrm>
            <a:off x="6283842" y="3792046"/>
            <a:ext cx="4911633" cy="91058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90000"/>
              </a:lnSpc>
              <a:spcBef>
                <a:spcPts val="1000"/>
              </a:spcBef>
              <a:spcAft>
                <a:spcPts val="0"/>
              </a:spcAft>
              <a:buClr>
                <a:srgbClr val="2E7A40"/>
              </a:buClr>
              <a:buSzPts val="2000"/>
              <a:buFont typeface="Arial"/>
              <a:buNone/>
              <a:defRPr b="0" i="0" sz="2000" u="none" cap="none" strike="noStrike">
                <a:solidFill>
                  <a:schemeClr val="accent6"/>
                </a:solidFill>
                <a:latin typeface="Calibri"/>
                <a:ea typeface="Calibri"/>
                <a:cs typeface="Calibri"/>
                <a:sym typeface="Calibri"/>
              </a:defRPr>
            </a:lvl1pPr>
            <a:lvl2pPr indent="-228600" lvl="1" marL="914400" marR="0" rtl="0" algn="l">
              <a:lnSpc>
                <a:spcPct val="90000"/>
              </a:lnSpc>
              <a:spcBef>
                <a:spcPts val="500"/>
              </a:spcBef>
              <a:spcAft>
                <a:spcPts val="0"/>
              </a:spcAft>
              <a:buClr>
                <a:srgbClr val="2E7A40"/>
              </a:buClr>
              <a:buSzPts val="2000"/>
              <a:buFont typeface="Arial"/>
              <a:buNone/>
              <a:defRPr b="0" i="0" sz="2000" u="none" cap="none" strike="noStrike">
                <a:solidFill>
                  <a:srgbClr val="909090"/>
                </a:solidFill>
                <a:latin typeface="Calibri"/>
                <a:ea typeface="Calibri"/>
                <a:cs typeface="Calibri"/>
                <a:sym typeface="Calibri"/>
              </a:defRPr>
            </a:lvl2pPr>
            <a:lvl3pPr indent="-228600" lvl="2" marL="1371600" marR="0" rtl="0" algn="l">
              <a:lnSpc>
                <a:spcPct val="90000"/>
              </a:lnSpc>
              <a:spcBef>
                <a:spcPts val="500"/>
              </a:spcBef>
              <a:spcAft>
                <a:spcPts val="0"/>
              </a:spcAft>
              <a:buClr>
                <a:srgbClr val="2E7A40"/>
              </a:buClr>
              <a:buSzPts val="1800"/>
              <a:buFont typeface="Arial"/>
              <a:buNone/>
              <a:defRPr b="0" i="0" sz="1800" u="none" cap="none" strike="noStrike">
                <a:solidFill>
                  <a:srgbClr val="909090"/>
                </a:solidFill>
                <a:latin typeface="Calibri"/>
                <a:ea typeface="Calibri"/>
                <a:cs typeface="Calibri"/>
                <a:sym typeface="Calibri"/>
              </a:defRPr>
            </a:lvl3pPr>
            <a:lvl4pPr indent="-228600" lvl="3" marL="1828800" marR="0" rtl="0" algn="l">
              <a:lnSpc>
                <a:spcPct val="90000"/>
              </a:lnSpc>
              <a:spcBef>
                <a:spcPts val="500"/>
              </a:spcBef>
              <a:spcAft>
                <a:spcPts val="0"/>
              </a:spcAft>
              <a:buClr>
                <a:srgbClr val="2E7A40"/>
              </a:buClr>
              <a:buSzPts val="1600"/>
              <a:buFont typeface="Arial"/>
              <a:buNone/>
              <a:defRPr b="0" i="0" sz="1600" u="none" cap="none" strike="noStrike">
                <a:solidFill>
                  <a:srgbClr val="909090"/>
                </a:solidFill>
                <a:latin typeface="Calibri"/>
                <a:ea typeface="Calibri"/>
                <a:cs typeface="Calibri"/>
                <a:sym typeface="Calibri"/>
              </a:defRPr>
            </a:lvl4pPr>
            <a:lvl5pPr indent="-228600" lvl="4" marL="2286000" marR="0" rtl="0" algn="l">
              <a:lnSpc>
                <a:spcPct val="90000"/>
              </a:lnSpc>
              <a:spcBef>
                <a:spcPts val="500"/>
              </a:spcBef>
              <a:spcAft>
                <a:spcPts val="0"/>
              </a:spcAft>
              <a:buClr>
                <a:srgbClr val="2E7A40"/>
              </a:buClr>
              <a:buSzPts val="1600"/>
              <a:buFont typeface="Arial"/>
              <a:buNone/>
              <a:defRPr b="0" i="0" sz="1600" u="none" cap="none" strike="noStrike">
                <a:solidFill>
                  <a:srgbClr val="909090"/>
                </a:solidFill>
                <a:latin typeface="Calibri"/>
                <a:ea typeface="Calibri"/>
                <a:cs typeface="Calibri"/>
                <a:sym typeface="Calibri"/>
              </a:defRPr>
            </a:lvl5pPr>
            <a:lvl6pPr indent="-228600" lvl="5" marL="2743200" marR="0" rtl="0" algn="l">
              <a:lnSpc>
                <a:spcPct val="90000"/>
              </a:lnSpc>
              <a:spcBef>
                <a:spcPts val="500"/>
              </a:spcBef>
              <a:spcAft>
                <a:spcPts val="0"/>
              </a:spcAft>
              <a:buClr>
                <a:srgbClr val="909090"/>
              </a:buClr>
              <a:buSzPts val="1600"/>
              <a:buFont typeface="Arial"/>
              <a:buNone/>
              <a:defRPr b="0" i="0" sz="1600" u="none" cap="none" strike="noStrike">
                <a:solidFill>
                  <a:srgbClr val="909090"/>
                </a:solidFill>
                <a:latin typeface="Calibri"/>
                <a:ea typeface="Calibri"/>
                <a:cs typeface="Calibri"/>
                <a:sym typeface="Calibri"/>
              </a:defRPr>
            </a:lvl6pPr>
            <a:lvl7pPr indent="-228600" lvl="6" marL="3200400" marR="0" rtl="0" algn="l">
              <a:lnSpc>
                <a:spcPct val="90000"/>
              </a:lnSpc>
              <a:spcBef>
                <a:spcPts val="500"/>
              </a:spcBef>
              <a:spcAft>
                <a:spcPts val="0"/>
              </a:spcAft>
              <a:buClr>
                <a:srgbClr val="909090"/>
              </a:buClr>
              <a:buSzPts val="1600"/>
              <a:buFont typeface="Arial"/>
              <a:buNone/>
              <a:defRPr b="0" i="0" sz="1600" u="none" cap="none" strike="noStrike">
                <a:solidFill>
                  <a:srgbClr val="909090"/>
                </a:solidFill>
                <a:latin typeface="Calibri"/>
                <a:ea typeface="Calibri"/>
                <a:cs typeface="Calibri"/>
                <a:sym typeface="Calibri"/>
              </a:defRPr>
            </a:lvl7pPr>
            <a:lvl8pPr indent="-228600" lvl="7" marL="3657600" marR="0" rtl="0" algn="l">
              <a:lnSpc>
                <a:spcPct val="90000"/>
              </a:lnSpc>
              <a:spcBef>
                <a:spcPts val="500"/>
              </a:spcBef>
              <a:spcAft>
                <a:spcPts val="0"/>
              </a:spcAft>
              <a:buClr>
                <a:srgbClr val="909090"/>
              </a:buClr>
              <a:buSzPts val="1600"/>
              <a:buFont typeface="Arial"/>
              <a:buNone/>
              <a:defRPr b="0" i="0" sz="1600" u="none" cap="none" strike="noStrike">
                <a:solidFill>
                  <a:srgbClr val="909090"/>
                </a:solidFill>
                <a:latin typeface="Calibri"/>
                <a:ea typeface="Calibri"/>
                <a:cs typeface="Calibri"/>
                <a:sym typeface="Calibri"/>
              </a:defRPr>
            </a:lvl8pPr>
            <a:lvl9pPr indent="-228600" lvl="8" marL="4114800" marR="0" rtl="0" algn="l">
              <a:lnSpc>
                <a:spcPct val="90000"/>
              </a:lnSpc>
              <a:spcBef>
                <a:spcPts val="500"/>
              </a:spcBef>
              <a:spcAft>
                <a:spcPts val="0"/>
              </a:spcAft>
              <a:buClr>
                <a:srgbClr val="909090"/>
              </a:buClr>
              <a:buSzPts val="1600"/>
              <a:buFont typeface="Arial"/>
              <a:buNone/>
              <a:defRPr b="0" i="0" sz="1600" u="none" cap="none" strike="noStrike">
                <a:solidFill>
                  <a:srgbClr val="909090"/>
                </a:solidFill>
                <a:latin typeface="Calibri"/>
                <a:ea typeface="Calibri"/>
                <a:cs typeface="Calibri"/>
                <a:sym typeface="Calibri"/>
              </a:defRPr>
            </a:lvl9pPr>
          </a:lstStyle>
          <a:p/>
        </p:txBody>
      </p:sp>
      <p:cxnSp>
        <p:nvCxnSpPr>
          <p:cNvPr id="128" name="Google Shape;128;p21"/>
          <p:cNvCxnSpPr/>
          <p:nvPr/>
        </p:nvCxnSpPr>
        <p:spPr>
          <a:xfrm flipH="1" rot="10800000">
            <a:off x="9004301" y="3924299"/>
            <a:ext cx="3187700" cy="1689100"/>
          </a:xfrm>
          <a:prstGeom prst="straightConnector1">
            <a:avLst/>
          </a:prstGeom>
          <a:noFill/>
          <a:ln cap="flat" cmpd="sng" w="9525">
            <a:solidFill>
              <a:schemeClr val="accent2"/>
            </a:solidFill>
            <a:prstDash val="solid"/>
            <a:miter lim="800000"/>
            <a:headEnd len="sm" w="sm" type="none"/>
            <a:tailEnd len="sm" w="sm" type="none"/>
          </a:ln>
        </p:spPr>
      </p:cxnSp>
      <p:sp>
        <p:nvSpPr>
          <p:cNvPr id="129" name="Google Shape;129;p21"/>
          <p:cNvSpPr/>
          <p:nvPr/>
        </p:nvSpPr>
        <p:spPr>
          <a:xfrm>
            <a:off x="7754112" y="0"/>
            <a:ext cx="2258568" cy="742819"/>
          </a:xfrm>
          <a:prstGeom prst="parallelogram">
            <a:avLst>
              <a:gd fmla="val 19585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130" name="Google Shape;130;p21"/>
          <p:cNvCxnSpPr/>
          <p:nvPr/>
        </p:nvCxnSpPr>
        <p:spPr>
          <a:xfrm flipH="1" rot="10800000">
            <a:off x="0" y="408562"/>
            <a:ext cx="6595353" cy="3403148"/>
          </a:xfrm>
          <a:prstGeom prst="straightConnector1">
            <a:avLst/>
          </a:prstGeom>
          <a:noFill/>
          <a:ln cap="flat" cmpd="sng" w="9525">
            <a:solidFill>
              <a:srgbClr val="A5A5A5"/>
            </a:solidFill>
            <a:prstDash val="solid"/>
            <a:miter lim="800000"/>
            <a:headEnd len="sm" w="sm" type="none"/>
            <a:tailEnd len="sm" w="sm" type="none"/>
          </a:ln>
        </p:spPr>
      </p:cxnSp>
      <p:cxnSp>
        <p:nvCxnSpPr>
          <p:cNvPr id="131" name="Google Shape;131;p21"/>
          <p:cNvCxnSpPr/>
          <p:nvPr/>
        </p:nvCxnSpPr>
        <p:spPr>
          <a:xfrm flipH="1" rot="10800000">
            <a:off x="-17837" y="5266944"/>
            <a:ext cx="1919789" cy="1001054"/>
          </a:xfrm>
          <a:prstGeom prst="straightConnector1">
            <a:avLst/>
          </a:prstGeom>
          <a:noFill/>
          <a:ln cap="flat" cmpd="sng" w="9525">
            <a:solidFill>
              <a:schemeClr val="accent1"/>
            </a:solidFill>
            <a:prstDash val="solid"/>
            <a:miter lim="800000"/>
            <a:headEnd len="sm" w="sm" type="none"/>
            <a:tailEnd len="sm" w="sm" type="none"/>
          </a:ln>
        </p:spPr>
      </p:cxnSp>
      <p:sp>
        <p:nvSpPr>
          <p:cNvPr id="132" name="Google Shape;132;p21"/>
          <p:cNvSpPr/>
          <p:nvPr/>
        </p:nvSpPr>
        <p:spPr>
          <a:xfrm rot="-1641210">
            <a:off x="-139035" y="3407045"/>
            <a:ext cx="1438399" cy="236580"/>
          </a:xfrm>
          <a:prstGeom prst="parallelogram">
            <a:avLst>
              <a:gd fmla="val 53218" name="adj"/>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extLst>
    <p:ext uri="{DCECCB84-F9BA-43D5-87BE-67443E8EF086}">
      <p15:sldGuideLst>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contenido">
  <p:cSld name="Título y contenido">
    <p:spTree>
      <p:nvGrpSpPr>
        <p:cNvPr id="133" name="Shape 133"/>
        <p:cNvGrpSpPr/>
        <p:nvPr/>
      </p:nvGrpSpPr>
      <p:grpSpPr>
        <a:xfrm>
          <a:off x="0" y="0"/>
          <a:ext cx="0" cy="0"/>
          <a:chOff x="0" y="0"/>
          <a:chExt cx="0" cy="0"/>
        </a:xfrm>
      </p:grpSpPr>
      <p:cxnSp>
        <p:nvCxnSpPr>
          <p:cNvPr id="134" name="Google Shape;134;p22"/>
          <p:cNvCxnSpPr/>
          <p:nvPr/>
        </p:nvCxnSpPr>
        <p:spPr>
          <a:xfrm rot="10800000">
            <a:off x="-9247" y="3633967"/>
            <a:ext cx="1912619" cy="1572989"/>
          </a:xfrm>
          <a:prstGeom prst="straightConnector1">
            <a:avLst/>
          </a:prstGeom>
          <a:noFill/>
          <a:ln cap="flat" cmpd="sng" w="9525">
            <a:solidFill>
              <a:schemeClr val="accent2"/>
            </a:solidFill>
            <a:prstDash val="solid"/>
            <a:miter lim="800000"/>
            <a:headEnd len="sm" w="sm" type="none"/>
            <a:tailEnd len="sm" w="sm" type="none"/>
          </a:ln>
        </p:spPr>
      </p:cxnSp>
      <p:grpSp>
        <p:nvGrpSpPr>
          <p:cNvPr id="135" name="Google Shape;135;p22"/>
          <p:cNvGrpSpPr/>
          <p:nvPr/>
        </p:nvGrpSpPr>
        <p:grpSpPr>
          <a:xfrm flipH="1">
            <a:off x="7561328" y="0"/>
            <a:ext cx="4763978" cy="3541007"/>
            <a:chOff x="-124265" y="-2"/>
            <a:chExt cx="4763978" cy="3367272"/>
          </a:xfrm>
        </p:grpSpPr>
        <p:sp>
          <p:nvSpPr>
            <p:cNvPr id="136" name="Google Shape;136;p22"/>
            <p:cNvSpPr/>
            <p:nvPr/>
          </p:nvSpPr>
          <p:spPr>
            <a:xfrm>
              <a:off x="0" y="-1"/>
              <a:ext cx="4639713" cy="3367271"/>
            </a:xfrm>
            <a:prstGeom prst="diagStripe">
              <a:avLst>
                <a:gd fmla="val 51202" name="adj"/>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cxnSp>
          <p:nvCxnSpPr>
            <p:cNvPr id="137" name="Google Shape;137;p22"/>
            <p:cNvCxnSpPr/>
            <p:nvPr/>
          </p:nvCxnSpPr>
          <p:spPr>
            <a:xfrm flipH="1" rot="10800000">
              <a:off x="1433638" y="-2"/>
              <a:ext cx="1240971" cy="916595"/>
            </a:xfrm>
            <a:prstGeom prst="straightConnector1">
              <a:avLst/>
            </a:prstGeom>
            <a:noFill/>
            <a:ln cap="flat" cmpd="sng" w="9525">
              <a:solidFill>
                <a:srgbClr val="BFBFBF"/>
              </a:solidFill>
              <a:prstDash val="solid"/>
              <a:miter lim="800000"/>
              <a:headEnd len="sm" w="sm" type="none"/>
              <a:tailEnd len="sm" w="sm" type="none"/>
            </a:ln>
          </p:spPr>
        </p:cxnSp>
        <p:sp>
          <p:nvSpPr>
            <p:cNvPr id="138" name="Google Shape;138;p22"/>
            <p:cNvSpPr/>
            <p:nvPr/>
          </p:nvSpPr>
          <p:spPr>
            <a:xfrm rot="-2178838">
              <a:off x="-192127" y="1140864"/>
              <a:ext cx="1354398" cy="214994"/>
            </a:xfrm>
            <a:prstGeom prst="parallelogram">
              <a:avLst>
                <a:gd fmla="val 72003"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139" name="Google Shape;139;p22"/>
          <p:cNvSpPr txBox="1"/>
          <p:nvPr/>
        </p:nvSpPr>
        <p:spPr>
          <a:xfrm>
            <a:off x="11072378" y="235732"/>
            <a:ext cx="814647" cy="6155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ES" sz="3400" u="none" cap="none" strike="noStrike">
                <a:solidFill>
                  <a:schemeClr val="accent6"/>
                </a:solidFill>
                <a:latin typeface="Arial Black"/>
                <a:ea typeface="Arial Black"/>
                <a:cs typeface="Arial Black"/>
                <a:sym typeface="Arial Black"/>
              </a:rPr>
              <a:t>FR</a:t>
            </a:r>
            <a:endParaRPr/>
          </a:p>
        </p:txBody>
      </p:sp>
      <p:sp>
        <p:nvSpPr>
          <p:cNvPr id="140" name="Google Shape;140;p22"/>
          <p:cNvSpPr/>
          <p:nvPr/>
        </p:nvSpPr>
        <p:spPr>
          <a:xfrm flipH="1">
            <a:off x="6679908" y="1"/>
            <a:ext cx="1447800" cy="639064"/>
          </a:xfrm>
          <a:prstGeom prst="parallelogram">
            <a:avLst>
              <a:gd fmla="val 135617"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1" name="Google Shape;141;p22"/>
          <p:cNvSpPr txBox="1"/>
          <p:nvPr>
            <p:ph idx="11" type="ftr"/>
          </p:nvPr>
        </p:nvSpPr>
        <p:spPr>
          <a:xfrm>
            <a:off x="338530" y="63563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22"/>
          <p:cNvSpPr txBox="1"/>
          <p:nvPr>
            <p:ph idx="12" type="sldNum"/>
          </p:nvPr>
        </p:nvSpPr>
        <p:spPr>
          <a:xfrm>
            <a:off x="11146971" y="6356350"/>
            <a:ext cx="7402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
        <p:nvSpPr>
          <p:cNvPr id="143" name="Google Shape;143;p22" title="Título "/>
          <p:cNvSpPr txBox="1"/>
          <p:nvPr>
            <p:ph type="title"/>
          </p:nvPr>
        </p:nvSpPr>
        <p:spPr>
          <a:xfrm>
            <a:off x="518678" y="209028"/>
            <a:ext cx="8333222" cy="1147969"/>
          </a:xfrm>
          <a:prstGeom prst="rect">
            <a:avLst/>
          </a:prstGeom>
          <a:noFill/>
          <a:ln>
            <a:noFill/>
          </a:ln>
        </p:spPr>
        <p:txBody>
          <a:bodyPr anchorCtr="0" anchor="b" bIns="0" lIns="91425" spcFirstLastPara="1" rIns="91425" wrap="square" tIns="45700">
            <a:normAutofit/>
          </a:bodyPr>
          <a:lstStyle>
            <a:lvl1pPr lvl="0" algn="l">
              <a:lnSpc>
                <a:spcPct val="90000"/>
              </a:lnSpc>
              <a:spcBef>
                <a:spcPts val="0"/>
              </a:spcBef>
              <a:spcAft>
                <a:spcPts val="0"/>
              </a:spcAft>
              <a:buClr>
                <a:schemeClr val="accent1"/>
              </a:buClr>
              <a:buSzPts val="4400"/>
              <a:buFont typeface="Calibri"/>
              <a:buNone/>
              <a:defRPr b="1" sz="44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4" name="Google Shape;144;p22"/>
          <p:cNvSpPr txBox="1"/>
          <p:nvPr>
            <p:ph idx="1" type="body"/>
          </p:nvPr>
        </p:nvSpPr>
        <p:spPr>
          <a:xfrm>
            <a:off x="518678" y="1671924"/>
            <a:ext cx="10835122" cy="4505039"/>
          </a:xfrm>
          <a:prstGeom prst="rect">
            <a:avLst/>
          </a:prstGeom>
          <a:noFill/>
          <a:ln>
            <a:noFill/>
          </a:ln>
        </p:spPr>
        <p:txBody>
          <a:bodyPr anchorCtr="0" anchor="t" bIns="45700" lIns="91425" spcFirstLastPara="1" rIns="91425" wrap="square" tIns="45700">
            <a:noAutofit/>
          </a:bodyPr>
          <a:lstStyle>
            <a:lvl1pPr indent="-381000" lvl="0" marL="457200" marR="0" rtl="0" algn="l">
              <a:lnSpc>
                <a:spcPct val="90000"/>
              </a:lnSpc>
              <a:spcBef>
                <a:spcPts val="1000"/>
              </a:spcBef>
              <a:spcAft>
                <a:spcPts val="0"/>
              </a:spcAft>
              <a:buClr>
                <a:schemeClr val="accent2"/>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lnSpc>
                <a:spcPct val="90000"/>
              </a:lnSpc>
              <a:spcBef>
                <a:spcPts val="5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lnSpc>
                <a:spcPct val="90000"/>
              </a:lnSpc>
              <a:spcBef>
                <a:spcPts val="500"/>
              </a:spcBef>
              <a:spcAft>
                <a:spcPts val="0"/>
              </a:spcAft>
              <a:buClr>
                <a:schemeClr val="accent2"/>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lnSpc>
                <a:spcPct val="90000"/>
              </a:lnSpc>
              <a:spcBef>
                <a:spcPts val="500"/>
              </a:spcBef>
              <a:spcAft>
                <a:spcPts val="0"/>
              </a:spcAft>
              <a:buClr>
                <a:schemeClr val="accent2"/>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lnSpc>
                <a:spcPct val="90000"/>
              </a:lnSpc>
              <a:spcBef>
                <a:spcPts val="500"/>
              </a:spcBef>
              <a:spcAft>
                <a:spcPts val="0"/>
              </a:spcAft>
              <a:buClr>
                <a:schemeClr val="accent2"/>
              </a:buClr>
              <a:buSzPts val="1600"/>
              <a:buFont typeface="Arial"/>
              <a:buChar char="•"/>
              <a:defRPr b="0" i="0" sz="16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extLst>
    <p:ext uri="{DCECCB84-F9BA-43D5-87BE-67443E8EF086}">
      <p15:sldGuideLst>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p:cSld name="Dos objetos">
    <p:spTree>
      <p:nvGrpSpPr>
        <p:cNvPr id="145" name="Shape 145"/>
        <p:cNvGrpSpPr/>
        <p:nvPr/>
      </p:nvGrpSpPr>
      <p:grpSpPr>
        <a:xfrm>
          <a:off x="0" y="0"/>
          <a:ext cx="0" cy="0"/>
          <a:chOff x="0" y="0"/>
          <a:chExt cx="0" cy="0"/>
        </a:xfrm>
      </p:grpSpPr>
      <p:cxnSp>
        <p:nvCxnSpPr>
          <p:cNvPr id="146" name="Google Shape;146;p23"/>
          <p:cNvCxnSpPr/>
          <p:nvPr/>
        </p:nvCxnSpPr>
        <p:spPr>
          <a:xfrm rot="10800000">
            <a:off x="-9247" y="3633967"/>
            <a:ext cx="1912619" cy="1572989"/>
          </a:xfrm>
          <a:prstGeom prst="straightConnector1">
            <a:avLst/>
          </a:prstGeom>
          <a:noFill/>
          <a:ln cap="flat" cmpd="sng" w="9525">
            <a:solidFill>
              <a:schemeClr val="accent2"/>
            </a:solidFill>
            <a:prstDash val="solid"/>
            <a:miter lim="800000"/>
            <a:headEnd len="sm" w="sm" type="none"/>
            <a:tailEnd len="sm" w="sm" type="none"/>
          </a:ln>
        </p:spPr>
      </p:cxnSp>
      <p:grpSp>
        <p:nvGrpSpPr>
          <p:cNvPr id="147" name="Google Shape;147;p23"/>
          <p:cNvGrpSpPr/>
          <p:nvPr/>
        </p:nvGrpSpPr>
        <p:grpSpPr>
          <a:xfrm flipH="1">
            <a:off x="7561328" y="0"/>
            <a:ext cx="4763978" cy="3541007"/>
            <a:chOff x="-124265" y="-2"/>
            <a:chExt cx="4763978" cy="3367272"/>
          </a:xfrm>
        </p:grpSpPr>
        <p:sp>
          <p:nvSpPr>
            <p:cNvPr id="148" name="Google Shape;148;p23"/>
            <p:cNvSpPr/>
            <p:nvPr/>
          </p:nvSpPr>
          <p:spPr>
            <a:xfrm>
              <a:off x="0" y="-1"/>
              <a:ext cx="4639713" cy="3367271"/>
            </a:xfrm>
            <a:prstGeom prst="diagStripe">
              <a:avLst>
                <a:gd fmla="val 51202" name="adj"/>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cxnSp>
          <p:nvCxnSpPr>
            <p:cNvPr id="149" name="Google Shape;149;p23"/>
            <p:cNvCxnSpPr/>
            <p:nvPr/>
          </p:nvCxnSpPr>
          <p:spPr>
            <a:xfrm flipH="1" rot="10800000">
              <a:off x="1433638" y="-2"/>
              <a:ext cx="1240971" cy="916595"/>
            </a:xfrm>
            <a:prstGeom prst="straightConnector1">
              <a:avLst/>
            </a:prstGeom>
            <a:noFill/>
            <a:ln cap="flat" cmpd="sng" w="9525">
              <a:solidFill>
                <a:srgbClr val="BFBFBF"/>
              </a:solidFill>
              <a:prstDash val="solid"/>
              <a:miter lim="800000"/>
              <a:headEnd len="sm" w="sm" type="none"/>
              <a:tailEnd len="sm" w="sm" type="none"/>
            </a:ln>
          </p:spPr>
        </p:cxnSp>
        <p:sp>
          <p:nvSpPr>
            <p:cNvPr id="150" name="Google Shape;150;p23"/>
            <p:cNvSpPr/>
            <p:nvPr/>
          </p:nvSpPr>
          <p:spPr>
            <a:xfrm rot="-2178838">
              <a:off x="-192127" y="1140864"/>
              <a:ext cx="1354398" cy="214994"/>
            </a:xfrm>
            <a:prstGeom prst="parallelogram">
              <a:avLst>
                <a:gd fmla="val 72003"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151" name="Google Shape;151;p23"/>
          <p:cNvSpPr txBox="1"/>
          <p:nvPr/>
        </p:nvSpPr>
        <p:spPr>
          <a:xfrm>
            <a:off x="11072378" y="235732"/>
            <a:ext cx="814647" cy="6155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ES" sz="3400" u="none" cap="none" strike="noStrike">
                <a:solidFill>
                  <a:schemeClr val="accent6"/>
                </a:solidFill>
                <a:latin typeface="Arial Black"/>
                <a:ea typeface="Arial Black"/>
                <a:cs typeface="Arial Black"/>
                <a:sym typeface="Arial Black"/>
              </a:rPr>
              <a:t>FR</a:t>
            </a:r>
            <a:endParaRPr/>
          </a:p>
        </p:txBody>
      </p:sp>
      <p:sp>
        <p:nvSpPr>
          <p:cNvPr id="152" name="Google Shape;152;p23"/>
          <p:cNvSpPr/>
          <p:nvPr/>
        </p:nvSpPr>
        <p:spPr>
          <a:xfrm flipH="1">
            <a:off x="6679908" y="1"/>
            <a:ext cx="1447800" cy="639064"/>
          </a:xfrm>
          <a:prstGeom prst="parallelogram">
            <a:avLst>
              <a:gd fmla="val 135617"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3" name="Google Shape;153;p23"/>
          <p:cNvSpPr txBox="1"/>
          <p:nvPr>
            <p:ph idx="11" type="ftr"/>
          </p:nvPr>
        </p:nvSpPr>
        <p:spPr>
          <a:xfrm>
            <a:off x="338530" y="63563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23"/>
          <p:cNvSpPr txBox="1"/>
          <p:nvPr>
            <p:ph idx="12" type="sldNum"/>
          </p:nvPr>
        </p:nvSpPr>
        <p:spPr>
          <a:xfrm>
            <a:off x="11146971" y="6356350"/>
            <a:ext cx="7402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
        <p:nvSpPr>
          <p:cNvPr id="155" name="Google Shape;155;p23" title="Título "/>
          <p:cNvSpPr txBox="1"/>
          <p:nvPr>
            <p:ph type="title"/>
          </p:nvPr>
        </p:nvSpPr>
        <p:spPr>
          <a:xfrm>
            <a:off x="518678" y="209028"/>
            <a:ext cx="8333222" cy="1147969"/>
          </a:xfrm>
          <a:prstGeom prst="rect">
            <a:avLst/>
          </a:prstGeom>
          <a:noFill/>
          <a:ln>
            <a:noFill/>
          </a:ln>
        </p:spPr>
        <p:txBody>
          <a:bodyPr anchorCtr="0" anchor="b" bIns="0" lIns="91425" spcFirstLastPara="1" rIns="91425" wrap="square" tIns="45700">
            <a:normAutofit/>
          </a:bodyPr>
          <a:lstStyle>
            <a:lvl1pPr lvl="0" algn="l">
              <a:lnSpc>
                <a:spcPct val="90000"/>
              </a:lnSpc>
              <a:spcBef>
                <a:spcPts val="0"/>
              </a:spcBef>
              <a:spcAft>
                <a:spcPts val="0"/>
              </a:spcAft>
              <a:buClr>
                <a:schemeClr val="accent1"/>
              </a:buClr>
              <a:buSzPts val="4400"/>
              <a:buFont typeface="Calibri"/>
              <a:buNone/>
              <a:defRPr b="1" sz="44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6" name="Google Shape;156;p23"/>
          <p:cNvSpPr txBox="1"/>
          <p:nvPr>
            <p:ph idx="1" type="body"/>
          </p:nvPr>
        </p:nvSpPr>
        <p:spPr>
          <a:xfrm>
            <a:off x="529687" y="1651044"/>
            <a:ext cx="5181600" cy="4525919"/>
          </a:xfrm>
          <a:prstGeom prst="rect">
            <a:avLst/>
          </a:prstGeom>
          <a:noFill/>
          <a:ln>
            <a:noFill/>
          </a:ln>
        </p:spPr>
        <p:txBody>
          <a:bodyPr anchorCtr="0" anchor="t" bIns="45700" lIns="91425" spcFirstLastPara="1" rIns="91425" wrap="square" tIns="45700">
            <a:noAutofit/>
          </a:bodyPr>
          <a:lstStyle>
            <a:lvl1pPr indent="-381000" lvl="0" marL="457200" marR="0" rtl="0" algn="l">
              <a:lnSpc>
                <a:spcPct val="90000"/>
              </a:lnSpc>
              <a:spcBef>
                <a:spcPts val="1000"/>
              </a:spcBef>
              <a:spcAft>
                <a:spcPts val="0"/>
              </a:spcAft>
              <a:buClr>
                <a:schemeClr val="accent2"/>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lnSpc>
                <a:spcPct val="90000"/>
              </a:lnSpc>
              <a:spcBef>
                <a:spcPts val="5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lnSpc>
                <a:spcPct val="90000"/>
              </a:lnSpc>
              <a:spcBef>
                <a:spcPts val="500"/>
              </a:spcBef>
              <a:spcAft>
                <a:spcPts val="0"/>
              </a:spcAft>
              <a:buClr>
                <a:schemeClr val="accent2"/>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lnSpc>
                <a:spcPct val="90000"/>
              </a:lnSpc>
              <a:spcBef>
                <a:spcPts val="500"/>
              </a:spcBef>
              <a:spcAft>
                <a:spcPts val="0"/>
              </a:spcAft>
              <a:buClr>
                <a:schemeClr val="accent2"/>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lnSpc>
                <a:spcPct val="90000"/>
              </a:lnSpc>
              <a:spcBef>
                <a:spcPts val="500"/>
              </a:spcBef>
              <a:spcAft>
                <a:spcPts val="0"/>
              </a:spcAft>
              <a:buClr>
                <a:schemeClr val="accent2"/>
              </a:buClr>
              <a:buSzPts val="1600"/>
              <a:buFont typeface="Arial"/>
              <a:buChar char="•"/>
              <a:defRPr b="0" i="0" sz="16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57" name="Google Shape;157;p23"/>
          <p:cNvSpPr txBox="1"/>
          <p:nvPr>
            <p:ph idx="2" type="body"/>
          </p:nvPr>
        </p:nvSpPr>
        <p:spPr>
          <a:xfrm>
            <a:off x="6172200" y="1651044"/>
            <a:ext cx="5181600" cy="4525919"/>
          </a:xfrm>
          <a:prstGeom prst="rect">
            <a:avLst/>
          </a:prstGeom>
          <a:noFill/>
          <a:ln>
            <a:noFill/>
          </a:ln>
        </p:spPr>
        <p:txBody>
          <a:bodyPr anchorCtr="0" anchor="t" bIns="45700" lIns="91425" spcFirstLastPara="1" rIns="91425" wrap="square" tIns="45700">
            <a:noAutofit/>
          </a:bodyPr>
          <a:lstStyle>
            <a:lvl1pPr indent="-381000" lvl="0" marL="457200" marR="0" rtl="0" algn="l">
              <a:lnSpc>
                <a:spcPct val="90000"/>
              </a:lnSpc>
              <a:spcBef>
                <a:spcPts val="1000"/>
              </a:spcBef>
              <a:spcAft>
                <a:spcPts val="0"/>
              </a:spcAft>
              <a:buClr>
                <a:schemeClr val="accent2"/>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lnSpc>
                <a:spcPct val="90000"/>
              </a:lnSpc>
              <a:spcBef>
                <a:spcPts val="5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lnSpc>
                <a:spcPct val="90000"/>
              </a:lnSpc>
              <a:spcBef>
                <a:spcPts val="500"/>
              </a:spcBef>
              <a:spcAft>
                <a:spcPts val="0"/>
              </a:spcAft>
              <a:buClr>
                <a:schemeClr val="accent2"/>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lnSpc>
                <a:spcPct val="90000"/>
              </a:lnSpc>
              <a:spcBef>
                <a:spcPts val="500"/>
              </a:spcBef>
              <a:spcAft>
                <a:spcPts val="0"/>
              </a:spcAft>
              <a:buClr>
                <a:schemeClr val="accent2"/>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lnSpc>
                <a:spcPct val="90000"/>
              </a:lnSpc>
              <a:spcBef>
                <a:spcPts val="500"/>
              </a:spcBef>
              <a:spcAft>
                <a:spcPts val="0"/>
              </a:spcAft>
              <a:buClr>
                <a:schemeClr val="accent2"/>
              </a:buClr>
              <a:buSzPts val="1600"/>
              <a:buFont typeface="Arial"/>
              <a:buChar char="•"/>
              <a:defRPr b="0" i="0" sz="16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extLst>
    <p:ext uri="{DCECCB84-F9BA-43D5-87BE-67443E8EF086}">
      <p15:sldGuideLst>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p:cSld name="Comparación">
    <p:spTree>
      <p:nvGrpSpPr>
        <p:cNvPr id="158" name="Shape 158"/>
        <p:cNvGrpSpPr/>
        <p:nvPr/>
      </p:nvGrpSpPr>
      <p:grpSpPr>
        <a:xfrm>
          <a:off x="0" y="0"/>
          <a:ext cx="0" cy="0"/>
          <a:chOff x="0" y="0"/>
          <a:chExt cx="0" cy="0"/>
        </a:xfrm>
      </p:grpSpPr>
      <p:cxnSp>
        <p:nvCxnSpPr>
          <p:cNvPr id="159" name="Google Shape;159;p24"/>
          <p:cNvCxnSpPr/>
          <p:nvPr/>
        </p:nvCxnSpPr>
        <p:spPr>
          <a:xfrm rot="10800000">
            <a:off x="-9247" y="3633967"/>
            <a:ext cx="1912619" cy="1572989"/>
          </a:xfrm>
          <a:prstGeom prst="straightConnector1">
            <a:avLst/>
          </a:prstGeom>
          <a:noFill/>
          <a:ln cap="flat" cmpd="sng" w="9525">
            <a:solidFill>
              <a:schemeClr val="accent2"/>
            </a:solidFill>
            <a:prstDash val="solid"/>
            <a:miter lim="800000"/>
            <a:headEnd len="sm" w="sm" type="none"/>
            <a:tailEnd len="sm" w="sm" type="none"/>
          </a:ln>
        </p:spPr>
      </p:cxnSp>
      <p:grpSp>
        <p:nvGrpSpPr>
          <p:cNvPr id="160" name="Google Shape;160;p24"/>
          <p:cNvGrpSpPr/>
          <p:nvPr/>
        </p:nvGrpSpPr>
        <p:grpSpPr>
          <a:xfrm flipH="1">
            <a:off x="7561328" y="0"/>
            <a:ext cx="4763978" cy="3541007"/>
            <a:chOff x="-124265" y="-2"/>
            <a:chExt cx="4763978" cy="3367272"/>
          </a:xfrm>
        </p:grpSpPr>
        <p:sp>
          <p:nvSpPr>
            <p:cNvPr id="161" name="Google Shape;161;p24"/>
            <p:cNvSpPr/>
            <p:nvPr/>
          </p:nvSpPr>
          <p:spPr>
            <a:xfrm>
              <a:off x="0" y="-1"/>
              <a:ext cx="4639713" cy="3367271"/>
            </a:xfrm>
            <a:prstGeom prst="diagStripe">
              <a:avLst>
                <a:gd fmla="val 51202" name="adj"/>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cxnSp>
          <p:nvCxnSpPr>
            <p:cNvPr id="162" name="Google Shape;162;p24"/>
            <p:cNvCxnSpPr/>
            <p:nvPr/>
          </p:nvCxnSpPr>
          <p:spPr>
            <a:xfrm flipH="1" rot="10800000">
              <a:off x="1433638" y="-2"/>
              <a:ext cx="1240971" cy="916595"/>
            </a:xfrm>
            <a:prstGeom prst="straightConnector1">
              <a:avLst/>
            </a:prstGeom>
            <a:noFill/>
            <a:ln cap="flat" cmpd="sng" w="9525">
              <a:solidFill>
                <a:srgbClr val="BFBFBF"/>
              </a:solidFill>
              <a:prstDash val="solid"/>
              <a:miter lim="800000"/>
              <a:headEnd len="sm" w="sm" type="none"/>
              <a:tailEnd len="sm" w="sm" type="none"/>
            </a:ln>
          </p:spPr>
        </p:cxnSp>
        <p:sp>
          <p:nvSpPr>
            <p:cNvPr id="163" name="Google Shape;163;p24"/>
            <p:cNvSpPr/>
            <p:nvPr/>
          </p:nvSpPr>
          <p:spPr>
            <a:xfrm rot="-2178838">
              <a:off x="-192127" y="1140864"/>
              <a:ext cx="1354398" cy="214994"/>
            </a:xfrm>
            <a:prstGeom prst="parallelogram">
              <a:avLst>
                <a:gd fmla="val 72003"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164" name="Google Shape;164;p24"/>
          <p:cNvSpPr txBox="1"/>
          <p:nvPr/>
        </p:nvSpPr>
        <p:spPr>
          <a:xfrm>
            <a:off x="11072378" y="235732"/>
            <a:ext cx="814647" cy="6155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ES" sz="3400" u="none" cap="none" strike="noStrike">
                <a:solidFill>
                  <a:schemeClr val="accent6"/>
                </a:solidFill>
                <a:latin typeface="Arial Black"/>
                <a:ea typeface="Arial Black"/>
                <a:cs typeface="Arial Black"/>
                <a:sym typeface="Arial Black"/>
              </a:rPr>
              <a:t>FR</a:t>
            </a:r>
            <a:endParaRPr/>
          </a:p>
        </p:txBody>
      </p:sp>
      <p:sp>
        <p:nvSpPr>
          <p:cNvPr id="165" name="Google Shape;165;p24"/>
          <p:cNvSpPr/>
          <p:nvPr/>
        </p:nvSpPr>
        <p:spPr>
          <a:xfrm flipH="1">
            <a:off x="6679908" y="1"/>
            <a:ext cx="1447800" cy="639064"/>
          </a:xfrm>
          <a:prstGeom prst="parallelogram">
            <a:avLst>
              <a:gd fmla="val 135617"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6" name="Google Shape;166;p24"/>
          <p:cNvSpPr txBox="1"/>
          <p:nvPr>
            <p:ph idx="11" type="ftr"/>
          </p:nvPr>
        </p:nvSpPr>
        <p:spPr>
          <a:xfrm>
            <a:off x="338530" y="63563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7" name="Google Shape;167;p24"/>
          <p:cNvSpPr txBox="1"/>
          <p:nvPr>
            <p:ph idx="12" type="sldNum"/>
          </p:nvPr>
        </p:nvSpPr>
        <p:spPr>
          <a:xfrm>
            <a:off x="11146971" y="6356350"/>
            <a:ext cx="7402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
        <p:nvSpPr>
          <p:cNvPr id="168" name="Google Shape;168;p24" title="Título "/>
          <p:cNvSpPr txBox="1"/>
          <p:nvPr>
            <p:ph type="title"/>
          </p:nvPr>
        </p:nvSpPr>
        <p:spPr>
          <a:xfrm>
            <a:off x="518678" y="209028"/>
            <a:ext cx="8333222" cy="1147969"/>
          </a:xfrm>
          <a:prstGeom prst="rect">
            <a:avLst/>
          </a:prstGeom>
          <a:noFill/>
          <a:ln>
            <a:noFill/>
          </a:ln>
        </p:spPr>
        <p:txBody>
          <a:bodyPr anchorCtr="0" anchor="b" bIns="0" lIns="91425" spcFirstLastPara="1" rIns="91425" wrap="square" tIns="45700">
            <a:normAutofit/>
          </a:bodyPr>
          <a:lstStyle>
            <a:lvl1pPr lvl="0" algn="l">
              <a:lnSpc>
                <a:spcPct val="90000"/>
              </a:lnSpc>
              <a:spcBef>
                <a:spcPts val="0"/>
              </a:spcBef>
              <a:spcAft>
                <a:spcPts val="0"/>
              </a:spcAft>
              <a:buClr>
                <a:schemeClr val="accent1"/>
              </a:buClr>
              <a:buSzPts val="4400"/>
              <a:buFont typeface="Calibri"/>
              <a:buNone/>
              <a:defRPr b="1" sz="44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9" name="Google Shape;169;p24"/>
          <p:cNvSpPr txBox="1"/>
          <p:nvPr>
            <p:ph idx="1" type="body"/>
          </p:nvPr>
        </p:nvSpPr>
        <p:spPr>
          <a:xfrm>
            <a:off x="518678" y="1681163"/>
            <a:ext cx="5382501" cy="823912"/>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rgbClr val="2E7A40"/>
              </a:buClr>
              <a:buSzPts val="2400"/>
              <a:buFont typeface="Arial"/>
              <a:buNone/>
              <a:defRPr b="1" i="0" sz="2400" u="none" cap="none" strike="noStrike">
                <a:solidFill>
                  <a:schemeClr val="accent6"/>
                </a:solidFill>
                <a:latin typeface="Calibri"/>
                <a:ea typeface="Calibri"/>
                <a:cs typeface="Calibri"/>
                <a:sym typeface="Calibri"/>
              </a:defRPr>
            </a:lvl1pPr>
            <a:lvl2pPr indent="-355600" lvl="1" marL="914400" marR="0" rtl="0" algn="l">
              <a:lnSpc>
                <a:spcPct val="90000"/>
              </a:lnSpc>
              <a:spcBef>
                <a:spcPts val="500"/>
              </a:spcBef>
              <a:spcAft>
                <a:spcPts val="0"/>
              </a:spcAft>
              <a:buClr>
                <a:srgbClr val="2E7A40"/>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lnSpc>
                <a:spcPct val="90000"/>
              </a:lnSpc>
              <a:spcBef>
                <a:spcPts val="500"/>
              </a:spcBef>
              <a:spcAft>
                <a:spcPts val="0"/>
              </a:spcAft>
              <a:buClr>
                <a:srgbClr val="2E7A40"/>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lnSpc>
                <a:spcPct val="90000"/>
              </a:lnSpc>
              <a:spcBef>
                <a:spcPts val="500"/>
              </a:spcBef>
              <a:spcAft>
                <a:spcPts val="0"/>
              </a:spcAft>
              <a:buClr>
                <a:srgbClr val="2E7A40"/>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lnSpc>
                <a:spcPct val="90000"/>
              </a:lnSpc>
              <a:spcBef>
                <a:spcPts val="500"/>
              </a:spcBef>
              <a:spcAft>
                <a:spcPts val="0"/>
              </a:spcAft>
              <a:buClr>
                <a:srgbClr val="2E7A40"/>
              </a:buClr>
              <a:buSzPts val="1600"/>
              <a:buFont typeface="Arial"/>
              <a:buChar char="•"/>
              <a:defRPr b="0" i="0" sz="16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70" name="Google Shape;170;p24"/>
          <p:cNvSpPr txBox="1"/>
          <p:nvPr>
            <p:ph idx="2"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rgbClr val="2E7A40"/>
              </a:buClr>
              <a:buSzPts val="2400"/>
              <a:buFont typeface="Arial"/>
              <a:buNone/>
              <a:defRPr b="1" i="0" sz="2400" u="none" cap="none" strike="noStrike">
                <a:solidFill>
                  <a:schemeClr val="accent6"/>
                </a:solidFill>
                <a:latin typeface="Calibri"/>
                <a:ea typeface="Calibri"/>
                <a:cs typeface="Calibri"/>
                <a:sym typeface="Calibri"/>
              </a:defRPr>
            </a:lvl1pPr>
            <a:lvl2pPr indent="-228600" lvl="1" marL="914400" marR="0" rtl="0" algn="l">
              <a:lnSpc>
                <a:spcPct val="90000"/>
              </a:lnSpc>
              <a:spcBef>
                <a:spcPts val="500"/>
              </a:spcBef>
              <a:spcAft>
                <a:spcPts val="0"/>
              </a:spcAft>
              <a:buClr>
                <a:srgbClr val="2E7A40"/>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rgbClr val="2E7A40"/>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rgbClr val="2E7A40"/>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rgbClr val="2E7A40"/>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171" name="Google Shape;171;p24"/>
          <p:cNvSpPr txBox="1"/>
          <p:nvPr>
            <p:ph idx="3"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81000" lvl="0" marL="457200" marR="0" rtl="0" algn="l">
              <a:lnSpc>
                <a:spcPct val="90000"/>
              </a:lnSpc>
              <a:spcBef>
                <a:spcPts val="1000"/>
              </a:spcBef>
              <a:spcAft>
                <a:spcPts val="0"/>
              </a:spcAft>
              <a:buClr>
                <a:schemeClr val="accent2"/>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lnSpc>
                <a:spcPct val="90000"/>
              </a:lnSpc>
              <a:spcBef>
                <a:spcPts val="5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lnSpc>
                <a:spcPct val="90000"/>
              </a:lnSpc>
              <a:spcBef>
                <a:spcPts val="500"/>
              </a:spcBef>
              <a:spcAft>
                <a:spcPts val="0"/>
              </a:spcAft>
              <a:buClr>
                <a:schemeClr val="accent2"/>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lnSpc>
                <a:spcPct val="90000"/>
              </a:lnSpc>
              <a:spcBef>
                <a:spcPts val="500"/>
              </a:spcBef>
              <a:spcAft>
                <a:spcPts val="0"/>
              </a:spcAft>
              <a:buClr>
                <a:schemeClr val="accent2"/>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lnSpc>
                <a:spcPct val="90000"/>
              </a:lnSpc>
              <a:spcBef>
                <a:spcPts val="500"/>
              </a:spcBef>
              <a:spcAft>
                <a:spcPts val="0"/>
              </a:spcAft>
              <a:buClr>
                <a:schemeClr val="accent2"/>
              </a:buClr>
              <a:buSzPts val="1600"/>
              <a:buFont typeface="Arial"/>
              <a:buChar char="•"/>
              <a:defRPr b="0" i="0" sz="16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72" name="Google Shape;172;p24"/>
          <p:cNvSpPr txBox="1"/>
          <p:nvPr>
            <p:ph idx="4" type="body"/>
          </p:nvPr>
        </p:nvSpPr>
        <p:spPr>
          <a:xfrm>
            <a:off x="518678" y="2505075"/>
            <a:ext cx="5391749" cy="3684588"/>
          </a:xfrm>
          <a:prstGeom prst="rect">
            <a:avLst/>
          </a:prstGeom>
          <a:noFill/>
          <a:ln>
            <a:noFill/>
          </a:ln>
        </p:spPr>
        <p:txBody>
          <a:bodyPr anchorCtr="0" anchor="t" bIns="45700" lIns="91425" spcFirstLastPara="1" rIns="91425" wrap="square" tIns="45700">
            <a:noAutofit/>
          </a:bodyPr>
          <a:lstStyle>
            <a:lvl1pPr indent="-381000" lvl="0" marL="457200" marR="0" rtl="0" algn="l">
              <a:lnSpc>
                <a:spcPct val="90000"/>
              </a:lnSpc>
              <a:spcBef>
                <a:spcPts val="1000"/>
              </a:spcBef>
              <a:spcAft>
                <a:spcPts val="0"/>
              </a:spcAft>
              <a:buClr>
                <a:schemeClr val="accent2"/>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lnSpc>
                <a:spcPct val="90000"/>
              </a:lnSpc>
              <a:spcBef>
                <a:spcPts val="5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lnSpc>
                <a:spcPct val="90000"/>
              </a:lnSpc>
              <a:spcBef>
                <a:spcPts val="500"/>
              </a:spcBef>
              <a:spcAft>
                <a:spcPts val="0"/>
              </a:spcAft>
              <a:buClr>
                <a:schemeClr val="accent2"/>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lnSpc>
                <a:spcPct val="90000"/>
              </a:lnSpc>
              <a:spcBef>
                <a:spcPts val="500"/>
              </a:spcBef>
              <a:spcAft>
                <a:spcPts val="0"/>
              </a:spcAft>
              <a:buClr>
                <a:schemeClr val="accent2"/>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lnSpc>
                <a:spcPct val="90000"/>
              </a:lnSpc>
              <a:spcBef>
                <a:spcPts val="500"/>
              </a:spcBef>
              <a:spcAft>
                <a:spcPts val="0"/>
              </a:spcAft>
              <a:buClr>
                <a:schemeClr val="accent2"/>
              </a:buClr>
              <a:buSzPts val="1600"/>
              <a:buFont typeface="Arial"/>
              <a:buChar char="•"/>
              <a:defRPr b="0" i="0" sz="16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extLst>
    <p:ext uri="{DCECCB84-F9BA-43D5-87BE-67443E8EF086}">
      <p15:sldGuideLst>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p:cSld name="Contenido con título">
    <p:spTree>
      <p:nvGrpSpPr>
        <p:cNvPr id="173" name="Shape 173"/>
        <p:cNvGrpSpPr/>
        <p:nvPr/>
      </p:nvGrpSpPr>
      <p:grpSpPr>
        <a:xfrm>
          <a:off x="0" y="0"/>
          <a:ext cx="0" cy="0"/>
          <a:chOff x="0" y="0"/>
          <a:chExt cx="0" cy="0"/>
        </a:xfrm>
      </p:grpSpPr>
      <p:sp>
        <p:nvSpPr>
          <p:cNvPr id="174" name="Google Shape;174;p25"/>
          <p:cNvSpPr/>
          <p:nvPr/>
        </p:nvSpPr>
        <p:spPr>
          <a:xfrm flipH="1" rot="10800000">
            <a:off x="0" y="-6"/>
            <a:ext cx="10625328" cy="5404110"/>
          </a:xfrm>
          <a:prstGeom prst="rtTriangle">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175" name="Google Shape;175;p25"/>
          <p:cNvCxnSpPr/>
          <p:nvPr/>
        </p:nvCxnSpPr>
        <p:spPr>
          <a:xfrm flipH="1" rot="10800000">
            <a:off x="0" y="0"/>
            <a:ext cx="6030686" cy="3004456"/>
          </a:xfrm>
          <a:prstGeom prst="straightConnector1">
            <a:avLst/>
          </a:prstGeom>
          <a:noFill/>
          <a:ln cap="flat" cmpd="sng" w="9525">
            <a:solidFill>
              <a:srgbClr val="A5A5A5"/>
            </a:solidFill>
            <a:prstDash val="solid"/>
            <a:miter lim="800000"/>
            <a:headEnd len="sm" w="sm" type="none"/>
            <a:tailEnd len="sm" w="sm" type="none"/>
          </a:ln>
        </p:spPr>
      </p:cxnSp>
      <p:cxnSp>
        <p:nvCxnSpPr>
          <p:cNvPr id="176" name="Google Shape;176;p25"/>
          <p:cNvCxnSpPr/>
          <p:nvPr/>
        </p:nvCxnSpPr>
        <p:spPr>
          <a:xfrm flipH="1" rot="10800000">
            <a:off x="9004301" y="3924299"/>
            <a:ext cx="3187700" cy="1689100"/>
          </a:xfrm>
          <a:prstGeom prst="straightConnector1">
            <a:avLst/>
          </a:prstGeom>
          <a:noFill/>
          <a:ln cap="flat" cmpd="sng" w="9525">
            <a:solidFill>
              <a:schemeClr val="accent2"/>
            </a:solidFill>
            <a:prstDash val="solid"/>
            <a:miter lim="800000"/>
            <a:headEnd len="sm" w="sm" type="none"/>
            <a:tailEnd len="sm" w="sm" type="none"/>
          </a:ln>
        </p:spPr>
      </p:cxnSp>
      <p:sp>
        <p:nvSpPr>
          <p:cNvPr id="177" name="Google Shape;177;p25" title="Título"/>
          <p:cNvSpPr txBox="1"/>
          <p:nvPr>
            <p:ph type="ctrTitle"/>
          </p:nvPr>
        </p:nvSpPr>
        <p:spPr>
          <a:xfrm>
            <a:off x="719170" y="4374036"/>
            <a:ext cx="5311516" cy="1327031"/>
          </a:xfrm>
          <a:prstGeom prst="rect">
            <a:avLst/>
          </a:prstGeom>
          <a:noFill/>
          <a:ln>
            <a:noFill/>
          </a:ln>
        </p:spPr>
        <p:txBody>
          <a:bodyPr anchorCtr="0" anchor="b" bIns="0" lIns="91425" spcFirstLastPara="1" rIns="91425" wrap="square" tIns="45700">
            <a:normAutofit/>
          </a:bodyPr>
          <a:lstStyle>
            <a:lvl1pPr lvl="0" algn="r">
              <a:lnSpc>
                <a:spcPct val="90000"/>
              </a:lnSpc>
              <a:spcBef>
                <a:spcPts val="0"/>
              </a:spcBef>
              <a:spcAft>
                <a:spcPts val="0"/>
              </a:spcAft>
              <a:buClr>
                <a:schemeClr val="accent1"/>
              </a:buClr>
              <a:buSzPts val="4300"/>
              <a:buFont typeface="Arial"/>
              <a:buNone/>
              <a:defRPr b="1" sz="43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78" name="Google Shape;178;p25"/>
          <p:cNvCxnSpPr/>
          <p:nvPr/>
        </p:nvCxnSpPr>
        <p:spPr>
          <a:xfrm flipH="1" rot="10800000">
            <a:off x="-17837" y="4700016"/>
            <a:ext cx="1919789" cy="1001054"/>
          </a:xfrm>
          <a:prstGeom prst="straightConnector1">
            <a:avLst/>
          </a:prstGeom>
          <a:noFill/>
          <a:ln cap="flat" cmpd="sng" w="9525">
            <a:solidFill>
              <a:schemeClr val="accent1"/>
            </a:solidFill>
            <a:prstDash val="solid"/>
            <a:miter lim="800000"/>
            <a:headEnd len="sm" w="sm" type="none"/>
            <a:tailEnd len="sm" w="sm" type="none"/>
          </a:ln>
        </p:spPr>
      </p:cxnSp>
      <p:sp>
        <p:nvSpPr>
          <p:cNvPr id="179" name="Google Shape;179;p25"/>
          <p:cNvSpPr txBox="1"/>
          <p:nvPr>
            <p:ph idx="1" type="body"/>
          </p:nvPr>
        </p:nvSpPr>
        <p:spPr>
          <a:xfrm>
            <a:off x="719170" y="5701069"/>
            <a:ext cx="5311516" cy="931505"/>
          </a:xfrm>
          <a:prstGeom prst="rect">
            <a:avLst/>
          </a:prstGeom>
          <a:noFill/>
          <a:ln>
            <a:noFill/>
          </a:ln>
        </p:spPr>
        <p:txBody>
          <a:bodyPr anchorCtr="0" anchor="t" bIns="45700" lIns="91425" spcFirstLastPara="1" rIns="91425" wrap="square" tIns="45700">
            <a:noAutofit/>
          </a:bodyPr>
          <a:lstStyle>
            <a:lvl1pPr indent="-228600" lvl="0" marL="457200" marR="0" rtl="0" algn="r">
              <a:lnSpc>
                <a:spcPct val="90000"/>
              </a:lnSpc>
              <a:spcBef>
                <a:spcPts val="1000"/>
              </a:spcBef>
              <a:spcAft>
                <a:spcPts val="0"/>
              </a:spcAft>
              <a:buClr>
                <a:srgbClr val="2E7A40"/>
              </a:buClr>
              <a:buSzPts val="1600"/>
              <a:buFont typeface="Arial"/>
              <a:buNone/>
              <a:defRPr b="0" i="0" sz="1600" u="none" cap="none" strike="noStrike">
                <a:solidFill>
                  <a:schemeClr val="accent6"/>
                </a:solidFill>
                <a:latin typeface="Calibri"/>
                <a:ea typeface="Calibri"/>
                <a:cs typeface="Calibri"/>
                <a:sym typeface="Calibri"/>
              </a:defRPr>
            </a:lvl1pPr>
            <a:lvl2pPr indent="-228600" lvl="1" marL="914400" marR="0" rtl="0" algn="l">
              <a:lnSpc>
                <a:spcPct val="90000"/>
              </a:lnSpc>
              <a:spcBef>
                <a:spcPts val="500"/>
              </a:spcBef>
              <a:spcAft>
                <a:spcPts val="0"/>
              </a:spcAft>
              <a:buClr>
                <a:srgbClr val="2E7A40"/>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rgbClr val="2E7A40"/>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rgbClr val="2E7A40"/>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rgbClr val="2E7A40"/>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180" name="Google Shape;180;p25"/>
          <p:cNvSpPr txBox="1"/>
          <p:nvPr>
            <p:ph idx="2" type="body"/>
          </p:nvPr>
        </p:nvSpPr>
        <p:spPr>
          <a:xfrm>
            <a:off x="6161316" y="2290713"/>
            <a:ext cx="5803672" cy="4341862"/>
          </a:xfrm>
          <a:prstGeom prst="rect">
            <a:avLst/>
          </a:prstGeom>
          <a:noFill/>
          <a:ln>
            <a:noFill/>
          </a:ln>
        </p:spPr>
        <p:txBody>
          <a:bodyPr anchorCtr="0" anchor="t" bIns="45700" lIns="91425" spcFirstLastPara="1" rIns="91425" wrap="square" tIns="45700">
            <a:noAutofit/>
          </a:bodyPr>
          <a:lstStyle>
            <a:lvl1pPr indent="-381000" lvl="0" marL="457200" marR="0" rtl="0" algn="l">
              <a:lnSpc>
                <a:spcPct val="90000"/>
              </a:lnSpc>
              <a:spcBef>
                <a:spcPts val="1000"/>
              </a:spcBef>
              <a:spcAft>
                <a:spcPts val="0"/>
              </a:spcAft>
              <a:buClr>
                <a:schemeClr val="accent2"/>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lnSpc>
                <a:spcPct val="90000"/>
              </a:lnSpc>
              <a:spcBef>
                <a:spcPts val="5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lnSpc>
                <a:spcPct val="90000"/>
              </a:lnSpc>
              <a:spcBef>
                <a:spcPts val="500"/>
              </a:spcBef>
              <a:spcAft>
                <a:spcPts val="0"/>
              </a:spcAft>
              <a:buClr>
                <a:schemeClr val="accent2"/>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lnSpc>
                <a:spcPct val="90000"/>
              </a:lnSpc>
              <a:spcBef>
                <a:spcPts val="500"/>
              </a:spcBef>
              <a:spcAft>
                <a:spcPts val="0"/>
              </a:spcAft>
              <a:buClr>
                <a:schemeClr val="accent2"/>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lnSpc>
                <a:spcPct val="90000"/>
              </a:lnSpc>
              <a:spcBef>
                <a:spcPts val="500"/>
              </a:spcBef>
              <a:spcAft>
                <a:spcPts val="0"/>
              </a:spcAft>
              <a:buClr>
                <a:schemeClr val="accent2"/>
              </a:buClr>
              <a:buSzPts val="1600"/>
              <a:buFont typeface="Arial"/>
              <a:buChar char="•"/>
              <a:defRPr b="0" i="0" sz="1600" u="none" cap="none" strike="noStrike">
                <a:solidFill>
                  <a:schemeClr val="dk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extLst>
    <p:ext uri="{DCECCB84-F9BA-43D5-87BE-67443E8EF086}">
      <p15:sldGuideLst>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leyenda">
  <p:cSld name="Imagen con leyenda">
    <p:spTree>
      <p:nvGrpSpPr>
        <p:cNvPr id="181" name="Shape 181"/>
        <p:cNvGrpSpPr/>
        <p:nvPr/>
      </p:nvGrpSpPr>
      <p:grpSpPr>
        <a:xfrm>
          <a:off x="0" y="0"/>
          <a:ext cx="0" cy="0"/>
          <a:chOff x="0" y="0"/>
          <a:chExt cx="0" cy="0"/>
        </a:xfrm>
      </p:grpSpPr>
      <p:sp>
        <p:nvSpPr>
          <p:cNvPr id="182" name="Google Shape;182;p26"/>
          <p:cNvSpPr/>
          <p:nvPr/>
        </p:nvSpPr>
        <p:spPr>
          <a:xfrm flipH="1" rot="10800000">
            <a:off x="0" y="-6"/>
            <a:ext cx="10625328" cy="5404110"/>
          </a:xfrm>
          <a:prstGeom prst="rtTriangle">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183" name="Google Shape;183;p26"/>
          <p:cNvCxnSpPr/>
          <p:nvPr/>
        </p:nvCxnSpPr>
        <p:spPr>
          <a:xfrm flipH="1" rot="10800000">
            <a:off x="0" y="0"/>
            <a:ext cx="6030686" cy="3004456"/>
          </a:xfrm>
          <a:prstGeom prst="straightConnector1">
            <a:avLst/>
          </a:prstGeom>
          <a:noFill/>
          <a:ln cap="flat" cmpd="sng" w="9525">
            <a:solidFill>
              <a:srgbClr val="A5A5A5"/>
            </a:solidFill>
            <a:prstDash val="solid"/>
            <a:miter lim="800000"/>
            <a:headEnd len="sm" w="sm" type="none"/>
            <a:tailEnd len="sm" w="sm" type="none"/>
          </a:ln>
        </p:spPr>
      </p:cxnSp>
      <p:cxnSp>
        <p:nvCxnSpPr>
          <p:cNvPr id="184" name="Google Shape;184;p26"/>
          <p:cNvCxnSpPr/>
          <p:nvPr/>
        </p:nvCxnSpPr>
        <p:spPr>
          <a:xfrm flipH="1" rot="10800000">
            <a:off x="9004301" y="3924299"/>
            <a:ext cx="3187700" cy="1689100"/>
          </a:xfrm>
          <a:prstGeom prst="straightConnector1">
            <a:avLst/>
          </a:prstGeom>
          <a:noFill/>
          <a:ln cap="flat" cmpd="sng" w="9525">
            <a:solidFill>
              <a:schemeClr val="accent2"/>
            </a:solidFill>
            <a:prstDash val="solid"/>
            <a:miter lim="800000"/>
            <a:headEnd len="sm" w="sm" type="none"/>
            <a:tailEnd len="sm" w="sm" type="none"/>
          </a:ln>
        </p:spPr>
      </p:cxnSp>
      <p:sp>
        <p:nvSpPr>
          <p:cNvPr id="185" name="Google Shape;185;p26" title="Título"/>
          <p:cNvSpPr txBox="1"/>
          <p:nvPr>
            <p:ph type="ctrTitle"/>
          </p:nvPr>
        </p:nvSpPr>
        <p:spPr>
          <a:xfrm>
            <a:off x="719170" y="4374036"/>
            <a:ext cx="5311516" cy="1327031"/>
          </a:xfrm>
          <a:prstGeom prst="rect">
            <a:avLst/>
          </a:prstGeom>
          <a:noFill/>
          <a:ln>
            <a:noFill/>
          </a:ln>
        </p:spPr>
        <p:txBody>
          <a:bodyPr anchorCtr="0" anchor="b" bIns="0" lIns="91425" spcFirstLastPara="1" rIns="91425" wrap="square" tIns="45700">
            <a:normAutofit/>
          </a:bodyPr>
          <a:lstStyle>
            <a:lvl1pPr lvl="0" algn="r">
              <a:lnSpc>
                <a:spcPct val="90000"/>
              </a:lnSpc>
              <a:spcBef>
                <a:spcPts val="0"/>
              </a:spcBef>
              <a:spcAft>
                <a:spcPts val="0"/>
              </a:spcAft>
              <a:buClr>
                <a:schemeClr val="accent1"/>
              </a:buClr>
              <a:buSzPts val="4300"/>
              <a:buFont typeface="Arial"/>
              <a:buNone/>
              <a:defRPr b="1" sz="43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86" name="Google Shape;186;p26"/>
          <p:cNvCxnSpPr/>
          <p:nvPr/>
        </p:nvCxnSpPr>
        <p:spPr>
          <a:xfrm flipH="1" rot="10800000">
            <a:off x="-17837" y="4700016"/>
            <a:ext cx="1919789" cy="1001054"/>
          </a:xfrm>
          <a:prstGeom prst="straightConnector1">
            <a:avLst/>
          </a:prstGeom>
          <a:noFill/>
          <a:ln cap="flat" cmpd="sng" w="9525">
            <a:solidFill>
              <a:schemeClr val="accent1"/>
            </a:solidFill>
            <a:prstDash val="solid"/>
            <a:miter lim="800000"/>
            <a:headEnd len="sm" w="sm" type="none"/>
            <a:tailEnd len="sm" w="sm" type="none"/>
          </a:ln>
        </p:spPr>
      </p:cxnSp>
      <p:sp>
        <p:nvSpPr>
          <p:cNvPr id="187" name="Google Shape;187;p26"/>
          <p:cNvSpPr txBox="1"/>
          <p:nvPr>
            <p:ph idx="1" type="body"/>
          </p:nvPr>
        </p:nvSpPr>
        <p:spPr>
          <a:xfrm>
            <a:off x="719170" y="5701069"/>
            <a:ext cx="5311516" cy="931505"/>
          </a:xfrm>
          <a:prstGeom prst="rect">
            <a:avLst/>
          </a:prstGeom>
          <a:noFill/>
          <a:ln>
            <a:noFill/>
          </a:ln>
        </p:spPr>
        <p:txBody>
          <a:bodyPr anchorCtr="0" anchor="t" bIns="45700" lIns="91425" spcFirstLastPara="1" rIns="91425" wrap="square" tIns="45700">
            <a:noAutofit/>
          </a:bodyPr>
          <a:lstStyle>
            <a:lvl1pPr indent="-228600" lvl="0" marL="457200" marR="0" rtl="0" algn="r">
              <a:lnSpc>
                <a:spcPct val="90000"/>
              </a:lnSpc>
              <a:spcBef>
                <a:spcPts val="1000"/>
              </a:spcBef>
              <a:spcAft>
                <a:spcPts val="0"/>
              </a:spcAft>
              <a:buClr>
                <a:srgbClr val="2E7A40"/>
              </a:buClr>
              <a:buSzPts val="1600"/>
              <a:buFont typeface="Arial"/>
              <a:buNone/>
              <a:defRPr b="0" i="0" sz="1600" u="none" cap="none" strike="noStrike">
                <a:solidFill>
                  <a:schemeClr val="accent6"/>
                </a:solidFill>
                <a:latin typeface="Calibri"/>
                <a:ea typeface="Calibri"/>
                <a:cs typeface="Calibri"/>
                <a:sym typeface="Calibri"/>
              </a:defRPr>
            </a:lvl1pPr>
            <a:lvl2pPr indent="-228600" lvl="1" marL="914400" marR="0" rtl="0" algn="l">
              <a:lnSpc>
                <a:spcPct val="90000"/>
              </a:lnSpc>
              <a:spcBef>
                <a:spcPts val="500"/>
              </a:spcBef>
              <a:spcAft>
                <a:spcPts val="0"/>
              </a:spcAft>
              <a:buClr>
                <a:srgbClr val="2E7A40"/>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rgbClr val="2E7A40"/>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rgbClr val="2E7A40"/>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rgbClr val="2E7A40"/>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188" name="Google Shape;188;p26"/>
          <p:cNvSpPr/>
          <p:nvPr>
            <p:ph idx="2" type="pic"/>
          </p:nvPr>
        </p:nvSpPr>
        <p:spPr>
          <a:xfrm>
            <a:off x="6249970" y="2271860"/>
            <a:ext cx="5715017" cy="4360714"/>
          </a:xfrm>
          <a:prstGeom prst="rect">
            <a:avLst/>
          </a:prstGeom>
          <a:noFill/>
          <a:ln>
            <a:noFill/>
          </a:ln>
        </p:spPr>
      </p:sp>
    </p:spTree>
  </p:cSld>
  <p:clrMapOvr>
    <a:masterClrMapping/>
  </p:clrMapOvr>
  <p:extLst>
    <p:ext uri="{DCECCB84-F9BA-43D5-87BE-67443E8EF086}">
      <p15:sldGuideLst>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p:cSld name="En blanco">
    <p:spTree>
      <p:nvGrpSpPr>
        <p:cNvPr id="189" name="Shape 189"/>
        <p:cNvGrpSpPr/>
        <p:nvPr/>
      </p:nvGrpSpPr>
      <p:grpSpPr>
        <a:xfrm>
          <a:off x="0" y="0"/>
          <a:ext cx="0" cy="0"/>
          <a:chOff x="0" y="0"/>
          <a:chExt cx="0" cy="0"/>
        </a:xfrm>
      </p:grpSpPr>
      <p:sp>
        <p:nvSpPr>
          <p:cNvPr id="190" name="Google Shape;190;p27"/>
          <p:cNvSpPr txBox="1"/>
          <p:nvPr/>
        </p:nvSpPr>
        <p:spPr>
          <a:xfrm>
            <a:off x="11072378" y="235732"/>
            <a:ext cx="814647" cy="6155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ES" sz="3400" u="none" cap="none" strike="noStrike">
                <a:solidFill>
                  <a:schemeClr val="accent1"/>
                </a:solidFill>
                <a:latin typeface="Arial Black"/>
                <a:ea typeface="Arial Black"/>
                <a:cs typeface="Arial Black"/>
                <a:sym typeface="Arial Black"/>
              </a:rPr>
              <a:t>FR</a:t>
            </a:r>
            <a:endParaRPr/>
          </a:p>
        </p:txBody>
      </p:sp>
      <p:grpSp>
        <p:nvGrpSpPr>
          <p:cNvPr id="191" name="Google Shape;191;p27"/>
          <p:cNvGrpSpPr/>
          <p:nvPr/>
        </p:nvGrpSpPr>
        <p:grpSpPr>
          <a:xfrm flipH="1">
            <a:off x="7561328" y="0"/>
            <a:ext cx="4763978" cy="3541007"/>
            <a:chOff x="-124265" y="-2"/>
            <a:chExt cx="4763978" cy="3367272"/>
          </a:xfrm>
        </p:grpSpPr>
        <p:sp>
          <p:nvSpPr>
            <p:cNvPr id="192" name="Google Shape;192;p27"/>
            <p:cNvSpPr/>
            <p:nvPr/>
          </p:nvSpPr>
          <p:spPr>
            <a:xfrm>
              <a:off x="0" y="-1"/>
              <a:ext cx="4639713" cy="3367271"/>
            </a:xfrm>
            <a:prstGeom prst="diagStripe">
              <a:avLst>
                <a:gd fmla="val 51202" name="adj"/>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cxnSp>
          <p:nvCxnSpPr>
            <p:cNvPr id="193" name="Google Shape;193;p27"/>
            <p:cNvCxnSpPr/>
            <p:nvPr/>
          </p:nvCxnSpPr>
          <p:spPr>
            <a:xfrm flipH="1" rot="10800000">
              <a:off x="1433638" y="-2"/>
              <a:ext cx="1240971" cy="916595"/>
            </a:xfrm>
            <a:prstGeom prst="straightConnector1">
              <a:avLst/>
            </a:prstGeom>
            <a:noFill/>
            <a:ln cap="flat" cmpd="sng" w="9525">
              <a:solidFill>
                <a:srgbClr val="BFBFBF"/>
              </a:solidFill>
              <a:prstDash val="solid"/>
              <a:miter lim="800000"/>
              <a:headEnd len="sm" w="sm" type="none"/>
              <a:tailEnd len="sm" w="sm" type="none"/>
            </a:ln>
          </p:spPr>
        </p:cxnSp>
        <p:sp>
          <p:nvSpPr>
            <p:cNvPr id="194" name="Google Shape;194;p27"/>
            <p:cNvSpPr/>
            <p:nvPr/>
          </p:nvSpPr>
          <p:spPr>
            <a:xfrm rot="-2178838">
              <a:off x="-192127" y="1140864"/>
              <a:ext cx="1354398" cy="214994"/>
            </a:xfrm>
            <a:prstGeom prst="parallelogram">
              <a:avLst>
                <a:gd fmla="val 72003"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195" name="Google Shape;195;p27"/>
          <p:cNvSpPr/>
          <p:nvPr/>
        </p:nvSpPr>
        <p:spPr>
          <a:xfrm flipH="1">
            <a:off x="6679908" y="1"/>
            <a:ext cx="1447800" cy="639064"/>
          </a:xfrm>
          <a:prstGeom prst="parallelogram">
            <a:avLst>
              <a:gd fmla="val 135617"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6" name="Google Shape;196;p27"/>
          <p:cNvSpPr txBox="1"/>
          <p:nvPr>
            <p:ph idx="11" type="ftr"/>
          </p:nvPr>
        </p:nvSpPr>
        <p:spPr>
          <a:xfrm>
            <a:off x="338530" y="63563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7" name="Google Shape;197;p27"/>
          <p:cNvSpPr txBox="1"/>
          <p:nvPr>
            <p:ph idx="12" type="sldNum"/>
          </p:nvPr>
        </p:nvSpPr>
        <p:spPr>
          <a:xfrm>
            <a:off x="11146971" y="6356350"/>
            <a:ext cx="7402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extLst>
    <p:ext uri="{DCECCB84-F9BA-43D5-87BE-67443E8EF086}">
      <p15:sldGuideLst>
        <p15:guide id="1" orient="horz" pos="142">
          <p15:clr>
            <a:srgbClr val="FBAE40"/>
          </p15:clr>
        </p15:guide>
        <p15:guide id="2" pos="3840">
          <p15:clr>
            <a:srgbClr val="FBAE40"/>
          </p15:clr>
        </p15:guide>
        <p15:guide id="3" pos="77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p:cSld name="Solo el título">
    <p:spTree>
      <p:nvGrpSpPr>
        <p:cNvPr id="198" name="Shape 198"/>
        <p:cNvGrpSpPr/>
        <p:nvPr/>
      </p:nvGrpSpPr>
      <p:grpSpPr>
        <a:xfrm>
          <a:off x="0" y="0"/>
          <a:ext cx="0" cy="0"/>
          <a:chOff x="0" y="0"/>
          <a:chExt cx="0" cy="0"/>
        </a:xfrm>
      </p:grpSpPr>
      <p:sp>
        <p:nvSpPr>
          <p:cNvPr id="199" name="Google Shape;199;p28"/>
          <p:cNvSpPr txBox="1"/>
          <p:nvPr/>
        </p:nvSpPr>
        <p:spPr>
          <a:xfrm>
            <a:off x="11072378" y="235732"/>
            <a:ext cx="814647" cy="6155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ES" sz="3400" u="none" cap="none" strike="noStrike">
                <a:solidFill>
                  <a:schemeClr val="accent1"/>
                </a:solidFill>
                <a:latin typeface="Arial Black"/>
                <a:ea typeface="Arial Black"/>
                <a:cs typeface="Arial Black"/>
                <a:sym typeface="Arial Black"/>
              </a:rPr>
              <a:t>FR</a:t>
            </a:r>
            <a:endParaRPr/>
          </a:p>
        </p:txBody>
      </p:sp>
      <p:grpSp>
        <p:nvGrpSpPr>
          <p:cNvPr id="200" name="Google Shape;200;p28"/>
          <p:cNvGrpSpPr/>
          <p:nvPr/>
        </p:nvGrpSpPr>
        <p:grpSpPr>
          <a:xfrm flipH="1">
            <a:off x="7561328" y="0"/>
            <a:ext cx="4763978" cy="3541007"/>
            <a:chOff x="-124265" y="-2"/>
            <a:chExt cx="4763978" cy="3367272"/>
          </a:xfrm>
        </p:grpSpPr>
        <p:sp>
          <p:nvSpPr>
            <p:cNvPr id="201" name="Google Shape;201;p28"/>
            <p:cNvSpPr/>
            <p:nvPr/>
          </p:nvSpPr>
          <p:spPr>
            <a:xfrm>
              <a:off x="0" y="-1"/>
              <a:ext cx="4639713" cy="3367271"/>
            </a:xfrm>
            <a:prstGeom prst="diagStripe">
              <a:avLst>
                <a:gd fmla="val 51202" name="adj"/>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cxnSp>
          <p:nvCxnSpPr>
            <p:cNvPr id="202" name="Google Shape;202;p28"/>
            <p:cNvCxnSpPr/>
            <p:nvPr/>
          </p:nvCxnSpPr>
          <p:spPr>
            <a:xfrm flipH="1" rot="10800000">
              <a:off x="1433638" y="-2"/>
              <a:ext cx="1240971" cy="916595"/>
            </a:xfrm>
            <a:prstGeom prst="straightConnector1">
              <a:avLst/>
            </a:prstGeom>
            <a:noFill/>
            <a:ln cap="flat" cmpd="sng" w="9525">
              <a:solidFill>
                <a:srgbClr val="BFBFBF"/>
              </a:solidFill>
              <a:prstDash val="solid"/>
              <a:miter lim="800000"/>
              <a:headEnd len="sm" w="sm" type="none"/>
              <a:tailEnd len="sm" w="sm" type="none"/>
            </a:ln>
          </p:spPr>
        </p:cxnSp>
        <p:sp>
          <p:nvSpPr>
            <p:cNvPr id="203" name="Google Shape;203;p28"/>
            <p:cNvSpPr/>
            <p:nvPr/>
          </p:nvSpPr>
          <p:spPr>
            <a:xfrm rot="-2178838">
              <a:off x="-192127" y="1140864"/>
              <a:ext cx="1354398" cy="214994"/>
            </a:xfrm>
            <a:prstGeom prst="parallelogram">
              <a:avLst>
                <a:gd fmla="val 72003"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204" name="Google Shape;204;p28"/>
          <p:cNvSpPr/>
          <p:nvPr/>
        </p:nvSpPr>
        <p:spPr>
          <a:xfrm flipH="1">
            <a:off x="6679908" y="1"/>
            <a:ext cx="1447800" cy="639064"/>
          </a:xfrm>
          <a:prstGeom prst="parallelogram">
            <a:avLst>
              <a:gd fmla="val 135617"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5" name="Google Shape;205;p28" title="Título "/>
          <p:cNvSpPr txBox="1"/>
          <p:nvPr>
            <p:ph type="title"/>
          </p:nvPr>
        </p:nvSpPr>
        <p:spPr>
          <a:xfrm>
            <a:off x="518678" y="209028"/>
            <a:ext cx="8333222" cy="1215566"/>
          </a:xfrm>
          <a:prstGeom prst="rect">
            <a:avLst/>
          </a:prstGeom>
          <a:noFill/>
          <a:ln>
            <a:noFill/>
          </a:ln>
        </p:spPr>
        <p:txBody>
          <a:bodyPr anchorCtr="0" anchor="b" bIns="0" lIns="91425" spcFirstLastPara="1" rIns="91425" wrap="square" tIns="45700">
            <a:normAutofit/>
          </a:bodyPr>
          <a:lstStyle>
            <a:lvl1pPr lvl="0" algn="l">
              <a:lnSpc>
                <a:spcPct val="90000"/>
              </a:lnSpc>
              <a:spcBef>
                <a:spcPts val="0"/>
              </a:spcBef>
              <a:spcAft>
                <a:spcPts val="0"/>
              </a:spcAft>
              <a:buClr>
                <a:schemeClr val="accent1"/>
              </a:buClr>
              <a:buSzPts val="4400"/>
              <a:buFont typeface="Calibri"/>
              <a:buNone/>
              <a:defRPr b="1" sz="44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6" name="Google Shape;206;p28"/>
          <p:cNvSpPr txBox="1"/>
          <p:nvPr>
            <p:ph idx="11" type="ftr"/>
          </p:nvPr>
        </p:nvSpPr>
        <p:spPr>
          <a:xfrm>
            <a:off x="338530" y="63563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7" name="Google Shape;207;p28"/>
          <p:cNvSpPr txBox="1"/>
          <p:nvPr>
            <p:ph idx="12" type="sldNum"/>
          </p:nvPr>
        </p:nvSpPr>
        <p:spPr>
          <a:xfrm>
            <a:off x="11146971" y="6356350"/>
            <a:ext cx="7402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extLst>
    <p:ext uri="{DCECCB84-F9BA-43D5-87BE-67443E8EF086}">
      <p15:sldGuideLst>
        <p15:guide id="1" orient="horz" pos="142">
          <p15:clr>
            <a:srgbClr val="FBAE40"/>
          </p15:clr>
        </p15:guide>
        <p15:guide id="2" pos="3840">
          <p15:clr>
            <a:srgbClr val="FBAE40"/>
          </p15:clr>
        </p15:guide>
        <p15:guide id="3" pos="77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p:cSld name="Diseño personalizado">
    <p:spTree>
      <p:nvGrpSpPr>
        <p:cNvPr id="208" name="Shape 208"/>
        <p:cNvGrpSpPr/>
        <p:nvPr/>
      </p:nvGrpSpPr>
      <p:grpSpPr>
        <a:xfrm>
          <a:off x="0" y="0"/>
          <a:ext cx="0" cy="0"/>
          <a:chOff x="0" y="0"/>
          <a:chExt cx="0" cy="0"/>
        </a:xfrm>
      </p:grpSpPr>
      <p:sp>
        <p:nvSpPr>
          <p:cNvPr id="209" name="Google Shape;209;p29"/>
          <p:cNvSpPr txBox="1"/>
          <p:nvPr>
            <p:ph type="title"/>
          </p:nvPr>
        </p:nvSpPr>
        <p:spPr>
          <a:xfrm>
            <a:off x="518678" y="209029"/>
            <a:ext cx="10835122" cy="1147968"/>
          </a:xfrm>
          <a:prstGeom prst="rect">
            <a:avLst/>
          </a:prstGeom>
          <a:noFill/>
          <a:ln>
            <a:noFill/>
          </a:ln>
        </p:spPr>
        <p:txBody>
          <a:bodyPr anchorCtr="0" anchor="b" bIns="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con imagen">
  <p:cSld name="Diapositiva de título con imagen">
    <p:spTree>
      <p:nvGrpSpPr>
        <p:cNvPr id="25" name="Shape 25"/>
        <p:cNvGrpSpPr/>
        <p:nvPr/>
      </p:nvGrpSpPr>
      <p:grpSpPr>
        <a:xfrm>
          <a:off x="0" y="0"/>
          <a:ext cx="0" cy="0"/>
          <a:chOff x="0" y="0"/>
          <a:chExt cx="0" cy="0"/>
        </a:xfrm>
      </p:grpSpPr>
      <p:sp>
        <p:nvSpPr>
          <p:cNvPr id="26" name="Google Shape;26;p12"/>
          <p:cNvSpPr/>
          <p:nvPr/>
        </p:nvSpPr>
        <p:spPr>
          <a:xfrm flipH="1" rot="10800000">
            <a:off x="0" y="-6"/>
            <a:ext cx="10625328" cy="5404110"/>
          </a:xfrm>
          <a:prstGeom prst="rtTriangle">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27" name="Google Shape;27;p12"/>
          <p:cNvCxnSpPr/>
          <p:nvPr/>
        </p:nvCxnSpPr>
        <p:spPr>
          <a:xfrm flipH="1" rot="10800000">
            <a:off x="0" y="0"/>
            <a:ext cx="6030686" cy="3004456"/>
          </a:xfrm>
          <a:prstGeom prst="straightConnector1">
            <a:avLst/>
          </a:prstGeom>
          <a:noFill/>
          <a:ln cap="flat" cmpd="sng" w="9525">
            <a:solidFill>
              <a:srgbClr val="A5A5A5"/>
            </a:solidFill>
            <a:prstDash val="solid"/>
            <a:miter lim="800000"/>
            <a:headEnd len="sm" w="sm" type="none"/>
            <a:tailEnd len="sm" w="sm" type="none"/>
          </a:ln>
        </p:spPr>
      </p:cxnSp>
      <p:sp>
        <p:nvSpPr>
          <p:cNvPr id="28" name="Google Shape;28;p12"/>
          <p:cNvSpPr/>
          <p:nvPr>
            <p:ph idx="2" type="pic"/>
          </p:nvPr>
        </p:nvSpPr>
        <p:spPr>
          <a:xfrm>
            <a:off x="1683398" y="860944"/>
            <a:ext cx="4428523" cy="5137089"/>
          </a:xfrm>
          <a:prstGeom prst="rect">
            <a:avLst/>
          </a:prstGeom>
          <a:noFill/>
          <a:ln>
            <a:noFill/>
          </a:ln>
        </p:spPr>
      </p:sp>
      <p:cxnSp>
        <p:nvCxnSpPr>
          <p:cNvPr id="29" name="Google Shape;29;p12"/>
          <p:cNvCxnSpPr/>
          <p:nvPr/>
        </p:nvCxnSpPr>
        <p:spPr>
          <a:xfrm flipH="1" rot="10800000">
            <a:off x="9004301" y="3924299"/>
            <a:ext cx="3187700" cy="1689100"/>
          </a:xfrm>
          <a:prstGeom prst="straightConnector1">
            <a:avLst/>
          </a:prstGeom>
          <a:noFill/>
          <a:ln cap="flat" cmpd="sng" w="9525">
            <a:solidFill>
              <a:schemeClr val="accent2"/>
            </a:solidFill>
            <a:prstDash val="solid"/>
            <a:miter lim="800000"/>
            <a:headEnd len="sm" w="sm" type="none"/>
            <a:tailEnd len="sm" w="sm" type="none"/>
          </a:ln>
        </p:spPr>
      </p:cxnSp>
      <p:sp>
        <p:nvSpPr>
          <p:cNvPr id="30" name="Google Shape;30;p12" title="Título"/>
          <p:cNvSpPr txBox="1"/>
          <p:nvPr>
            <p:ph type="ctrTitle"/>
          </p:nvPr>
        </p:nvSpPr>
        <p:spPr>
          <a:xfrm>
            <a:off x="6375721" y="2006084"/>
            <a:ext cx="4853573" cy="1616252"/>
          </a:xfrm>
          <a:prstGeom prst="rect">
            <a:avLst/>
          </a:prstGeom>
          <a:noFill/>
          <a:ln>
            <a:noFill/>
          </a:ln>
        </p:spPr>
        <p:txBody>
          <a:bodyPr anchorCtr="0" anchor="b" bIns="0" lIns="91425" spcFirstLastPara="1" rIns="91425" wrap="square" tIns="45700">
            <a:normAutofit/>
          </a:bodyPr>
          <a:lstStyle>
            <a:lvl1pPr lvl="0" algn="l">
              <a:lnSpc>
                <a:spcPct val="90000"/>
              </a:lnSpc>
              <a:spcBef>
                <a:spcPts val="0"/>
              </a:spcBef>
              <a:spcAft>
                <a:spcPts val="0"/>
              </a:spcAft>
              <a:buClr>
                <a:schemeClr val="accent1"/>
              </a:buClr>
              <a:buSzPts val="4300"/>
              <a:buFont typeface="Calibri"/>
              <a:buNone/>
              <a:defRPr b="1" sz="43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2" title="Subtítulo"/>
          <p:cNvSpPr txBox="1"/>
          <p:nvPr>
            <p:ph idx="1" type="subTitle"/>
          </p:nvPr>
        </p:nvSpPr>
        <p:spPr>
          <a:xfrm>
            <a:off x="6375214" y="3640998"/>
            <a:ext cx="4854339" cy="1257574"/>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rgbClr val="2E7A40"/>
              </a:buClr>
              <a:buSzPts val="2400"/>
              <a:buFont typeface="Arial"/>
              <a:buNone/>
              <a:defRPr b="0" i="0" sz="2400" u="none" cap="none" strike="noStrike">
                <a:solidFill>
                  <a:schemeClr val="accent6"/>
                </a:solidFill>
                <a:latin typeface="Calibri"/>
                <a:ea typeface="Calibri"/>
                <a:cs typeface="Calibri"/>
                <a:sym typeface="Calibri"/>
              </a:defRPr>
            </a:lvl1pPr>
            <a:lvl2pPr lvl="1" marR="0" rtl="0" algn="ctr">
              <a:lnSpc>
                <a:spcPct val="90000"/>
              </a:lnSpc>
              <a:spcBef>
                <a:spcPts val="500"/>
              </a:spcBef>
              <a:spcAft>
                <a:spcPts val="0"/>
              </a:spcAft>
              <a:buClr>
                <a:srgbClr val="2E7A40"/>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rgbClr val="2E7A40"/>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rgbClr val="2E7A40"/>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rgbClr val="2E7A40"/>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cxnSp>
        <p:nvCxnSpPr>
          <p:cNvPr id="32" name="Google Shape;32;p12"/>
          <p:cNvCxnSpPr/>
          <p:nvPr/>
        </p:nvCxnSpPr>
        <p:spPr>
          <a:xfrm flipH="1" rot="10800000">
            <a:off x="-17837" y="4700016"/>
            <a:ext cx="1919789" cy="1001054"/>
          </a:xfrm>
          <a:prstGeom prst="straightConnector1">
            <a:avLst/>
          </a:prstGeom>
          <a:noFill/>
          <a:ln cap="flat" cmpd="sng" w="9525">
            <a:solidFill>
              <a:schemeClr val="accent1"/>
            </a:solidFill>
            <a:prstDash val="solid"/>
            <a:miter lim="800000"/>
            <a:headEnd len="sm" w="sm" type="none"/>
            <a:tailEnd len="sm" w="sm" type="none"/>
          </a:ln>
        </p:spPr>
      </p:cxnSp>
    </p:spTree>
  </p:cSld>
  <p:clrMapOvr>
    <a:masterClrMapping/>
  </p:clrMapOvr>
  <p:extLst>
    <p:ext uri="{DCECCB84-F9BA-43D5-87BE-67443E8EF086}">
      <p15:sldGuideLst>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del texto 01">
  <p:cSld name="Diseño del texto 01">
    <p:spTree>
      <p:nvGrpSpPr>
        <p:cNvPr id="33" name="Shape 33"/>
        <p:cNvGrpSpPr/>
        <p:nvPr/>
      </p:nvGrpSpPr>
      <p:grpSpPr>
        <a:xfrm>
          <a:off x="0" y="0"/>
          <a:ext cx="0" cy="0"/>
          <a:chOff x="0" y="0"/>
          <a:chExt cx="0" cy="0"/>
        </a:xfrm>
      </p:grpSpPr>
      <p:sp>
        <p:nvSpPr>
          <p:cNvPr id="34" name="Google Shape;34;p13" title="Viñetas"/>
          <p:cNvSpPr txBox="1"/>
          <p:nvPr>
            <p:ph idx="1" type="body"/>
          </p:nvPr>
        </p:nvSpPr>
        <p:spPr>
          <a:xfrm>
            <a:off x="531378" y="3196915"/>
            <a:ext cx="4942829" cy="2958275"/>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90000"/>
              </a:lnSpc>
              <a:spcBef>
                <a:spcPts val="1000"/>
              </a:spcBef>
              <a:spcAft>
                <a:spcPts val="0"/>
              </a:spcAft>
              <a:buClr>
                <a:schemeClr val="accent2"/>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lnSpc>
                <a:spcPct val="90000"/>
              </a:lnSpc>
              <a:spcBef>
                <a:spcPts val="5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lnSpc>
                <a:spcPct val="90000"/>
              </a:lnSpc>
              <a:spcBef>
                <a:spcPts val="500"/>
              </a:spcBef>
              <a:spcAft>
                <a:spcPts val="0"/>
              </a:spcAft>
              <a:buClr>
                <a:schemeClr val="accent2"/>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lnSpc>
                <a:spcPct val="90000"/>
              </a:lnSpc>
              <a:spcBef>
                <a:spcPts val="500"/>
              </a:spcBef>
              <a:spcAft>
                <a:spcPts val="0"/>
              </a:spcAft>
              <a:buClr>
                <a:schemeClr val="accent2"/>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lnSpc>
                <a:spcPct val="90000"/>
              </a:lnSpc>
              <a:spcBef>
                <a:spcPts val="500"/>
              </a:spcBef>
              <a:spcAft>
                <a:spcPts val="0"/>
              </a:spcAft>
              <a:buClr>
                <a:schemeClr val="accent2"/>
              </a:buClr>
              <a:buSzPts val="1600"/>
              <a:buFont typeface="Arial"/>
              <a:buChar char="•"/>
              <a:defRPr b="0" i="0" sz="16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5" name="Google Shape;35;p13"/>
          <p:cNvSpPr/>
          <p:nvPr/>
        </p:nvSpPr>
        <p:spPr>
          <a:xfrm rot="10800000">
            <a:off x="1839686" y="-6"/>
            <a:ext cx="10352314" cy="5638806"/>
          </a:xfrm>
          <a:prstGeom prst="rtTriangle">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6" name="Google Shape;36;p13"/>
          <p:cNvSpPr/>
          <p:nvPr/>
        </p:nvSpPr>
        <p:spPr>
          <a:xfrm flipH="1">
            <a:off x="2978150" y="-5"/>
            <a:ext cx="4121150" cy="1308105"/>
          </a:xfrm>
          <a:prstGeom prst="parallelogram">
            <a:avLst>
              <a:gd fmla="val 18638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37" name="Google Shape;37;p13"/>
          <p:cNvCxnSpPr/>
          <p:nvPr/>
        </p:nvCxnSpPr>
        <p:spPr>
          <a:xfrm flipH="1" rot="10800000">
            <a:off x="6375400" y="5047077"/>
            <a:ext cx="1524574" cy="1803400"/>
          </a:xfrm>
          <a:prstGeom prst="straightConnector1">
            <a:avLst/>
          </a:prstGeom>
          <a:noFill/>
          <a:ln cap="flat" cmpd="sng" w="9525">
            <a:solidFill>
              <a:srgbClr val="EAB200"/>
            </a:solidFill>
            <a:prstDash val="solid"/>
            <a:miter lim="800000"/>
            <a:headEnd len="sm" w="sm" type="none"/>
            <a:tailEnd len="sm" w="sm" type="none"/>
          </a:ln>
        </p:spPr>
      </p:cxnSp>
      <p:sp>
        <p:nvSpPr>
          <p:cNvPr id="38" name="Google Shape;38;p13" title="Subtítulo"/>
          <p:cNvSpPr txBox="1"/>
          <p:nvPr>
            <p:ph idx="2" type="body"/>
          </p:nvPr>
        </p:nvSpPr>
        <p:spPr>
          <a:xfrm>
            <a:off x="531379" y="2563477"/>
            <a:ext cx="7342631" cy="60889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2E7A40"/>
              </a:buClr>
              <a:buSzPts val="2000"/>
              <a:buFont typeface="Arial"/>
              <a:buNone/>
              <a:defRPr b="0" i="0" sz="2000" u="none" cap="none" strike="noStrike">
                <a:solidFill>
                  <a:schemeClr val="accent6"/>
                </a:solidFill>
                <a:latin typeface="Calibri"/>
                <a:ea typeface="Calibri"/>
                <a:cs typeface="Calibri"/>
                <a:sym typeface="Calibri"/>
              </a:defRPr>
            </a:lvl1pPr>
            <a:lvl2pPr indent="-228600" lvl="1" marL="914400" marR="0" rtl="0" algn="l">
              <a:lnSpc>
                <a:spcPct val="90000"/>
              </a:lnSpc>
              <a:spcBef>
                <a:spcPts val="500"/>
              </a:spcBef>
              <a:spcAft>
                <a:spcPts val="0"/>
              </a:spcAft>
              <a:buClr>
                <a:srgbClr val="2E7A40"/>
              </a:buClr>
              <a:buSzPts val="2000"/>
              <a:buFont typeface="Arial"/>
              <a:buNone/>
              <a:defRPr b="0" i="0" sz="2000" u="none" cap="none" strike="noStrike">
                <a:solidFill>
                  <a:schemeClr val="dk1"/>
                </a:solidFill>
                <a:latin typeface="Calibri"/>
                <a:ea typeface="Calibri"/>
                <a:cs typeface="Calibri"/>
                <a:sym typeface="Calibri"/>
              </a:defRPr>
            </a:lvl2pPr>
            <a:lvl3pPr indent="-342900" lvl="2" marL="1371600" marR="0" rtl="0" algn="l">
              <a:lnSpc>
                <a:spcPct val="90000"/>
              </a:lnSpc>
              <a:spcBef>
                <a:spcPts val="500"/>
              </a:spcBef>
              <a:spcAft>
                <a:spcPts val="0"/>
              </a:spcAft>
              <a:buClr>
                <a:srgbClr val="2E7A40"/>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lnSpc>
                <a:spcPct val="90000"/>
              </a:lnSpc>
              <a:spcBef>
                <a:spcPts val="500"/>
              </a:spcBef>
              <a:spcAft>
                <a:spcPts val="0"/>
              </a:spcAft>
              <a:buClr>
                <a:srgbClr val="2E7A40"/>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lnSpc>
                <a:spcPct val="90000"/>
              </a:lnSpc>
              <a:spcBef>
                <a:spcPts val="500"/>
              </a:spcBef>
              <a:spcAft>
                <a:spcPts val="0"/>
              </a:spcAft>
              <a:buClr>
                <a:srgbClr val="2E7A40"/>
              </a:buClr>
              <a:buSzPts val="1600"/>
              <a:buFont typeface="Arial"/>
              <a:buChar char="•"/>
              <a:defRPr b="0" i="0" sz="16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9" name="Google Shape;39;p13" title="Título "/>
          <p:cNvSpPr txBox="1"/>
          <p:nvPr>
            <p:ph type="title"/>
          </p:nvPr>
        </p:nvSpPr>
        <p:spPr>
          <a:xfrm>
            <a:off x="531378" y="1308484"/>
            <a:ext cx="7342622" cy="1215566"/>
          </a:xfrm>
          <a:prstGeom prst="rect">
            <a:avLst/>
          </a:prstGeom>
          <a:noFill/>
          <a:ln>
            <a:noFill/>
          </a:ln>
        </p:spPr>
        <p:txBody>
          <a:bodyPr anchorCtr="0" anchor="b" bIns="0" lIns="91425" spcFirstLastPara="1" rIns="91425" wrap="square" tIns="45700">
            <a:normAutofit/>
          </a:bodyPr>
          <a:lstStyle>
            <a:lvl1pPr lvl="0" algn="l">
              <a:lnSpc>
                <a:spcPct val="90000"/>
              </a:lnSpc>
              <a:spcBef>
                <a:spcPts val="0"/>
              </a:spcBef>
              <a:spcAft>
                <a:spcPts val="0"/>
              </a:spcAft>
              <a:buClr>
                <a:schemeClr val="accent1"/>
              </a:buClr>
              <a:buSzPts val="4400"/>
              <a:buFont typeface="Calibri"/>
              <a:buNone/>
              <a:defRPr b="1" sz="44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3"/>
          <p:cNvSpPr/>
          <p:nvPr>
            <p:ph idx="3" type="pic"/>
          </p:nvPr>
        </p:nvSpPr>
        <p:spPr>
          <a:xfrm>
            <a:off x="6604000" y="0"/>
            <a:ext cx="5588000" cy="6872249"/>
          </a:xfrm>
          <a:prstGeom prst="rect">
            <a:avLst/>
          </a:prstGeom>
          <a:solidFill>
            <a:srgbClr val="D8D8D8"/>
          </a:solidFill>
          <a:ln>
            <a:noFill/>
          </a:ln>
        </p:spPr>
      </p:sp>
      <p:sp>
        <p:nvSpPr>
          <p:cNvPr id="41" name="Google Shape;41;p13"/>
          <p:cNvSpPr txBox="1"/>
          <p:nvPr>
            <p:ph idx="11" type="ftr"/>
          </p:nvPr>
        </p:nvSpPr>
        <p:spPr>
          <a:xfrm>
            <a:off x="338530" y="63563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3"/>
          <p:cNvSpPr txBox="1"/>
          <p:nvPr>
            <p:ph idx="12" type="sldNum"/>
          </p:nvPr>
        </p:nvSpPr>
        <p:spPr>
          <a:xfrm>
            <a:off x="11146971" y="6356350"/>
            <a:ext cx="7402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extLst>
    <p:ext uri="{DCECCB84-F9BA-43D5-87BE-67443E8EF086}">
      <p15:sldGuideLst>
        <p15:guide id="1" orient="horz" pos="142">
          <p15:clr>
            <a:srgbClr val="FBAE40"/>
          </p15:clr>
        </p15:guide>
        <p15:guide id="2" pos="3840">
          <p15:clr>
            <a:srgbClr val="FBAE40"/>
          </p15:clr>
        </p15:guide>
        <p15:guide id="3" pos="415">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de texto 02">
  <p:cSld name="Diseño de texto 02">
    <p:spTree>
      <p:nvGrpSpPr>
        <p:cNvPr id="43" name="Shape 43"/>
        <p:cNvGrpSpPr/>
        <p:nvPr/>
      </p:nvGrpSpPr>
      <p:grpSpPr>
        <a:xfrm>
          <a:off x="0" y="0"/>
          <a:ext cx="0" cy="0"/>
          <a:chOff x="0" y="0"/>
          <a:chExt cx="0" cy="0"/>
        </a:xfrm>
      </p:grpSpPr>
      <p:sp>
        <p:nvSpPr>
          <p:cNvPr id="44" name="Google Shape;44;p14"/>
          <p:cNvSpPr/>
          <p:nvPr/>
        </p:nvSpPr>
        <p:spPr>
          <a:xfrm rot="10800000">
            <a:off x="1839686" y="-6"/>
            <a:ext cx="10352314" cy="5638806"/>
          </a:xfrm>
          <a:prstGeom prst="rtTriangle">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5" name="Google Shape;45;p14"/>
          <p:cNvSpPr/>
          <p:nvPr>
            <p:ph idx="2" type="pic"/>
          </p:nvPr>
        </p:nvSpPr>
        <p:spPr>
          <a:xfrm>
            <a:off x="6170177" y="1435100"/>
            <a:ext cx="6021821" cy="5422900"/>
          </a:xfrm>
          <a:prstGeom prst="rect">
            <a:avLst/>
          </a:prstGeom>
          <a:solidFill>
            <a:srgbClr val="D8D8D8"/>
          </a:solidFill>
          <a:ln>
            <a:noFill/>
          </a:ln>
        </p:spPr>
      </p:sp>
      <p:sp>
        <p:nvSpPr>
          <p:cNvPr id="46" name="Google Shape;46;p14" title="Viñetas"/>
          <p:cNvSpPr txBox="1"/>
          <p:nvPr>
            <p:ph idx="1" type="body"/>
          </p:nvPr>
        </p:nvSpPr>
        <p:spPr>
          <a:xfrm>
            <a:off x="531378" y="3196915"/>
            <a:ext cx="4942829" cy="2958275"/>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90000"/>
              </a:lnSpc>
              <a:spcBef>
                <a:spcPts val="1000"/>
              </a:spcBef>
              <a:spcAft>
                <a:spcPts val="0"/>
              </a:spcAft>
              <a:buClr>
                <a:schemeClr val="accent2"/>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lnSpc>
                <a:spcPct val="90000"/>
              </a:lnSpc>
              <a:spcBef>
                <a:spcPts val="5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lnSpc>
                <a:spcPct val="90000"/>
              </a:lnSpc>
              <a:spcBef>
                <a:spcPts val="500"/>
              </a:spcBef>
              <a:spcAft>
                <a:spcPts val="0"/>
              </a:spcAft>
              <a:buClr>
                <a:schemeClr val="accent2"/>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lnSpc>
                <a:spcPct val="90000"/>
              </a:lnSpc>
              <a:spcBef>
                <a:spcPts val="500"/>
              </a:spcBef>
              <a:spcAft>
                <a:spcPts val="0"/>
              </a:spcAft>
              <a:buClr>
                <a:schemeClr val="accent2"/>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lnSpc>
                <a:spcPct val="90000"/>
              </a:lnSpc>
              <a:spcBef>
                <a:spcPts val="500"/>
              </a:spcBef>
              <a:spcAft>
                <a:spcPts val="0"/>
              </a:spcAft>
              <a:buClr>
                <a:schemeClr val="accent2"/>
              </a:buClr>
              <a:buSzPts val="1600"/>
              <a:buFont typeface="Arial"/>
              <a:buChar char="•"/>
              <a:defRPr b="0" i="0" sz="16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7" name="Google Shape;47;p14"/>
          <p:cNvSpPr/>
          <p:nvPr/>
        </p:nvSpPr>
        <p:spPr>
          <a:xfrm flipH="1">
            <a:off x="2978150" y="-5"/>
            <a:ext cx="4121150" cy="1308105"/>
          </a:xfrm>
          <a:prstGeom prst="parallelogram">
            <a:avLst>
              <a:gd fmla="val 18638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48" name="Google Shape;48;p14"/>
          <p:cNvCxnSpPr/>
          <p:nvPr/>
        </p:nvCxnSpPr>
        <p:spPr>
          <a:xfrm flipH="1" rot="10800000">
            <a:off x="10352314" y="1185452"/>
            <a:ext cx="1839685" cy="1633948"/>
          </a:xfrm>
          <a:prstGeom prst="straightConnector1">
            <a:avLst/>
          </a:prstGeom>
          <a:noFill/>
          <a:ln cap="flat" cmpd="sng" w="9525">
            <a:solidFill>
              <a:schemeClr val="accent2"/>
            </a:solidFill>
            <a:prstDash val="solid"/>
            <a:miter lim="800000"/>
            <a:headEnd len="sm" w="sm" type="none"/>
            <a:tailEnd len="sm" w="sm" type="none"/>
          </a:ln>
        </p:spPr>
      </p:cxnSp>
      <p:sp>
        <p:nvSpPr>
          <p:cNvPr id="49" name="Google Shape;49;p14" title="Subtítulo"/>
          <p:cNvSpPr txBox="1"/>
          <p:nvPr>
            <p:ph idx="3" type="body"/>
          </p:nvPr>
        </p:nvSpPr>
        <p:spPr>
          <a:xfrm>
            <a:off x="531379" y="2563477"/>
            <a:ext cx="7342621" cy="60889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2E7A40"/>
              </a:buClr>
              <a:buSzPts val="2000"/>
              <a:buFont typeface="Arial"/>
              <a:buNone/>
              <a:defRPr b="0" i="0" sz="2000" u="none" cap="none" strike="noStrike">
                <a:solidFill>
                  <a:schemeClr val="accent6"/>
                </a:solidFill>
                <a:latin typeface="Calibri"/>
                <a:ea typeface="Calibri"/>
                <a:cs typeface="Calibri"/>
                <a:sym typeface="Calibri"/>
              </a:defRPr>
            </a:lvl1pPr>
            <a:lvl2pPr indent="-228600" lvl="1" marL="914400" marR="0" rtl="0" algn="l">
              <a:lnSpc>
                <a:spcPct val="90000"/>
              </a:lnSpc>
              <a:spcBef>
                <a:spcPts val="500"/>
              </a:spcBef>
              <a:spcAft>
                <a:spcPts val="0"/>
              </a:spcAft>
              <a:buClr>
                <a:srgbClr val="2E7A40"/>
              </a:buClr>
              <a:buSzPts val="2000"/>
              <a:buFont typeface="Arial"/>
              <a:buNone/>
              <a:defRPr b="0" i="0" sz="2000" u="none" cap="none" strike="noStrike">
                <a:solidFill>
                  <a:schemeClr val="dk1"/>
                </a:solidFill>
                <a:latin typeface="Calibri"/>
                <a:ea typeface="Calibri"/>
                <a:cs typeface="Calibri"/>
                <a:sym typeface="Calibri"/>
              </a:defRPr>
            </a:lvl2pPr>
            <a:lvl3pPr indent="-342900" lvl="2" marL="1371600" marR="0" rtl="0" algn="l">
              <a:lnSpc>
                <a:spcPct val="90000"/>
              </a:lnSpc>
              <a:spcBef>
                <a:spcPts val="500"/>
              </a:spcBef>
              <a:spcAft>
                <a:spcPts val="0"/>
              </a:spcAft>
              <a:buClr>
                <a:srgbClr val="2E7A40"/>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lnSpc>
                <a:spcPct val="90000"/>
              </a:lnSpc>
              <a:spcBef>
                <a:spcPts val="500"/>
              </a:spcBef>
              <a:spcAft>
                <a:spcPts val="0"/>
              </a:spcAft>
              <a:buClr>
                <a:srgbClr val="2E7A40"/>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lnSpc>
                <a:spcPct val="90000"/>
              </a:lnSpc>
              <a:spcBef>
                <a:spcPts val="500"/>
              </a:spcBef>
              <a:spcAft>
                <a:spcPts val="0"/>
              </a:spcAft>
              <a:buClr>
                <a:srgbClr val="2E7A40"/>
              </a:buClr>
              <a:buSzPts val="1600"/>
              <a:buFont typeface="Arial"/>
              <a:buChar char="•"/>
              <a:defRPr b="0" i="0" sz="16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0" name="Google Shape;50;p14"/>
          <p:cNvSpPr txBox="1"/>
          <p:nvPr/>
        </p:nvSpPr>
        <p:spPr>
          <a:xfrm>
            <a:off x="11073384" y="237744"/>
            <a:ext cx="814647" cy="6155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ES" sz="3400" u="none" cap="none" strike="noStrike">
                <a:solidFill>
                  <a:schemeClr val="accent1"/>
                </a:solidFill>
                <a:latin typeface="Arial Black"/>
                <a:ea typeface="Arial Black"/>
                <a:cs typeface="Arial Black"/>
                <a:sym typeface="Arial Black"/>
              </a:rPr>
              <a:t>FR</a:t>
            </a:r>
            <a:endParaRPr/>
          </a:p>
        </p:txBody>
      </p:sp>
      <p:sp>
        <p:nvSpPr>
          <p:cNvPr id="51" name="Google Shape;51;p14" title="Título "/>
          <p:cNvSpPr txBox="1"/>
          <p:nvPr>
            <p:ph type="title"/>
          </p:nvPr>
        </p:nvSpPr>
        <p:spPr>
          <a:xfrm>
            <a:off x="531378" y="1308484"/>
            <a:ext cx="7342622" cy="1215566"/>
          </a:xfrm>
          <a:prstGeom prst="rect">
            <a:avLst/>
          </a:prstGeom>
          <a:noFill/>
          <a:ln>
            <a:noFill/>
          </a:ln>
        </p:spPr>
        <p:txBody>
          <a:bodyPr anchorCtr="0" anchor="b" bIns="0" lIns="91425" spcFirstLastPara="1" rIns="91425" wrap="square" tIns="45700">
            <a:normAutofit/>
          </a:bodyPr>
          <a:lstStyle>
            <a:lvl1pPr lvl="0" algn="l">
              <a:lnSpc>
                <a:spcPct val="90000"/>
              </a:lnSpc>
              <a:spcBef>
                <a:spcPts val="0"/>
              </a:spcBef>
              <a:spcAft>
                <a:spcPts val="0"/>
              </a:spcAft>
              <a:buClr>
                <a:schemeClr val="accent1"/>
              </a:buClr>
              <a:buSzPts val="4400"/>
              <a:buFont typeface="Calibri"/>
              <a:buNone/>
              <a:defRPr b="1" sz="44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14"/>
          <p:cNvSpPr txBox="1"/>
          <p:nvPr>
            <p:ph idx="11" type="ftr"/>
          </p:nvPr>
        </p:nvSpPr>
        <p:spPr>
          <a:xfrm>
            <a:off x="338530" y="63563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4"/>
          <p:cNvSpPr txBox="1"/>
          <p:nvPr>
            <p:ph idx="12" type="sldNum"/>
          </p:nvPr>
        </p:nvSpPr>
        <p:spPr>
          <a:xfrm>
            <a:off x="11146971" y="6356350"/>
            <a:ext cx="7402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extLst>
    <p:ext uri="{DCECCB84-F9BA-43D5-87BE-67443E8EF086}">
      <p15:sldGuideLst>
        <p15:guide id="1" orient="horz" pos="142">
          <p15:clr>
            <a:srgbClr val="FBAE40"/>
          </p15:clr>
        </p15:guide>
        <p15:guide id="2" pos="3840">
          <p15:clr>
            <a:srgbClr val="FBAE40"/>
          </p15:clr>
        </p15:guide>
        <p15:guide id="3" pos="41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con subtítulo">
  <p:cSld name="Comparación con subtítulo">
    <p:spTree>
      <p:nvGrpSpPr>
        <p:cNvPr id="54" name="Shape 54"/>
        <p:cNvGrpSpPr/>
        <p:nvPr/>
      </p:nvGrpSpPr>
      <p:grpSpPr>
        <a:xfrm>
          <a:off x="0" y="0"/>
          <a:ext cx="0" cy="0"/>
          <a:chOff x="0" y="0"/>
          <a:chExt cx="0" cy="0"/>
        </a:xfrm>
      </p:grpSpPr>
      <p:cxnSp>
        <p:nvCxnSpPr>
          <p:cNvPr id="55" name="Google Shape;55;p15"/>
          <p:cNvCxnSpPr/>
          <p:nvPr/>
        </p:nvCxnSpPr>
        <p:spPr>
          <a:xfrm rot="10800000">
            <a:off x="-9247" y="3633967"/>
            <a:ext cx="1912619" cy="1572989"/>
          </a:xfrm>
          <a:prstGeom prst="straightConnector1">
            <a:avLst/>
          </a:prstGeom>
          <a:noFill/>
          <a:ln cap="flat" cmpd="sng" w="9525">
            <a:solidFill>
              <a:schemeClr val="accent2"/>
            </a:solidFill>
            <a:prstDash val="solid"/>
            <a:miter lim="800000"/>
            <a:headEnd len="sm" w="sm" type="none"/>
            <a:tailEnd len="sm" w="sm" type="none"/>
          </a:ln>
        </p:spPr>
      </p:cxnSp>
      <p:grpSp>
        <p:nvGrpSpPr>
          <p:cNvPr id="56" name="Google Shape;56;p15"/>
          <p:cNvGrpSpPr/>
          <p:nvPr/>
        </p:nvGrpSpPr>
        <p:grpSpPr>
          <a:xfrm flipH="1">
            <a:off x="7561328" y="0"/>
            <a:ext cx="4763978" cy="3541007"/>
            <a:chOff x="-124265" y="-2"/>
            <a:chExt cx="4763978" cy="3367272"/>
          </a:xfrm>
        </p:grpSpPr>
        <p:sp>
          <p:nvSpPr>
            <p:cNvPr id="57" name="Google Shape;57;p15"/>
            <p:cNvSpPr/>
            <p:nvPr/>
          </p:nvSpPr>
          <p:spPr>
            <a:xfrm>
              <a:off x="0" y="-1"/>
              <a:ext cx="4639713" cy="3367271"/>
            </a:xfrm>
            <a:prstGeom prst="diagStripe">
              <a:avLst>
                <a:gd fmla="val 51202" name="adj"/>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cxnSp>
          <p:nvCxnSpPr>
            <p:cNvPr id="58" name="Google Shape;58;p15"/>
            <p:cNvCxnSpPr/>
            <p:nvPr/>
          </p:nvCxnSpPr>
          <p:spPr>
            <a:xfrm flipH="1" rot="10800000">
              <a:off x="1433638" y="-2"/>
              <a:ext cx="1240971" cy="916595"/>
            </a:xfrm>
            <a:prstGeom prst="straightConnector1">
              <a:avLst/>
            </a:prstGeom>
            <a:noFill/>
            <a:ln cap="flat" cmpd="sng" w="9525">
              <a:solidFill>
                <a:srgbClr val="BFBFBF"/>
              </a:solidFill>
              <a:prstDash val="solid"/>
              <a:miter lim="800000"/>
              <a:headEnd len="sm" w="sm" type="none"/>
              <a:tailEnd len="sm" w="sm" type="none"/>
            </a:ln>
          </p:spPr>
        </p:cxnSp>
        <p:sp>
          <p:nvSpPr>
            <p:cNvPr id="59" name="Google Shape;59;p15"/>
            <p:cNvSpPr/>
            <p:nvPr/>
          </p:nvSpPr>
          <p:spPr>
            <a:xfrm rot="-2178838">
              <a:off x="-192127" y="1140864"/>
              <a:ext cx="1354398" cy="214994"/>
            </a:xfrm>
            <a:prstGeom prst="parallelogram">
              <a:avLst>
                <a:gd fmla="val 72003"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60" name="Google Shape;60;p15"/>
          <p:cNvSpPr txBox="1"/>
          <p:nvPr>
            <p:ph idx="1" type="body"/>
          </p:nvPr>
        </p:nvSpPr>
        <p:spPr>
          <a:xfrm>
            <a:off x="520698" y="2104888"/>
            <a:ext cx="5475290" cy="781188"/>
          </a:xfrm>
          <a:prstGeom prst="rect">
            <a:avLst/>
          </a:prstGeom>
          <a:noFill/>
          <a:ln>
            <a:noFill/>
          </a:ln>
        </p:spPr>
        <p:txBody>
          <a:bodyPr anchorCtr="0" anchor="b" bIns="45700" lIns="91425" spcFirstLastPara="1" rIns="91425" wrap="square" tIns="45700">
            <a:normAutofit/>
          </a:bodyPr>
          <a:lstStyle>
            <a:lvl1pPr indent="-228600" lvl="0" marL="457200" marR="0" rtl="0" algn="l">
              <a:lnSpc>
                <a:spcPct val="100000"/>
              </a:lnSpc>
              <a:spcBef>
                <a:spcPts val="0"/>
              </a:spcBef>
              <a:spcAft>
                <a:spcPts val="0"/>
              </a:spcAft>
              <a:buClr>
                <a:srgbClr val="2E7A40"/>
              </a:buClr>
              <a:buSzPts val="2800"/>
              <a:buFont typeface="Arial"/>
              <a:buNone/>
              <a:defRPr b="1" i="0" sz="28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rgbClr val="2E7A40"/>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rgbClr val="2E7A40"/>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rgbClr val="2E7A40"/>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rgbClr val="2E7A40"/>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61" name="Google Shape;61;p15" title="Viñetas"/>
          <p:cNvSpPr txBox="1"/>
          <p:nvPr>
            <p:ph idx="2" type="body"/>
          </p:nvPr>
        </p:nvSpPr>
        <p:spPr>
          <a:xfrm>
            <a:off x="520698" y="2886076"/>
            <a:ext cx="5475290" cy="3232149"/>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90000"/>
              </a:lnSpc>
              <a:spcBef>
                <a:spcPts val="1000"/>
              </a:spcBef>
              <a:spcAft>
                <a:spcPts val="0"/>
              </a:spcAft>
              <a:buClr>
                <a:srgbClr val="2E7A40"/>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lnSpc>
                <a:spcPct val="90000"/>
              </a:lnSpc>
              <a:spcBef>
                <a:spcPts val="500"/>
              </a:spcBef>
              <a:spcAft>
                <a:spcPts val="0"/>
              </a:spcAft>
              <a:buClr>
                <a:srgbClr val="2E7A40"/>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lnSpc>
                <a:spcPct val="90000"/>
              </a:lnSpc>
              <a:spcBef>
                <a:spcPts val="500"/>
              </a:spcBef>
              <a:spcAft>
                <a:spcPts val="0"/>
              </a:spcAft>
              <a:buClr>
                <a:srgbClr val="2E7A40"/>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lnSpc>
                <a:spcPct val="90000"/>
              </a:lnSpc>
              <a:spcBef>
                <a:spcPts val="500"/>
              </a:spcBef>
              <a:spcAft>
                <a:spcPts val="0"/>
              </a:spcAft>
              <a:buClr>
                <a:srgbClr val="2E7A40"/>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lnSpc>
                <a:spcPct val="90000"/>
              </a:lnSpc>
              <a:spcBef>
                <a:spcPts val="500"/>
              </a:spcBef>
              <a:spcAft>
                <a:spcPts val="0"/>
              </a:spcAft>
              <a:buClr>
                <a:srgbClr val="2E7A40"/>
              </a:buClr>
              <a:buSzPts val="1600"/>
              <a:buFont typeface="Arial"/>
              <a:buChar char="•"/>
              <a:defRPr b="0" i="0" sz="16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2" name="Google Shape;62;p15"/>
          <p:cNvSpPr txBox="1"/>
          <p:nvPr>
            <p:ph idx="3" type="body"/>
          </p:nvPr>
        </p:nvSpPr>
        <p:spPr>
          <a:xfrm>
            <a:off x="6186713" y="2104888"/>
            <a:ext cx="5475600" cy="781188"/>
          </a:xfrm>
          <a:prstGeom prst="rect">
            <a:avLst/>
          </a:prstGeom>
          <a:noFill/>
          <a:ln>
            <a:noFill/>
          </a:ln>
        </p:spPr>
        <p:txBody>
          <a:bodyPr anchorCtr="0" anchor="b" bIns="45700" lIns="91425" spcFirstLastPara="1" rIns="91425" wrap="square" tIns="45700">
            <a:normAutofit/>
          </a:bodyPr>
          <a:lstStyle>
            <a:lvl1pPr indent="-228600" lvl="0" marL="457200" marR="0" rtl="0" algn="l">
              <a:lnSpc>
                <a:spcPct val="100000"/>
              </a:lnSpc>
              <a:spcBef>
                <a:spcPts val="1000"/>
              </a:spcBef>
              <a:spcAft>
                <a:spcPts val="0"/>
              </a:spcAft>
              <a:buClr>
                <a:srgbClr val="2E7A40"/>
              </a:buClr>
              <a:buSzPts val="2800"/>
              <a:buFont typeface="Arial"/>
              <a:buNone/>
              <a:defRPr b="1" i="0" sz="28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rgbClr val="2E7A40"/>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rgbClr val="2E7A40"/>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rgbClr val="2E7A40"/>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rgbClr val="2E7A40"/>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63" name="Google Shape;63;p15" title="Viñetas"/>
          <p:cNvSpPr txBox="1"/>
          <p:nvPr>
            <p:ph idx="4" type="body"/>
          </p:nvPr>
        </p:nvSpPr>
        <p:spPr>
          <a:xfrm>
            <a:off x="6186713" y="2886076"/>
            <a:ext cx="5475600" cy="3232149"/>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90000"/>
              </a:lnSpc>
              <a:spcBef>
                <a:spcPts val="1000"/>
              </a:spcBef>
              <a:spcAft>
                <a:spcPts val="0"/>
              </a:spcAft>
              <a:buClr>
                <a:srgbClr val="2E7A40"/>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lnSpc>
                <a:spcPct val="90000"/>
              </a:lnSpc>
              <a:spcBef>
                <a:spcPts val="500"/>
              </a:spcBef>
              <a:spcAft>
                <a:spcPts val="0"/>
              </a:spcAft>
              <a:buClr>
                <a:srgbClr val="2E7A40"/>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lnSpc>
                <a:spcPct val="90000"/>
              </a:lnSpc>
              <a:spcBef>
                <a:spcPts val="500"/>
              </a:spcBef>
              <a:spcAft>
                <a:spcPts val="0"/>
              </a:spcAft>
              <a:buClr>
                <a:srgbClr val="2E7A40"/>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lnSpc>
                <a:spcPct val="90000"/>
              </a:lnSpc>
              <a:spcBef>
                <a:spcPts val="500"/>
              </a:spcBef>
              <a:spcAft>
                <a:spcPts val="0"/>
              </a:spcAft>
              <a:buClr>
                <a:srgbClr val="2E7A40"/>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lnSpc>
                <a:spcPct val="90000"/>
              </a:lnSpc>
              <a:spcBef>
                <a:spcPts val="500"/>
              </a:spcBef>
              <a:spcAft>
                <a:spcPts val="0"/>
              </a:spcAft>
              <a:buClr>
                <a:srgbClr val="2E7A40"/>
              </a:buClr>
              <a:buSzPts val="1600"/>
              <a:buFont typeface="Arial"/>
              <a:buChar char="•"/>
              <a:defRPr b="0" i="0" sz="16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4" name="Google Shape;64;p15" title="Subtítulo"/>
          <p:cNvSpPr txBox="1"/>
          <p:nvPr>
            <p:ph idx="5" type="body"/>
          </p:nvPr>
        </p:nvSpPr>
        <p:spPr>
          <a:xfrm>
            <a:off x="520493" y="1376932"/>
            <a:ext cx="7368596" cy="60889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2E7A40"/>
              </a:buClr>
              <a:buSzPts val="2000"/>
              <a:buFont typeface="Arial"/>
              <a:buNone/>
              <a:defRPr b="0" i="0" sz="2000" u="none" cap="none" strike="noStrike">
                <a:solidFill>
                  <a:schemeClr val="accent6"/>
                </a:solidFill>
                <a:latin typeface="Calibri"/>
                <a:ea typeface="Calibri"/>
                <a:cs typeface="Calibri"/>
                <a:sym typeface="Calibri"/>
              </a:defRPr>
            </a:lvl1pPr>
            <a:lvl2pPr indent="-228600" lvl="1" marL="914400" marR="0" rtl="0" algn="l">
              <a:lnSpc>
                <a:spcPct val="90000"/>
              </a:lnSpc>
              <a:spcBef>
                <a:spcPts val="500"/>
              </a:spcBef>
              <a:spcAft>
                <a:spcPts val="0"/>
              </a:spcAft>
              <a:buClr>
                <a:srgbClr val="2E7A40"/>
              </a:buClr>
              <a:buSzPts val="2000"/>
              <a:buFont typeface="Arial"/>
              <a:buNone/>
              <a:defRPr b="0" i="0" sz="2000" u="none" cap="none" strike="noStrike">
                <a:solidFill>
                  <a:schemeClr val="dk1"/>
                </a:solidFill>
                <a:latin typeface="Calibri"/>
                <a:ea typeface="Calibri"/>
                <a:cs typeface="Calibri"/>
                <a:sym typeface="Calibri"/>
              </a:defRPr>
            </a:lvl2pPr>
            <a:lvl3pPr indent="-342900" lvl="2" marL="1371600" marR="0" rtl="0" algn="l">
              <a:lnSpc>
                <a:spcPct val="90000"/>
              </a:lnSpc>
              <a:spcBef>
                <a:spcPts val="500"/>
              </a:spcBef>
              <a:spcAft>
                <a:spcPts val="0"/>
              </a:spcAft>
              <a:buClr>
                <a:srgbClr val="2E7A40"/>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lnSpc>
                <a:spcPct val="90000"/>
              </a:lnSpc>
              <a:spcBef>
                <a:spcPts val="500"/>
              </a:spcBef>
              <a:spcAft>
                <a:spcPts val="0"/>
              </a:spcAft>
              <a:buClr>
                <a:srgbClr val="2E7A40"/>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lnSpc>
                <a:spcPct val="90000"/>
              </a:lnSpc>
              <a:spcBef>
                <a:spcPts val="500"/>
              </a:spcBef>
              <a:spcAft>
                <a:spcPts val="0"/>
              </a:spcAft>
              <a:buClr>
                <a:srgbClr val="2E7A40"/>
              </a:buClr>
              <a:buSzPts val="1600"/>
              <a:buFont typeface="Arial"/>
              <a:buChar char="•"/>
              <a:defRPr b="0" i="0" sz="16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5" name="Google Shape;65;p15"/>
          <p:cNvSpPr txBox="1"/>
          <p:nvPr/>
        </p:nvSpPr>
        <p:spPr>
          <a:xfrm>
            <a:off x="11072378" y="235732"/>
            <a:ext cx="814647" cy="6155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ES" sz="3400" u="none" cap="none" strike="noStrike">
                <a:solidFill>
                  <a:schemeClr val="accent1"/>
                </a:solidFill>
                <a:latin typeface="Arial Black"/>
                <a:ea typeface="Arial Black"/>
                <a:cs typeface="Arial Black"/>
                <a:sym typeface="Arial Black"/>
              </a:rPr>
              <a:t>FR</a:t>
            </a:r>
            <a:endParaRPr/>
          </a:p>
        </p:txBody>
      </p:sp>
      <p:sp>
        <p:nvSpPr>
          <p:cNvPr id="66" name="Google Shape;66;p15"/>
          <p:cNvSpPr/>
          <p:nvPr/>
        </p:nvSpPr>
        <p:spPr>
          <a:xfrm flipH="1">
            <a:off x="6679908" y="1"/>
            <a:ext cx="1447800" cy="639064"/>
          </a:xfrm>
          <a:prstGeom prst="parallelogram">
            <a:avLst>
              <a:gd fmla="val 135617"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7" name="Google Shape;67;p15"/>
          <p:cNvSpPr txBox="1"/>
          <p:nvPr>
            <p:ph idx="11" type="ftr"/>
          </p:nvPr>
        </p:nvSpPr>
        <p:spPr>
          <a:xfrm>
            <a:off x="338530" y="63563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5"/>
          <p:cNvSpPr txBox="1"/>
          <p:nvPr>
            <p:ph idx="12" type="sldNum"/>
          </p:nvPr>
        </p:nvSpPr>
        <p:spPr>
          <a:xfrm>
            <a:off x="11146971" y="6356350"/>
            <a:ext cx="7402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
        <p:nvSpPr>
          <p:cNvPr id="69" name="Google Shape;69;p15" title="Título "/>
          <p:cNvSpPr txBox="1"/>
          <p:nvPr>
            <p:ph type="title"/>
          </p:nvPr>
        </p:nvSpPr>
        <p:spPr>
          <a:xfrm>
            <a:off x="518678" y="209028"/>
            <a:ext cx="8333222" cy="1147969"/>
          </a:xfrm>
          <a:prstGeom prst="rect">
            <a:avLst/>
          </a:prstGeom>
          <a:noFill/>
          <a:ln>
            <a:noFill/>
          </a:ln>
        </p:spPr>
        <p:txBody>
          <a:bodyPr anchorCtr="0" anchor="b" bIns="0" lIns="91425" spcFirstLastPara="1" rIns="91425" wrap="square" tIns="45700">
            <a:normAutofit/>
          </a:bodyPr>
          <a:lstStyle>
            <a:lvl1pPr lvl="0" algn="l">
              <a:lnSpc>
                <a:spcPct val="90000"/>
              </a:lnSpc>
              <a:spcBef>
                <a:spcPts val="0"/>
              </a:spcBef>
              <a:spcAft>
                <a:spcPts val="0"/>
              </a:spcAft>
              <a:buClr>
                <a:schemeClr val="accent1"/>
              </a:buClr>
              <a:buSzPts val="4400"/>
              <a:buFont typeface="Calibri"/>
              <a:buNone/>
              <a:defRPr b="1" sz="44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extLst>
    <p:ext uri="{DCECCB84-F9BA-43D5-87BE-67443E8EF086}">
      <p15:sldGuideLst>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áfico">
  <p:cSld name="Gráfico">
    <p:spTree>
      <p:nvGrpSpPr>
        <p:cNvPr id="70" name="Shape 70"/>
        <p:cNvGrpSpPr/>
        <p:nvPr/>
      </p:nvGrpSpPr>
      <p:grpSpPr>
        <a:xfrm>
          <a:off x="0" y="0"/>
          <a:ext cx="0" cy="0"/>
          <a:chOff x="0" y="0"/>
          <a:chExt cx="0" cy="0"/>
        </a:xfrm>
      </p:grpSpPr>
      <p:sp>
        <p:nvSpPr>
          <p:cNvPr id="71" name="Google Shape;71;p16"/>
          <p:cNvSpPr txBox="1"/>
          <p:nvPr/>
        </p:nvSpPr>
        <p:spPr>
          <a:xfrm>
            <a:off x="11072378" y="235732"/>
            <a:ext cx="814647" cy="6155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ES" sz="3400" u="none" cap="none" strike="noStrike">
                <a:solidFill>
                  <a:schemeClr val="accent1"/>
                </a:solidFill>
                <a:latin typeface="Arial Black"/>
                <a:ea typeface="Arial Black"/>
                <a:cs typeface="Arial Black"/>
                <a:sym typeface="Arial Black"/>
              </a:rPr>
              <a:t>FR</a:t>
            </a:r>
            <a:endParaRPr/>
          </a:p>
        </p:txBody>
      </p:sp>
      <p:grpSp>
        <p:nvGrpSpPr>
          <p:cNvPr id="72" name="Google Shape;72;p16"/>
          <p:cNvGrpSpPr/>
          <p:nvPr/>
        </p:nvGrpSpPr>
        <p:grpSpPr>
          <a:xfrm flipH="1">
            <a:off x="7561328" y="0"/>
            <a:ext cx="4763978" cy="3541007"/>
            <a:chOff x="-124265" y="-2"/>
            <a:chExt cx="4763978" cy="3367272"/>
          </a:xfrm>
        </p:grpSpPr>
        <p:sp>
          <p:nvSpPr>
            <p:cNvPr id="73" name="Google Shape;73;p16"/>
            <p:cNvSpPr/>
            <p:nvPr/>
          </p:nvSpPr>
          <p:spPr>
            <a:xfrm>
              <a:off x="0" y="-1"/>
              <a:ext cx="4639713" cy="3367271"/>
            </a:xfrm>
            <a:prstGeom prst="diagStripe">
              <a:avLst>
                <a:gd fmla="val 51202" name="adj"/>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cxnSp>
          <p:nvCxnSpPr>
            <p:cNvPr id="74" name="Google Shape;74;p16"/>
            <p:cNvCxnSpPr/>
            <p:nvPr/>
          </p:nvCxnSpPr>
          <p:spPr>
            <a:xfrm flipH="1" rot="10800000">
              <a:off x="1433638" y="-2"/>
              <a:ext cx="1240971" cy="916595"/>
            </a:xfrm>
            <a:prstGeom prst="straightConnector1">
              <a:avLst/>
            </a:prstGeom>
            <a:noFill/>
            <a:ln cap="flat" cmpd="sng" w="9525">
              <a:solidFill>
                <a:srgbClr val="BFBFBF"/>
              </a:solidFill>
              <a:prstDash val="solid"/>
              <a:miter lim="800000"/>
              <a:headEnd len="sm" w="sm" type="none"/>
              <a:tailEnd len="sm" w="sm" type="none"/>
            </a:ln>
          </p:spPr>
        </p:cxnSp>
        <p:sp>
          <p:nvSpPr>
            <p:cNvPr id="75" name="Google Shape;75;p16"/>
            <p:cNvSpPr/>
            <p:nvPr/>
          </p:nvSpPr>
          <p:spPr>
            <a:xfrm rot="-2178838">
              <a:off x="-192127" y="1140864"/>
              <a:ext cx="1354398" cy="214994"/>
            </a:xfrm>
            <a:prstGeom prst="parallelogram">
              <a:avLst>
                <a:gd fmla="val 72003"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76" name="Google Shape;76;p16"/>
          <p:cNvSpPr/>
          <p:nvPr/>
        </p:nvSpPr>
        <p:spPr>
          <a:xfrm flipH="1">
            <a:off x="6679908" y="1"/>
            <a:ext cx="1447800" cy="639064"/>
          </a:xfrm>
          <a:prstGeom prst="parallelogram">
            <a:avLst>
              <a:gd fmla="val 135617"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7" name="Google Shape;77;p16" title="Subtítulo"/>
          <p:cNvSpPr txBox="1"/>
          <p:nvPr>
            <p:ph idx="1" type="body"/>
          </p:nvPr>
        </p:nvSpPr>
        <p:spPr>
          <a:xfrm>
            <a:off x="520493" y="1376932"/>
            <a:ext cx="7368596" cy="60889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2E7A40"/>
              </a:buClr>
              <a:buSzPts val="2000"/>
              <a:buFont typeface="Arial"/>
              <a:buNone/>
              <a:defRPr b="0" i="0" sz="2000" u="none" cap="none" strike="noStrike">
                <a:solidFill>
                  <a:schemeClr val="accent6"/>
                </a:solidFill>
                <a:latin typeface="Calibri"/>
                <a:ea typeface="Calibri"/>
                <a:cs typeface="Calibri"/>
                <a:sym typeface="Calibri"/>
              </a:defRPr>
            </a:lvl1pPr>
            <a:lvl2pPr indent="-228600" lvl="1" marL="914400" marR="0" rtl="0" algn="l">
              <a:lnSpc>
                <a:spcPct val="90000"/>
              </a:lnSpc>
              <a:spcBef>
                <a:spcPts val="500"/>
              </a:spcBef>
              <a:spcAft>
                <a:spcPts val="0"/>
              </a:spcAft>
              <a:buClr>
                <a:srgbClr val="2E7A40"/>
              </a:buClr>
              <a:buSzPts val="2000"/>
              <a:buFont typeface="Arial"/>
              <a:buNone/>
              <a:defRPr b="0" i="0" sz="2000" u="none" cap="none" strike="noStrike">
                <a:solidFill>
                  <a:schemeClr val="dk1"/>
                </a:solidFill>
                <a:latin typeface="Calibri"/>
                <a:ea typeface="Calibri"/>
                <a:cs typeface="Calibri"/>
                <a:sym typeface="Calibri"/>
              </a:defRPr>
            </a:lvl2pPr>
            <a:lvl3pPr indent="-342900" lvl="2" marL="1371600" marR="0" rtl="0" algn="l">
              <a:lnSpc>
                <a:spcPct val="90000"/>
              </a:lnSpc>
              <a:spcBef>
                <a:spcPts val="500"/>
              </a:spcBef>
              <a:spcAft>
                <a:spcPts val="0"/>
              </a:spcAft>
              <a:buClr>
                <a:srgbClr val="2E7A40"/>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lnSpc>
                <a:spcPct val="90000"/>
              </a:lnSpc>
              <a:spcBef>
                <a:spcPts val="500"/>
              </a:spcBef>
              <a:spcAft>
                <a:spcPts val="0"/>
              </a:spcAft>
              <a:buClr>
                <a:srgbClr val="2E7A40"/>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lnSpc>
                <a:spcPct val="90000"/>
              </a:lnSpc>
              <a:spcBef>
                <a:spcPts val="500"/>
              </a:spcBef>
              <a:spcAft>
                <a:spcPts val="0"/>
              </a:spcAft>
              <a:buClr>
                <a:srgbClr val="2E7A40"/>
              </a:buClr>
              <a:buSzPts val="1600"/>
              <a:buFont typeface="Arial"/>
              <a:buChar char="•"/>
              <a:defRPr b="0" i="0" sz="16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8" name="Google Shape;78;p16"/>
          <p:cNvSpPr txBox="1"/>
          <p:nvPr>
            <p:ph idx="11" type="ftr"/>
          </p:nvPr>
        </p:nvSpPr>
        <p:spPr>
          <a:xfrm>
            <a:off x="338530" y="63563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6"/>
          <p:cNvSpPr txBox="1"/>
          <p:nvPr>
            <p:ph idx="12" type="sldNum"/>
          </p:nvPr>
        </p:nvSpPr>
        <p:spPr>
          <a:xfrm>
            <a:off x="11146971" y="6356350"/>
            <a:ext cx="7402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
        <p:nvSpPr>
          <p:cNvPr id="80" name="Google Shape;80;p16" title="Título "/>
          <p:cNvSpPr txBox="1"/>
          <p:nvPr>
            <p:ph type="title"/>
          </p:nvPr>
        </p:nvSpPr>
        <p:spPr>
          <a:xfrm>
            <a:off x="518678" y="209028"/>
            <a:ext cx="8333222" cy="1147969"/>
          </a:xfrm>
          <a:prstGeom prst="rect">
            <a:avLst/>
          </a:prstGeom>
          <a:noFill/>
          <a:ln>
            <a:noFill/>
          </a:ln>
        </p:spPr>
        <p:txBody>
          <a:bodyPr anchorCtr="0" anchor="b" bIns="0" lIns="91425" spcFirstLastPara="1" rIns="91425" wrap="square" tIns="45700">
            <a:normAutofit/>
          </a:bodyPr>
          <a:lstStyle>
            <a:lvl1pPr lvl="0" algn="l">
              <a:lnSpc>
                <a:spcPct val="90000"/>
              </a:lnSpc>
              <a:spcBef>
                <a:spcPts val="0"/>
              </a:spcBef>
              <a:spcAft>
                <a:spcPts val="0"/>
              </a:spcAft>
              <a:buClr>
                <a:schemeClr val="accent1"/>
              </a:buClr>
              <a:buSzPts val="4400"/>
              <a:buFont typeface="Calibri"/>
              <a:buNone/>
              <a:defRPr b="1" sz="44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16"/>
          <p:cNvSpPr txBox="1"/>
          <p:nvPr>
            <p:ph idx="2" type="body"/>
          </p:nvPr>
        </p:nvSpPr>
        <p:spPr>
          <a:xfrm>
            <a:off x="531814" y="2005762"/>
            <a:ext cx="5225764" cy="408388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2E7A40"/>
              </a:buClr>
              <a:buSzPts val="2400"/>
              <a:buFont typeface="Arial"/>
              <a:buNone/>
              <a:defRPr b="0"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rgbClr val="2E7A40"/>
              </a:buClr>
              <a:buSzPts val="2400"/>
              <a:buFont typeface="Arial"/>
              <a:buNone/>
              <a:defRPr b="0" i="0" sz="2400" u="none" cap="none" strike="noStrike">
                <a:solidFill>
                  <a:schemeClr val="lt1"/>
                </a:solidFill>
                <a:latin typeface="Calibri"/>
                <a:ea typeface="Calibri"/>
                <a:cs typeface="Calibri"/>
                <a:sym typeface="Calibri"/>
              </a:defRPr>
            </a:lvl2pPr>
            <a:lvl3pPr indent="-228600" lvl="2" marL="1371600" marR="0" rtl="0" algn="l">
              <a:lnSpc>
                <a:spcPct val="90000"/>
              </a:lnSpc>
              <a:spcBef>
                <a:spcPts val="500"/>
              </a:spcBef>
              <a:spcAft>
                <a:spcPts val="0"/>
              </a:spcAft>
              <a:buClr>
                <a:srgbClr val="2E7A40"/>
              </a:buClr>
              <a:buSzPts val="2400"/>
              <a:buFont typeface="Arial"/>
              <a:buNone/>
              <a:defRPr b="0" i="0" sz="2400" u="none" cap="none" strike="noStrike">
                <a:solidFill>
                  <a:schemeClr val="lt1"/>
                </a:solidFill>
                <a:latin typeface="Calibri"/>
                <a:ea typeface="Calibri"/>
                <a:cs typeface="Calibri"/>
                <a:sym typeface="Calibri"/>
              </a:defRPr>
            </a:lvl3pPr>
            <a:lvl4pPr indent="-228600" lvl="3" marL="1828800" marR="0" rtl="0" algn="l">
              <a:lnSpc>
                <a:spcPct val="90000"/>
              </a:lnSpc>
              <a:spcBef>
                <a:spcPts val="500"/>
              </a:spcBef>
              <a:spcAft>
                <a:spcPts val="0"/>
              </a:spcAft>
              <a:buClr>
                <a:srgbClr val="2E7A40"/>
              </a:buClr>
              <a:buSzPts val="2400"/>
              <a:buFont typeface="Arial"/>
              <a:buNone/>
              <a:defRPr b="0" i="0" sz="2400" u="none" cap="none" strike="noStrike">
                <a:solidFill>
                  <a:schemeClr val="lt1"/>
                </a:solidFill>
                <a:latin typeface="Calibri"/>
                <a:ea typeface="Calibri"/>
                <a:cs typeface="Calibri"/>
                <a:sym typeface="Calibri"/>
              </a:defRPr>
            </a:lvl4pPr>
            <a:lvl5pPr indent="-228600" lvl="4" marL="2286000" marR="0" rtl="0" algn="l">
              <a:lnSpc>
                <a:spcPct val="90000"/>
              </a:lnSpc>
              <a:spcBef>
                <a:spcPts val="500"/>
              </a:spcBef>
              <a:spcAft>
                <a:spcPts val="0"/>
              </a:spcAft>
              <a:buClr>
                <a:srgbClr val="2E7A40"/>
              </a:buClr>
              <a:buSzPts val="2400"/>
              <a:buFont typeface="Arial"/>
              <a:buNone/>
              <a:defRPr b="0" i="0" sz="24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2" name="Google Shape;82;p16" title="Gráfico"/>
          <p:cNvSpPr/>
          <p:nvPr>
            <p:ph idx="3" type="chart"/>
          </p:nvPr>
        </p:nvSpPr>
        <p:spPr>
          <a:xfrm>
            <a:off x="5796114" y="2005762"/>
            <a:ext cx="5719397" cy="4084470"/>
          </a:xfrm>
          <a:prstGeom prst="rect">
            <a:avLst/>
          </a:prstGeom>
          <a:noFill/>
          <a:ln>
            <a:noFill/>
          </a:ln>
        </p:spPr>
        <p:txBody>
          <a:bodyPr anchorCtr="0" anchor="t" bIns="45700" lIns="91400" spcFirstLastPara="1" rIns="91400" wrap="square" tIns="45700">
            <a:noAutofit/>
          </a:bodyPr>
          <a:lstStyle>
            <a:lvl1pPr lvl="0" marR="0" rtl="0" algn="ctr">
              <a:lnSpc>
                <a:spcPct val="90000"/>
              </a:lnSpc>
              <a:spcBef>
                <a:spcPts val="1000"/>
              </a:spcBef>
              <a:spcAft>
                <a:spcPts val="0"/>
              </a:spcAft>
              <a:buClr>
                <a:srgbClr val="2E7A40"/>
              </a:buClr>
              <a:buSzPts val="2000"/>
              <a:buFont typeface="Arial"/>
              <a:buNone/>
              <a:defRPr b="0" i="0" sz="20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rgbClr val="2E7A40"/>
              </a:buClr>
              <a:buSzPts val="2000"/>
              <a:buFont typeface="Arial"/>
              <a:buChar char="•"/>
              <a:defRPr b="0" i="0" sz="20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rgbClr val="2E7A40"/>
              </a:buClr>
              <a:buSzPts val="1800"/>
              <a:buFont typeface="Arial"/>
              <a:buChar char="•"/>
              <a:defRPr b="0" i="0" sz="18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rgbClr val="2E7A40"/>
              </a:buClr>
              <a:buSzPts val="1600"/>
              <a:buFont typeface="Arial"/>
              <a:buChar char="•"/>
              <a:defRPr b="0" i="0" sz="16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rgbClr val="2E7A40"/>
              </a:buClr>
              <a:buSzPts val="1600"/>
              <a:buFont typeface="Arial"/>
              <a:buChar char="•"/>
              <a:defRPr b="0" i="0" sz="16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extLst>
    <p:ext uri="{DCECCB84-F9BA-43D5-87BE-67443E8EF086}">
      <p15:sldGuideLst>
        <p15:guide id="1" orient="horz" pos="142">
          <p15:clr>
            <a:srgbClr val="FBAE40"/>
          </p15:clr>
        </p15:guide>
        <p15:guide id="2" pos="3840">
          <p15:clr>
            <a:srgbClr val="FBAE40"/>
          </p15:clr>
        </p15:guide>
        <p15:guide id="3" pos="77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p:cSld name="Diapositiva de título">
    <p:spTree>
      <p:nvGrpSpPr>
        <p:cNvPr id="83" name="Shape 83"/>
        <p:cNvGrpSpPr/>
        <p:nvPr/>
      </p:nvGrpSpPr>
      <p:grpSpPr>
        <a:xfrm>
          <a:off x="0" y="0"/>
          <a:ext cx="0" cy="0"/>
          <a:chOff x="0" y="0"/>
          <a:chExt cx="0" cy="0"/>
        </a:xfrm>
      </p:grpSpPr>
      <p:sp>
        <p:nvSpPr>
          <p:cNvPr id="84" name="Google Shape;84;p17"/>
          <p:cNvSpPr/>
          <p:nvPr/>
        </p:nvSpPr>
        <p:spPr>
          <a:xfrm flipH="1" rot="10800000">
            <a:off x="0" y="-6"/>
            <a:ext cx="10625328" cy="5404110"/>
          </a:xfrm>
          <a:prstGeom prst="rtTriangle">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85" name="Google Shape;85;p17"/>
          <p:cNvCxnSpPr/>
          <p:nvPr/>
        </p:nvCxnSpPr>
        <p:spPr>
          <a:xfrm flipH="1" rot="10800000">
            <a:off x="0" y="0"/>
            <a:ext cx="6030686" cy="3004456"/>
          </a:xfrm>
          <a:prstGeom prst="straightConnector1">
            <a:avLst/>
          </a:prstGeom>
          <a:noFill/>
          <a:ln cap="flat" cmpd="sng" w="9525">
            <a:solidFill>
              <a:srgbClr val="A5A5A5"/>
            </a:solidFill>
            <a:prstDash val="solid"/>
            <a:miter lim="800000"/>
            <a:headEnd len="sm" w="sm" type="none"/>
            <a:tailEnd len="sm" w="sm" type="none"/>
          </a:ln>
        </p:spPr>
      </p:cxnSp>
      <p:cxnSp>
        <p:nvCxnSpPr>
          <p:cNvPr id="86" name="Google Shape;86;p17"/>
          <p:cNvCxnSpPr/>
          <p:nvPr/>
        </p:nvCxnSpPr>
        <p:spPr>
          <a:xfrm flipH="1" rot="10800000">
            <a:off x="9004301" y="3924299"/>
            <a:ext cx="3187700" cy="1689100"/>
          </a:xfrm>
          <a:prstGeom prst="straightConnector1">
            <a:avLst/>
          </a:prstGeom>
          <a:noFill/>
          <a:ln cap="flat" cmpd="sng" w="9525">
            <a:solidFill>
              <a:schemeClr val="accent2"/>
            </a:solidFill>
            <a:prstDash val="solid"/>
            <a:miter lim="800000"/>
            <a:headEnd len="sm" w="sm" type="none"/>
            <a:tailEnd len="sm" w="sm" type="none"/>
          </a:ln>
        </p:spPr>
      </p:cxnSp>
      <p:sp>
        <p:nvSpPr>
          <p:cNvPr id="87" name="Google Shape;87;p17" title="Título"/>
          <p:cNvSpPr txBox="1"/>
          <p:nvPr>
            <p:ph type="ctrTitle"/>
          </p:nvPr>
        </p:nvSpPr>
        <p:spPr>
          <a:xfrm>
            <a:off x="6375721" y="2006084"/>
            <a:ext cx="4853573" cy="1616252"/>
          </a:xfrm>
          <a:prstGeom prst="rect">
            <a:avLst/>
          </a:prstGeom>
          <a:noFill/>
          <a:ln>
            <a:noFill/>
          </a:ln>
        </p:spPr>
        <p:txBody>
          <a:bodyPr anchorCtr="0" anchor="b" bIns="0" lIns="91425" spcFirstLastPara="1" rIns="91425" wrap="square" tIns="45700">
            <a:normAutofit/>
          </a:bodyPr>
          <a:lstStyle>
            <a:lvl1pPr lvl="0" algn="l">
              <a:lnSpc>
                <a:spcPct val="90000"/>
              </a:lnSpc>
              <a:spcBef>
                <a:spcPts val="0"/>
              </a:spcBef>
              <a:spcAft>
                <a:spcPts val="0"/>
              </a:spcAft>
              <a:buClr>
                <a:schemeClr val="accent1"/>
              </a:buClr>
              <a:buSzPts val="4300"/>
              <a:buFont typeface="Calibri"/>
              <a:buNone/>
              <a:defRPr b="1" sz="43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17" title="Subtítulo"/>
          <p:cNvSpPr txBox="1"/>
          <p:nvPr>
            <p:ph idx="1" type="subTitle"/>
          </p:nvPr>
        </p:nvSpPr>
        <p:spPr>
          <a:xfrm>
            <a:off x="6375214" y="3640998"/>
            <a:ext cx="4854339" cy="1257574"/>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rgbClr val="2E7A40"/>
              </a:buClr>
              <a:buSzPts val="2400"/>
              <a:buFont typeface="Arial"/>
              <a:buNone/>
              <a:defRPr b="0" i="0" sz="2400" u="none" cap="none" strike="noStrike">
                <a:solidFill>
                  <a:schemeClr val="accent6"/>
                </a:solidFill>
                <a:latin typeface="Calibri"/>
                <a:ea typeface="Calibri"/>
                <a:cs typeface="Calibri"/>
                <a:sym typeface="Calibri"/>
              </a:defRPr>
            </a:lvl1pPr>
            <a:lvl2pPr lvl="1" marR="0" rtl="0" algn="ctr">
              <a:lnSpc>
                <a:spcPct val="90000"/>
              </a:lnSpc>
              <a:spcBef>
                <a:spcPts val="500"/>
              </a:spcBef>
              <a:spcAft>
                <a:spcPts val="0"/>
              </a:spcAft>
              <a:buClr>
                <a:srgbClr val="2E7A40"/>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rgbClr val="2E7A40"/>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rgbClr val="2E7A40"/>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rgbClr val="2E7A40"/>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cxnSp>
        <p:nvCxnSpPr>
          <p:cNvPr id="89" name="Google Shape;89;p17"/>
          <p:cNvCxnSpPr/>
          <p:nvPr/>
        </p:nvCxnSpPr>
        <p:spPr>
          <a:xfrm flipH="1" rot="10800000">
            <a:off x="-17837" y="4700016"/>
            <a:ext cx="1919789" cy="1001054"/>
          </a:xfrm>
          <a:prstGeom prst="straightConnector1">
            <a:avLst/>
          </a:prstGeom>
          <a:noFill/>
          <a:ln cap="flat" cmpd="sng" w="9525">
            <a:solidFill>
              <a:schemeClr val="accent1"/>
            </a:solidFill>
            <a:prstDash val="solid"/>
            <a:miter lim="800000"/>
            <a:headEnd len="sm" w="sm" type="none"/>
            <a:tailEnd len="sm" w="sm" type="none"/>
          </a:ln>
        </p:spPr>
      </p:cxnSp>
    </p:spTree>
  </p:cSld>
  <p:clrMapOvr>
    <a:masterClrMapping/>
  </p:clrMapOvr>
  <p:extLst>
    <p:ext uri="{DCECCB84-F9BA-43D5-87BE-67443E8EF086}">
      <p15:sldGuideLst>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acias">
  <p:cSld name="Gracias">
    <p:spTree>
      <p:nvGrpSpPr>
        <p:cNvPr id="90" name="Shape 90"/>
        <p:cNvGrpSpPr/>
        <p:nvPr/>
      </p:nvGrpSpPr>
      <p:grpSpPr>
        <a:xfrm>
          <a:off x="0" y="0"/>
          <a:ext cx="0" cy="0"/>
          <a:chOff x="0" y="0"/>
          <a:chExt cx="0" cy="0"/>
        </a:xfrm>
      </p:grpSpPr>
      <p:sp>
        <p:nvSpPr>
          <p:cNvPr id="91" name="Google Shape;91;p18" title="Título"/>
          <p:cNvSpPr txBox="1"/>
          <p:nvPr>
            <p:ph type="ctrTitle"/>
          </p:nvPr>
        </p:nvSpPr>
        <p:spPr>
          <a:xfrm>
            <a:off x="6375721" y="1821022"/>
            <a:ext cx="4853573" cy="1616252"/>
          </a:xfrm>
          <a:prstGeom prst="rect">
            <a:avLst/>
          </a:prstGeom>
          <a:noFill/>
          <a:ln>
            <a:noFill/>
          </a:ln>
        </p:spPr>
        <p:txBody>
          <a:bodyPr anchorCtr="0" anchor="b" bIns="0" lIns="91425" spcFirstLastPara="1" rIns="91425" wrap="square" tIns="45700">
            <a:normAutofit/>
          </a:bodyPr>
          <a:lstStyle>
            <a:lvl1pPr lvl="0" algn="l">
              <a:lnSpc>
                <a:spcPct val="90000"/>
              </a:lnSpc>
              <a:spcBef>
                <a:spcPts val="0"/>
              </a:spcBef>
              <a:spcAft>
                <a:spcPts val="0"/>
              </a:spcAft>
              <a:buClr>
                <a:schemeClr val="accent1"/>
              </a:buClr>
              <a:buSzPts val="4300"/>
              <a:buFont typeface="Calibri"/>
              <a:buNone/>
              <a:defRPr b="1" sz="43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18"/>
          <p:cNvSpPr txBox="1"/>
          <p:nvPr>
            <p:ph idx="1" type="body"/>
          </p:nvPr>
        </p:nvSpPr>
        <p:spPr>
          <a:xfrm>
            <a:off x="6822929" y="3461163"/>
            <a:ext cx="3445782" cy="2880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2E7A40"/>
              </a:buClr>
              <a:buSzPts val="1800"/>
              <a:buFont typeface="Arial"/>
              <a:buNone/>
              <a:defRPr b="0" i="0" sz="1800" u="none" cap="none" strike="noStrike">
                <a:solidFill>
                  <a:schemeClr val="dk1"/>
                </a:solidFill>
                <a:latin typeface="Calibri"/>
                <a:ea typeface="Calibri"/>
                <a:cs typeface="Calibri"/>
                <a:sym typeface="Calibri"/>
              </a:defRPr>
            </a:lvl1pPr>
            <a:lvl2pPr indent="-355600" lvl="1" marL="914400" marR="0" rtl="0" algn="l">
              <a:lnSpc>
                <a:spcPct val="90000"/>
              </a:lnSpc>
              <a:spcBef>
                <a:spcPts val="500"/>
              </a:spcBef>
              <a:spcAft>
                <a:spcPts val="0"/>
              </a:spcAft>
              <a:buClr>
                <a:srgbClr val="2E7A40"/>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lnSpc>
                <a:spcPct val="90000"/>
              </a:lnSpc>
              <a:spcBef>
                <a:spcPts val="500"/>
              </a:spcBef>
              <a:spcAft>
                <a:spcPts val="0"/>
              </a:spcAft>
              <a:buClr>
                <a:srgbClr val="2E7A40"/>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lnSpc>
                <a:spcPct val="90000"/>
              </a:lnSpc>
              <a:spcBef>
                <a:spcPts val="500"/>
              </a:spcBef>
              <a:spcAft>
                <a:spcPts val="0"/>
              </a:spcAft>
              <a:buClr>
                <a:srgbClr val="2E7A40"/>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lnSpc>
                <a:spcPct val="90000"/>
              </a:lnSpc>
              <a:spcBef>
                <a:spcPts val="500"/>
              </a:spcBef>
              <a:spcAft>
                <a:spcPts val="0"/>
              </a:spcAft>
              <a:buClr>
                <a:srgbClr val="2E7A40"/>
              </a:buClr>
              <a:buSzPts val="1600"/>
              <a:buFont typeface="Arial"/>
              <a:buChar char="•"/>
              <a:defRPr b="0" i="0" sz="16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3" name="Google Shape;93;p18"/>
          <p:cNvSpPr txBox="1"/>
          <p:nvPr>
            <p:ph idx="2" type="body"/>
          </p:nvPr>
        </p:nvSpPr>
        <p:spPr>
          <a:xfrm>
            <a:off x="6822929" y="3839451"/>
            <a:ext cx="3445782" cy="2880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2E7A40"/>
              </a:buClr>
              <a:buSzPts val="1800"/>
              <a:buFont typeface="Arial"/>
              <a:buNone/>
              <a:defRPr b="0" i="0" sz="1800" u="none" cap="none" strike="noStrike">
                <a:solidFill>
                  <a:schemeClr val="dk1"/>
                </a:solidFill>
                <a:latin typeface="Calibri"/>
                <a:ea typeface="Calibri"/>
                <a:cs typeface="Calibri"/>
                <a:sym typeface="Calibri"/>
              </a:defRPr>
            </a:lvl1pPr>
            <a:lvl2pPr indent="-355600" lvl="1" marL="914400" marR="0" rtl="0" algn="l">
              <a:lnSpc>
                <a:spcPct val="90000"/>
              </a:lnSpc>
              <a:spcBef>
                <a:spcPts val="500"/>
              </a:spcBef>
              <a:spcAft>
                <a:spcPts val="0"/>
              </a:spcAft>
              <a:buClr>
                <a:srgbClr val="2E7A40"/>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lnSpc>
                <a:spcPct val="90000"/>
              </a:lnSpc>
              <a:spcBef>
                <a:spcPts val="500"/>
              </a:spcBef>
              <a:spcAft>
                <a:spcPts val="0"/>
              </a:spcAft>
              <a:buClr>
                <a:srgbClr val="2E7A40"/>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lnSpc>
                <a:spcPct val="90000"/>
              </a:lnSpc>
              <a:spcBef>
                <a:spcPts val="500"/>
              </a:spcBef>
              <a:spcAft>
                <a:spcPts val="0"/>
              </a:spcAft>
              <a:buClr>
                <a:srgbClr val="2E7A40"/>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lnSpc>
                <a:spcPct val="90000"/>
              </a:lnSpc>
              <a:spcBef>
                <a:spcPts val="500"/>
              </a:spcBef>
              <a:spcAft>
                <a:spcPts val="0"/>
              </a:spcAft>
              <a:buClr>
                <a:srgbClr val="2E7A40"/>
              </a:buClr>
              <a:buSzPts val="1600"/>
              <a:buFont typeface="Arial"/>
              <a:buChar char="•"/>
              <a:defRPr b="0" i="0" sz="16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4" name="Google Shape;94;p18"/>
          <p:cNvSpPr txBox="1"/>
          <p:nvPr>
            <p:ph idx="3" type="body"/>
          </p:nvPr>
        </p:nvSpPr>
        <p:spPr>
          <a:xfrm>
            <a:off x="6822928" y="4216669"/>
            <a:ext cx="3445783" cy="28907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2E7A40"/>
              </a:buClr>
              <a:buSzPts val="1800"/>
              <a:buFont typeface="Arial"/>
              <a:buNone/>
              <a:defRPr b="0" i="0" sz="1800" u="none" cap="none" strike="noStrike">
                <a:solidFill>
                  <a:schemeClr val="dk1"/>
                </a:solidFill>
                <a:latin typeface="Calibri"/>
                <a:ea typeface="Calibri"/>
                <a:cs typeface="Calibri"/>
                <a:sym typeface="Calibri"/>
              </a:defRPr>
            </a:lvl1pPr>
            <a:lvl2pPr indent="-355600" lvl="1" marL="914400" marR="0" rtl="0" algn="l">
              <a:lnSpc>
                <a:spcPct val="90000"/>
              </a:lnSpc>
              <a:spcBef>
                <a:spcPts val="500"/>
              </a:spcBef>
              <a:spcAft>
                <a:spcPts val="0"/>
              </a:spcAft>
              <a:buClr>
                <a:srgbClr val="2E7A40"/>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lnSpc>
                <a:spcPct val="90000"/>
              </a:lnSpc>
              <a:spcBef>
                <a:spcPts val="500"/>
              </a:spcBef>
              <a:spcAft>
                <a:spcPts val="0"/>
              </a:spcAft>
              <a:buClr>
                <a:srgbClr val="2E7A40"/>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lnSpc>
                <a:spcPct val="90000"/>
              </a:lnSpc>
              <a:spcBef>
                <a:spcPts val="500"/>
              </a:spcBef>
              <a:spcAft>
                <a:spcPts val="0"/>
              </a:spcAft>
              <a:buClr>
                <a:srgbClr val="2E7A40"/>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lnSpc>
                <a:spcPct val="90000"/>
              </a:lnSpc>
              <a:spcBef>
                <a:spcPts val="500"/>
              </a:spcBef>
              <a:spcAft>
                <a:spcPts val="0"/>
              </a:spcAft>
              <a:buClr>
                <a:srgbClr val="2E7A40"/>
              </a:buClr>
              <a:buSzPts val="1600"/>
              <a:buFont typeface="Arial"/>
              <a:buChar char="•"/>
              <a:defRPr b="0" i="0" sz="16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5" name="Google Shape;95;p18"/>
          <p:cNvSpPr txBox="1"/>
          <p:nvPr>
            <p:ph idx="4" type="body"/>
          </p:nvPr>
        </p:nvSpPr>
        <p:spPr>
          <a:xfrm>
            <a:off x="6822929" y="4594957"/>
            <a:ext cx="3445782" cy="2880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2E7A40"/>
              </a:buClr>
              <a:buSzPts val="1800"/>
              <a:buFont typeface="Arial"/>
              <a:buNone/>
              <a:defRPr b="0" i="0" sz="1800" u="none" cap="none" strike="noStrike">
                <a:solidFill>
                  <a:schemeClr val="dk1"/>
                </a:solidFill>
                <a:latin typeface="Calibri"/>
                <a:ea typeface="Calibri"/>
                <a:cs typeface="Calibri"/>
                <a:sym typeface="Calibri"/>
              </a:defRPr>
            </a:lvl1pPr>
            <a:lvl2pPr indent="-355600" lvl="1" marL="914400" marR="0" rtl="0" algn="l">
              <a:lnSpc>
                <a:spcPct val="90000"/>
              </a:lnSpc>
              <a:spcBef>
                <a:spcPts val="500"/>
              </a:spcBef>
              <a:spcAft>
                <a:spcPts val="0"/>
              </a:spcAft>
              <a:buClr>
                <a:srgbClr val="2E7A40"/>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lnSpc>
                <a:spcPct val="90000"/>
              </a:lnSpc>
              <a:spcBef>
                <a:spcPts val="500"/>
              </a:spcBef>
              <a:spcAft>
                <a:spcPts val="0"/>
              </a:spcAft>
              <a:buClr>
                <a:srgbClr val="2E7A40"/>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lnSpc>
                <a:spcPct val="90000"/>
              </a:lnSpc>
              <a:spcBef>
                <a:spcPts val="500"/>
              </a:spcBef>
              <a:spcAft>
                <a:spcPts val="0"/>
              </a:spcAft>
              <a:buClr>
                <a:srgbClr val="2E7A40"/>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lnSpc>
                <a:spcPct val="90000"/>
              </a:lnSpc>
              <a:spcBef>
                <a:spcPts val="500"/>
              </a:spcBef>
              <a:spcAft>
                <a:spcPts val="0"/>
              </a:spcAft>
              <a:buClr>
                <a:srgbClr val="2E7A40"/>
              </a:buClr>
              <a:buSzPts val="1600"/>
              <a:buFont typeface="Arial"/>
              <a:buChar char="•"/>
              <a:defRPr b="0" i="0" sz="16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6" name="Google Shape;96;p18"/>
          <p:cNvSpPr/>
          <p:nvPr/>
        </p:nvSpPr>
        <p:spPr>
          <a:xfrm>
            <a:off x="6458938" y="3505247"/>
            <a:ext cx="258875" cy="258875"/>
          </a:xfrm>
          <a:custGeom>
            <a:rect b="b" l="l" r="r" t="t"/>
            <a:pathLst>
              <a:path extrusionOk="0" h="21600" w="2160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accent2"/>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97" name="Google Shape;97;p18"/>
          <p:cNvSpPr/>
          <p:nvPr/>
        </p:nvSpPr>
        <p:spPr>
          <a:xfrm>
            <a:off x="6507622" y="3897986"/>
            <a:ext cx="161507" cy="296095"/>
          </a:xfrm>
          <a:custGeom>
            <a:rect b="b" l="l" r="r" t="t"/>
            <a:pathLst>
              <a:path extrusionOk="0" h="21600" w="2160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2"/>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98" name="Google Shape;98;p18"/>
          <p:cNvSpPr/>
          <p:nvPr/>
        </p:nvSpPr>
        <p:spPr>
          <a:xfrm>
            <a:off x="6458938" y="4327945"/>
            <a:ext cx="258875" cy="188273"/>
          </a:xfrm>
          <a:custGeom>
            <a:rect b="b" l="l" r="r" t="t"/>
            <a:pathLst>
              <a:path extrusionOk="0" h="21600" w="2160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accent2"/>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99" name="Google Shape;99;p18"/>
          <p:cNvSpPr/>
          <p:nvPr/>
        </p:nvSpPr>
        <p:spPr>
          <a:xfrm>
            <a:off x="6471716" y="4650082"/>
            <a:ext cx="233318" cy="233318"/>
          </a:xfrm>
          <a:custGeom>
            <a:rect b="b" l="l" r="r" t="t"/>
            <a:pathLst>
              <a:path extrusionOk="0" h="21600" w="2160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2"/>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00" name="Google Shape;100;p18"/>
          <p:cNvSpPr/>
          <p:nvPr/>
        </p:nvSpPr>
        <p:spPr>
          <a:xfrm flipH="1" rot="10800000">
            <a:off x="0" y="-6"/>
            <a:ext cx="10625328" cy="5404110"/>
          </a:xfrm>
          <a:prstGeom prst="rtTriangle">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101" name="Google Shape;101;p18"/>
          <p:cNvCxnSpPr/>
          <p:nvPr/>
        </p:nvCxnSpPr>
        <p:spPr>
          <a:xfrm flipH="1" rot="10800000">
            <a:off x="0" y="0"/>
            <a:ext cx="6030686" cy="3004456"/>
          </a:xfrm>
          <a:prstGeom prst="straightConnector1">
            <a:avLst/>
          </a:prstGeom>
          <a:noFill/>
          <a:ln cap="flat" cmpd="sng" w="9525">
            <a:solidFill>
              <a:srgbClr val="A5A5A5"/>
            </a:solidFill>
            <a:prstDash val="solid"/>
            <a:miter lim="800000"/>
            <a:headEnd len="sm" w="sm" type="none"/>
            <a:tailEnd len="sm" w="sm" type="none"/>
          </a:ln>
        </p:spPr>
      </p:cxnSp>
      <p:cxnSp>
        <p:nvCxnSpPr>
          <p:cNvPr id="102" name="Google Shape;102;p18"/>
          <p:cNvCxnSpPr/>
          <p:nvPr/>
        </p:nvCxnSpPr>
        <p:spPr>
          <a:xfrm flipH="1" rot="10800000">
            <a:off x="9004301" y="3924299"/>
            <a:ext cx="3187700" cy="1689100"/>
          </a:xfrm>
          <a:prstGeom prst="straightConnector1">
            <a:avLst/>
          </a:prstGeom>
          <a:noFill/>
          <a:ln cap="flat" cmpd="sng" w="9525">
            <a:solidFill>
              <a:schemeClr val="accent2"/>
            </a:solidFill>
            <a:prstDash val="solid"/>
            <a:miter lim="800000"/>
            <a:headEnd len="sm" w="sm" type="none"/>
            <a:tailEnd len="sm" w="sm" type="none"/>
          </a:ln>
        </p:spPr>
      </p:cxnSp>
      <p:cxnSp>
        <p:nvCxnSpPr>
          <p:cNvPr id="103" name="Google Shape;103;p18"/>
          <p:cNvCxnSpPr/>
          <p:nvPr/>
        </p:nvCxnSpPr>
        <p:spPr>
          <a:xfrm flipH="1" rot="10800000">
            <a:off x="-17837" y="4700016"/>
            <a:ext cx="1919789" cy="1001054"/>
          </a:xfrm>
          <a:prstGeom prst="straightConnector1">
            <a:avLst/>
          </a:prstGeom>
          <a:noFill/>
          <a:ln cap="flat" cmpd="sng" w="9525">
            <a:solidFill>
              <a:schemeClr val="accent1"/>
            </a:solidFill>
            <a:prstDash val="solid"/>
            <a:miter lim="800000"/>
            <a:headEnd len="sm" w="sm" type="none"/>
            <a:tailEnd len="sm" w="sm" type="none"/>
          </a:ln>
        </p:spPr>
      </p:cxnSp>
      <p:sp>
        <p:nvSpPr>
          <p:cNvPr id="104" name="Google Shape;104;p18"/>
          <p:cNvSpPr/>
          <p:nvPr>
            <p:ph idx="5" type="pic"/>
          </p:nvPr>
        </p:nvSpPr>
        <p:spPr>
          <a:xfrm>
            <a:off x="1683398" y="860944"/>
            <a:ext cx="4428523" cy="5137089"/>
          </a:xfrm>
          <a:prstGeom prst="rect">
            <a:avLst/>
          </a:prstGeom>
          <a:noFill/>
          <a:ln>
            <a:noFill/>
          </a:ln>
        </p:spPr>
      </p:sp>
    </p:spTree>
  </p:cSld>
  <p:clrMapOvr>
    <a:masterClrMapping/>
  </p:clrMapOvr>
  <p:extLst>
    <p:ext uri="{DCECCB84-F9BA-43D5-87BE-67443E8EF086}">
      <p15:sldGuideLst>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a">
  <p:cSld name="Tabla">
    <p:spTree>
      <p:nvGrpSpPr>
        <p:cNvPr id="105" name="Shape 105"/>
        <p:cNvGrpSpPr/>
        <p:nvPr/>
      </p:nvGrpSpPr>
      <p:grpSpPr>
        <a:xfrm>
          <a:off x="0" y="0"/>
          <a:ext cx="0" cy="0"/>
          <a:chOff x="0" y="0"/>
          <a:chExt cx="0" cy="0"/>
        </a:xfrm>
      </p:grpSpPr>
      <p:sp>
        <p:nvSpPr>
          <p:cNvPr id="106" name="Google Shape;106;p19" title="Tabla"/>
          <p:cNvSpPr/>
          <p:nvPr>
            <p:ph idx="2" type="tbl"/>
          </p:nvPr>
        </p:nvSpPr>
        <p:spPr>
          <a:xfrm>
            <a:off x="531378" y="2664803"/>
            <a:ext cx="10993375" cy="3433180"/>
          </a:xfrm>
          <a:prstGeom prst="rect">
            <a:avLst/>
          </a:prstGeom>
          <a:noFill/>
          <a:ln>
            <a:noFill/>
          </a:ln>
        </p:spPr>
        <p:txBody>
          <a:bodyPr anchorCtr="0" anchor="t" bIns="45700" lIns="91400" spcFirstLastPara="1" rIns="91400" wrap="square" tIns="45700">
            <a:noAutofit/>
          </a:bodyPr>
          <a:lstStyle>
            <a:lvl1pPr lvl="0" marR="0" rtl="0" algn="ctr">
              <a:spcBef>
                <a:spcPts val="0"/>
              </a:spcBef>
              <a:spcAft>
                <a:spcPts val="0"/>
              </a:spcAft>
              <a:buClr>
                <a:schemeClr val="dk1"/>
              </a:buClr>
              <a:buSzPts val="2000"/>
              <a:buFont typeface="Calibri"/>
              <a:buNone/>
              <a:defRPr b="0" i="0" sz="20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7" name="Google Shape;107;p19"/>
          <p:cNvSpPr txBox="1"/>
          <p:nvPr/>
        </p:nvSpPr>
        <p:spPr>
          <a:xfrm>
            <a:off x="11072378" y="235732"/>
            <a:ext cx="814647" cy="6155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ES" sz="3400" u="none" cap="none" strike="noStrike">
                <a:solidFill>
                  <a:schemeClr val="accent1"/>
                </a:solidFill>
                <a:latin typeface="Arial Black"/>
                <a:ea typeface="Arial Black"/>
                <a:cs typeface="Arial Black"/>
                <a:sym typeface="Arial Black"/>
              </a:rPr>
              <a:t>FR</a:t>
            </a:r>
            <a:endParaRPr/>
          </a:p>
        </p:txBody>
      </p:sp>
      <p:grpSp>
        <p:nvGrpSpPr>
          <p:cNvPr id="108" name="Google Shape;108;p19"/>
          <p:cNvGrpSpPr/>
          <p:nvPr/>
        </p:nvGrpSpPr>
        <p:grpSpPr>
          <a:xfrm flipH="1">
            <a:off x="7561328" y="0"/>
            <a:ext cx="4763978" cy="3541007"/>
            <a:chOff x="-124265" y="-2"/>
            <a:chExt cx="4763978" cy="3367272"/>
          </a:xfrm>
        </p:grpSpPr>
        <p:sp>
          <p:nvSpPr>
            <p:cNvPr id="109" name="Google Shape;109;p19"/>
            <p:cNvSpPr/>
            <p:nvPr/>
          </p:nvSpPr>
          <p:spPr>
            <a:xfrm>
              <a:off x="0" y="-1"/>
              <a:ext cx="4639713" cy="3367271"/>
            </a:xfrm>
            <a:prstGeom prst="diagStripe">
              <a:avLst>
                <a:gd fmla="val 51202" name="adj"/>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cxnSp>
          <p:nvCxnSpPr>
            <p:cNvPr id="110" name="Google Shape;110;p19"/>
            <p:cNvCxnSpPr/>
            <p:nvPr/>
          </p:nvCxnSpPr>
          <p:spPr>
            <a:xfrm flipH="1" rot="10800000">
              <a:off x="1433638" y="-2"/>
              <a:ext cx="1240971" cy="916595"/>
            </a:xfrm>
            <a:prstGeom prst="straightConnector1">
              <a:avLst/>
            </a:prstGeom>
            <a:noFill/>
            <a:ln cap="flat" cmpd="sng" w="9525">
              <a:solidFill>
                <a:srgbClr val="BFBFBF"/>
              </a:solidFill>
              <a:prstDash val="solid"/>
              <a:miter lim="800000"/>
              <a:headEnd len="sm" w="sm" type="none"/>
              <a:tailEnd len="sm" w="sm" type="none"/>
            </a:ln>
          </p:spPr>
        </p:cxnSp>
        <p:sp>
          <p:nvSpPr>
            <p:cNvPr id="111" name="Google Shape;111;p19"/>
            <p:cNvSpPr/>
            <p:nvPr/>
          </p:nvSpPr>
          <p:spPr>
            <a:xfrm rot="-2178838">
              <a:off x="-192127" y="1140864"/>
              <a:ext cx="1354398" cy="214994"/>
            </a:xfrm>
            <a:prstGeom prst="parallelogram">
              <a:avLst>
                <a:gd fmla="val 72003"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112" name="Google Shape;112;p19"/>
          <p:cNvSpPr/>
          <p:nvPr/>
        </p:nvSpPr>
        <p:spPr>
          <a:xfrm flipH="1">
            <a:off x="6679908" y="1"/>
            <a:ext cx="1447800" cy="639064"/>
          </a:xfrm>
          <a:prstGeom prst="parallelogram">
            <a:avLst>
              <a:gd fmla="val 135617"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3" name="Google Shape;113;p19" title="Subtítulo"/>
          <p:cNvSpPr txBox="1"/>
          <p:nvPr>
            <p:ph idx="1" type="body"/>
          </p:nvPr>
        </p:nvSpPr>
        <p:spPr>
          <a:xfrm>
            <a:off x="520493" y="1376932"/>
            <a:ext cx="7368596" cy="60889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2E7A40"/>
              </a:buClr>
              <a:buSzPts val="2000"/>
              <a:buFont typeface="Arial"/>
              <a:buNone/>
              <a:defRPr b="0" i="0" sz="2000" u="none" cap="none" strike="noStrike">
                <a:solidFill>
                  <a:schemeClr val="accent6"/>
                </a:solidFill>
                <a:latin typeface="Calibri"/>
                <a:ea typeface="Calibri"/>
                <a:cs typeface="Calibri"/>
                <a:sym typeface="Calibri"/>
              </a:defRPr>
            </a:lvl1pPr>
            <a:lvl2pPr indent="-228600" lvl="1" marL="914400" marR="0" rtl="0" algn="l">
              <a:lnSpc>
                <a:spcPct val="90000"/>
              </a:lnSpc>
              <a:spcBef>
                <a:spcPts val="500"/>
              </a:spcBef>
              <a:spcAft>
                <a:spcPts val="0"/>
              </a:spcAft>
              <a:buClr>
                <a:srgbClr val="2E7A40"/>
              </a:buClr>
              <a:buSzPts val="2000"/>
              <a:buFont typeface="Arial"/>
              <a:buNone/>
              <a:defRPr b="0" i="0" sz="2000" u="none" cap="none" strike="noStrike">
                <a:solidFill>
                  <a:schemeClr val="dk1"/>
                </a:solidFill>
                <a:latin typeface="Calibri"/>
                <a:ea typeface="Calibri"/>
                <a:cs typeface="Calibri"/>
                <a:sym typeface="Calibri"/>
              </a:defRPr>
            </a:lvl2pPr>
            <a:lvl3pPr indent="-342900" lvl="2" marL="1371600" marR="0" rtl="0" algn="l">
              <a:lnSpc>
                <a:spcPct val="90000"/>
              </a:lnSpc>
              <a:spcBef>
                <a:spcPts val="500"/>
              </a:spcBef>
              <a:spcAft>
                <a:spcPts val="0"/>
              </a:spcAft>
              <a:buClr>
                <a:srgbClr val="2E7A40"/>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lnSpc>
                <a:spcPct val="90000"/>
              </a:lnSpc>
              <a:spcBef>
                <a:spcPts val="500"/>
              </a:spcBef>
              <a:spcAft>
                <a:spcPts val="0"/>
              </a:spcAft>
              <a:buClr>
                <a:srgbClr val="2E7A40"/>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lnSpc>
                <a:spcPct val="90000"/>
              </a:lnSpc>
              <a:spcBef>
                <a:spcPts val="500"/>
              </a:spcBef>
              <a:spcAft>
                <a:spcPts val="0"/>
              </a:spcAft>
              <a:buClr>
                <a:srgbClr val="2E7A40"/>
              </a:buClr>
              <a:buSzPts val="1600"/>
              <a:buFont typeface="Arial"/>
              <a:buChar char="•"/>
              <a:defRPr b="0" i="0" sz="16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14" name="Google Shape;114;p19"/>
          <p:cNvSpPr txBox="1"/>
          <p:nvPr>
            <p:ph idx="11" type="ftr"/>
          </p:nvPr>
        </p:nvSpPr>
        <p:spPr>
          <a:xfrm>
            <a:off x="338530" y="63563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19"/>
          <p:cNvSpPr txBox="1"/>
          <p:nvPr>
            <p:ph idx="12" type="sldNum"/>
          </p:nvPr>
        </p:nvSpPr>
        <p:spPr>
          <a:xfrm>
            <a:off x="11146971" y="6356350"/>
            <a:ext cx="7402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
        <p:nvSpPr>
          <p:cNvPr id="116" name="Google Shape;116;p19" title="Título "/>
          <p:cNvSpPr txBox="1"/>
          <p:nvPr>
            <p:ph type="title"/>
          </p:nvPr>
        </p:nvSpPr>
        <p:spPr>
          <a:xfrm>
            <a:off x="518678" y="209028"/>
            <a:ext cx="8333222" cy="1147969"/>
          </a:xfrm>
          <a:prstGeom prst="rect">
            <a:avLst/>
          </a:prstGeom>
          <a:noFill/>
          <a:ln>
            <a:noFill/>
          </a:ln>
        </p:spPr>
        <p:txBody>
          <a:bodyPr anchorCtr="0" anchor="b" bIns="0" lIns="91425" spcFirstLastPara="1" rIns="91425" wrap="square" tIns="45700">
            <a:normAutofit/>
          </a:bodyPr>
          <a:lstStyle>
            <a:lvl1pPr lvl="0" algn="l">
              <a:lnSpc>
                <a:spcPct val="90000"/>
              </a:lnSpc>
              <a:spcBef>
                <a:spcPts val="0"/>
              </a:spcBef>
              <a:spcAft>
                <a:spcPts val="0"/>
              </a:spcAft>
              <a:buClr>
                <a:schemeClr val="accent1"/>
              </a:buClr>
              <a:buSzPts val="4400"/>
              <a:buFont typeface="Calibri"/>
              <a:buNone/>
              <a:defRPr b="1" sz="44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extLst>
    <p:ext uri="{DCECCB84-F9BA-43D5-87BE-67443E8EF086}">
      <p15:sldGuideLst>
        <p15:guide id="1" orient="horz" pos="142">
          <p15:clr>
            <a:srgbClr val="FBAE40"/>
          </p15:clr>
        </p15:guide>
        <p15:guide id="2" pos="3840">
          <p15:clr>
            <a:srgbClr val="FBAE40"/>
          </p15:clr>
        </p15:guide>
        <p15:guide id="3" pos="778">
          <p15:clr>
            <a:srgbClr val="FBAE40"/>
          </p15:clr>
        </p15:guide>
      </p15:sldGuideLst>
    </p:ext>
  </p:extLst>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0"/>
          <p:cNvSpPr txBox="1"/>
          <p:nvPr>
            <p:ph idx="11" type="ftr"/>
          </p:nvPr>
        </p:nvSpPr>
        <p:spPr>
          <a:xfrm>
            <a:off x="338530" y="6356350"/>
            <a:ext cx="41148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2"/>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 name="Google Shape;11;p10"/>
          <p:cNvSpPr txBox="1"/>
          <p:nvPr>
            <p:ph idx="12" type="sldNum"/>
          </p:nvPr>
        </p:nvSpPr>
        <p:spPr>
          <a:xfrm>
            <a:off x="11146971" y="6356350"/>
            <a:ext cx="74022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2"/>
                </a:solidFill>
                <a:latin typeface="Calibri"/>
                <a:ea typeface="Calibri"/>
                <a:cs typeface="Calibri"/>
                <a:sym typeface="Calibri"/>
              </a:defRPr>
            </a:lvl1pPr>
            <a:lvl2pPr indent="0" lvl="1" marL="0" marR="0" rtl="0" algn="r">
              <a:spcBef>
                <a:spcPts val="0"/>
              </a:spcBef>
              <a:buNone/>
              <a:defRPr b="0" i="0" sz="1200" u="none" cap="none" strike="noStrike">
                <a:solidFill>
                  <a:schemeClr val="lt2"/>
                </a:solidFill>
                <a:latin typeface="Calibri"/>
                <a:ea typeface="Calibri"/>
                <a:cs typeface="Calibri"/>
                <a:sym typeface="Calibri"/>
              </a:defRPr>
            </a:lvl2pPr>
            <a:lvl3pPr indent="0" lvl="2" marL="0" marR="0" rtl="0" algn="r">
              <a:spcBef>
                <a:spcPts val="0"/>
              </a:spcBef>
              <a:buNone/>
              <a:defRPr b="0" i="0" sz="1200" u="none" cap="none" strike="noStrike">
                <a:solidFill>
                  <a:schemeClr val="lt2"/>
                </a:solidFill>
                <a:latin typeface="Calibri"/>
                <a:ea typeface="Calibri"/>
                <a:cs typeface="Calibri"/>
                <a:sym typeface="Calibri"/>
              </a:defRPr>
            </a:lvl3pPr>
            <a:lvl4pPr indent="0" lvl="3" marL="0" marR="0" rtl="0" algn="r">
              <a:spcBef>
                <a:spcPts val="0"/>
              </a:spcBef>
              <a:buNone/>
              <a:defRPr b="0" i="0" sz="1200" u="none" cap="none" strike="noStrike">
                <a:solidFill>
                  <a:schemeClr val="lt2"/>
                </a:solidFill>
                <a:latin typeface="Calibri"/>
                <a:ea typeface="Calibri"/>
                <a:cs typeface="Calibri"/>
                <a:sym typeface="Calibri"/>
              </a:defRPr>
            </a:lvl4pPr>
            <a:lvl5pPr indent="0" lvl="4" marL="0" marR="0" rtl="0" algn="r">
              <a:spcBef>
                <a:spcPts val="0"/>
              </a:spcBef>
              <a:buNone/>
              <a:defRPr b="0" i="0" sz="1200" u="none" cap="none" strike="noStrike">
                <a:solidFill>
                  <a:schemeClr val="lt2"/>
                </a:solidFill>
                <a:latin typeface="Calibri"/>
                <a:ea typeface="Calibri"/>
                <a:cs typeface="Calibri"/>
                <a:sym typeface="Calibri"/>
              </a:defRPr>
            </a:lvl5pPr>
            <a:lvl6pPr indent="0" lvl="5" marL="0" marR="0" rtl="0" algn="r">
              <a:spcBef>
                <a:spcPts val="0"/>
              </a:spcBef>
              <a:buNone/>
              <a:defRPr b="0" i="0" sz="1200" u="none" cap="none" strike="noStrike">
                <a:solidFill>
                  <a:schemeClr val="lt2"/>
                </a:solidFill>
                <a:latin typeface="Calibri"/>
                <a:ea typeface="Calibri"/>
                <a:cs typeface="Calibri"/>
                <a:sym typeface="Calibri"/>
              </a:defRPr>
            </a:lvl6pPr>
            <a:lvl7pPr indent="0" lvl="6" marL="0" marR="0" rtl="0" algn="r">
              <a:spcBef>
                <a:spcPts val="0"/>
              </a:spcBef>
              <a:buNone/>
              <a:defRPr b="0" i="0" sz="1200" u="none" cap="none" strike="noStrike">
                <a:solidFill>
                  <a:schemeClr val="lt2"/>
                </a:solidFill>
                <a:latin typeface="Calibri"/>
                <a:ea typeface="Calibri"/>
                <a:cs typeface="Calibri"/>
                <a:sym typeface="Calibri"/>
              </a:defRPr>
            </a:lvl7pPr>
            <a:lvl8pPr indent="0" lvl="7" marL="0" marR="0" rtl="0" algn="r">
              <a:spcBef>
                <a:spcPts val="0"/>
              </a:spcBef>
              <a:buNone/>
              <a:defRPr b="0" i="0" sz="1200" u="none" cap="none" strike="noStrike">
                <a:solidFill>
                  <a:schemeClr val="lt2"/>
                </a:solidFill>
                <a:latin typeface="Calibri"/>
                <a:ea typeface="Calibri"/>
                <a:cs typeface="Calibri"/>
                <a:sym typeface="Calibri"/>
              </a:defRPr>
            </a:lvl8pPr>
            <a:lvl9pPr indent="0" lvl="8" marL="0" marR="0" rtl="0" algn="r">
              <a:spcBef>
                <a:spcPts val="0"/>
              </a:spcBef>
              <a:buNone/>
              <a:defRPr b="0" i="0" sz="1200" u="none" cap="none" strike="noStrike">
                <a:solidFill>
                  <a:schemeClr val="lt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
        <p:nvSpPr>
          <p:cNvPr id="12" name="Google Shape;12;p10"/>
          <p:cNvSpPr txBox="1"/>
          <p:nvPr>
            <p:ph type="title"/>
          </p:nvPr>
        </p:nvSpPr>
        <p:spPr>
          <a:xfrm>
            <a:off x="518678" y="209029"/>
            <a:ext cx="10835122" cy="1147968"/>
          </a:xfrm>
          <a:prstGeom prst="rect">
            <a:avLst/>
          </a:prstGeom>
          <a:noFill/>
          <a:ln>
            <a:noFill/>
          </a:ln>
        </p:spPr>
        <p:txBody>
          <a:bodyPr anchorCtr="0" anchor="b" bIns="0" lIns="91425" spcFirstLastPara="1" rIns="91425" wrap="square" tIns="45700">
            <a:normAutofit/>
          </a:bodyPr>
          <a:lstStyle>
            <a:lvl1pPr lvl="0" marR="0" rtl="0" algn="l">
              <a:lnSpc>
                <a:spcPct val="90000"/>
              </a:lnSpc>
              <a:spcBef>
                <a:spcPts val="0"/>
              </a:spcBef>
              <a:spcAft>
                <a:spcPts val="0"/>
              </a:spcAft>
              <a:buClr>
                <a:schemeClr val="accent1"/>
              </a:buClr>
              <a:buSzPts val="4400"/>
              <a:buFont typeface="Calibri"/>
              <a:buNone/>
              <a:defRPr b="1" i="0" sz="4400" u="none" cap="none" strike="noStrike">
                <a:solidFill>
                  <a:schemeClr val="accen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descr="Hexágono sólido de color oscuro en medio de énfasis de imagen" id="215" name="Google Shape;215;p1"/>
          <p:cNvSpPr/>
          <p:nvPr/>
        </p:nvSpPr>
        <p:spPr>
          <a:xfrm rot="-5400000">
            <a:off x="2679702" y="2388914"/>
            <a:ext cx="2412998" cy="2080172"/>
          </a:xfrm>
          <a:prstGeom prst="hexagon">
            <a:avLst>
              <a:gd fmla="val 25000" name="adj"/>
              <a:gd fmla="val 115470" name="vf"/>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6" name="Google Shape;216;p1"/>
          <p:cNvSpPr txBox="1"/>
          <p:nvPr>
            <p:ph type="title"/>
          </p:nvPr>
        </p:nvSpPr>
        <p:spPr>
          <a:xfrm>
            <a:off x="6173437" y="2016812"/>
            <a:ext cx="7365174" cy="1919599"/>
          </a:xfrm>
          <a:prstGeom prst="rect">
            <a:avLst/>
          </a:prstGeom>
          <a:noFill/>
          <a:ln>
            <a:noFill/>
          </a:ln>
        </p:spPr>
        <p:txBody>
          <a:bodyPr anchorCtr="0" anchor="b" bIns="0" lIns="91425" spcFirstLastPara="1" rIns="91425" wrap="square" tIns="45700">
            <a:normAutofit/>
          </a:bodyPr>
          <a:lstStyle/>
          <a:p>
            <a:pPr indent="0" lvl="0" marL="0" rtl="0" algn="l">
              <a:lnSpc>
                <a:spcPct val="90000"/>
              </a:lnSpc>
              <a:spcBef>
                <a:spcPts val="0"/>
              </a:spcBef>
              <a:spcAft>
                <a:spcPts val="0"/>
              </a:spcAft>
              <a:buClr>
                <a:srgbClr val="1F1F1F"/>
              </a:buClr>
              <a:buSzPts val="6000"/>
              <a:buFont typeface="Arial"/>
              <a:buNone/>
            </a:pPr>
            <a:r>
              <a:rPr i="0" lang="es-ES" sz="6000" u="none" strike="noStrike">
                <a:solidFill>
                  <a:srgbClr val="1F1F1F"/>
                </a:solidFill>
                <a:latin typeface="Arial"/>
                <a:ea typeface="Arial"/>
                <a:cs typeface="Arial"/>
                <a:sym typeface="Arial"/>
              </a:rPr>
              <a:t>DIGIWORM</a:t>
            </a:r>
            <a:endParaRPr sz="6600"/>
          </a:p>
        </p:txBody>
      </p:sp>
      <p:pic>
        <p:nvPicPr>
          <p:cNvPr id="217" name="Google Shape;217;p1"/>
          <p:cNvPicPr preferRelativeResize="0"/>
          <p:nvPr/>
        </p:nvPicPr>
        <p:blipFill rotWithShape="1">
          <a:blip r:embed="rId3">
            <a:alphaModFix/>
          </a:blip>
          <a:srcRect b="0" l="0" r="0" t="0"/>
          <a:stretch/>
        </p:blipFill>
        <p:spPr>
          <a:xfrm>
            <a:off x="1555295" y="956434"/>
            <a:ext cx="4208389" cy="404035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grpSp>
        <p:nvGrpSpPr>
          <p:cNvPr descr="Grupo de información con nombre y logotipo de la compañía&#10;" id="223" name="Google Shape;223;p2"/>
          <p:cNvGrpSpPr/>
          <p:nvPr/>
        </p:nvGrpSpPr>
        <p:grpSpPr>
          <a:xfrm>
            <a:off x="2955850" y="2855631"/>
            <a:ext cx="1881541" cy="1118752"/>
            <a:chOff x="2955850" y="2902286"/>
            <a:chExt cx="1881541" cy="1118752"/>
          </a:xfrm>
        </p:grpSpPr>
        <p:sp>
          <p:nvSpPr>
            <p:cNvPr id="224" name="Google Shape;224;p2"/>
            <p:cNvSpPr txBox="1"/>
            <p:nvPr/>
          </p:nvSpPr>
          <p:spPr>
            <a:xfrm>
              <a:off x="3238428" y="2902286"/>
              <a:ext cx="1295547"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ES" sz="6000" u="none" cap="none" strike="noStrike">
                  <a:solidFill>
                    <a:schemeClr val="lt1"/>
                  </a:solidFill>
                  <a:latin typeface="Arial Black"/>
                  <a:ea typeface="Arial Black"/>
                  <a:cs typeface="Arial Black"/>
                  <a:sym typeface="Arial Black"/>
                </a:rPr>
                <a:t>FR</a:t>
              </a:r>
              <a:endParaRPr/>
            </a:p>
          </p:txBody>
        </p:sp>
        <p:sp>
          <p:nvSpPr>
            <p:cNvPr id="225" name="Google Shape;225;p2"/>
            <p:cNvSpPr txBox="1"/>
            <p:nvPr/>
          </p:nvSpPr>
          <p:spPr>
            <a:xfrm>
              <a:off x="2955850" y="3713261"/>
              <a:ext cx="1881541"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1400" u="none" cap="none" strike="noStrike">
                  <a:solidFill>
                    <a:schemeClr val="lt1"/>
                  </a:solidFill>
                  <a:latin typeface="Calibri"/>
                  <a:ea typeface="Calibri"/>
                  <a:cs typeface="Calibri"/>
                  <a:sym typeface="Calibri"/>
                </a:rPr>
                <a:t>FABRIKAM RESIDENCES</a:t>
              </a:r>
              <a:endParaRPr/>
            </a:p>
          </p:txBody>
        </p:sp>
      </p:grpSp>
      <p:sp>
        <p:nvSpPr>
          <p:cNvPr id="226" name="Google Shape;226;p2"/>
          <p:cNvSpPr txBox="1"/>
          <p:nvPr>
            <p:ph type="ctrTitle"/>
          </p:nvPr>
        </p:nvSpPr>
        <p:spPr>
          <a:xfrm>
            <a:off x="6212092" y="3012368"/>
            <a:ext cx="5816279" cy="1616252"/>
          </a:xfrm>
          <a:prstGeom prst="rect">
            <a:avLst/>
          </a:prstGeom>
          <a:noFill/>
          <a:ln>
            <a:noFill/>
          </a:ln>
        </p:spPr>
        <p:txBody>
          <a:bodyPr anchorCtr="0" anchor="b" bIns="0" lIns="91425" spcFirstLastPara="1" rIns="91425" wrap="square" tIns="45700">
            <a:normAutofit fontScale="90000"/>
          </a:bodyPr>
          <a:lstStyle/>
          <a:p>
            <a:pPr indent="0" lvl="0" marL="0" rtl="0" algn="l">
              <a:lnSpc>
                <a:spcPct val="90000"/>
              </a:lnSpc>
              <a:spcBef>
                <a:spcPts val="0"/>
              </a:spcBef>
              <a:spcAft>
                <a:spcPts val="0"/>
              </a:spcAft>
              <a:buClr>
                <a:srgbClr val="1F1F1F"/>
              </a:buClr>
              <a:buSzPct val="100000"/>
              <a:buFont typeface="Arial"/>
              <a:buNone/>
            </a:pPr>
            <a:r>
              <a:rPr b="1" i="0" lang="es-ES" sz="1800" u="none" strike="noStrike">
                <a:solidFill>
                  <a:srgbClr val="1F1F1F"/>
                </a:solidFill>
                <a:latin typeface="Arial"/>
                <a:ea typeface="Arial"/>
                <a:cs typeface="Arial"/>
                <a:sym typeface="Arial"/>
              </a:rPr>
              <a:t> </a:t>
            </a:r>
            <a:r>
              <a:rPr b="1" i="0" lang="es-ES" sz="6600" u="none" strike="noStrike">
                <a:solidFill>
                  <a:srgbClr val="000000"/>
                </a:solidFill>
                <a:latin typeface="Arial"/>
                <a:ea typeface="Arial"/>
                <a:cs typeface="Arial"/>
                <a:sym typeface="Arial"/>
              </a:rPr>
              <a:t>A </a:t>
            </a:r>
            <a:r>
              <a:rPr lang="es-ES" sz="6600">
                <a:solidFill>
                  <a:srgbClr val="000000"/>
                </a:solidFill>
                <a:latin typeface="Arial"/>
                <a:ea typeface="Arial"/>
                <a:cs typeface="Arial"/>
                <a:sym typeface="Arial"/>
              </a:rPr>
              <a:t>QUIÉN</a:t>
            </a:r>
            <a:r>
              <a:rPr lang="es-ES" sz="6600">
                <a:solidFill>
                  <a:srgbClr val="000000"/>
                </a:solidFill>
                <a:latin typeface="Arial"/>
                <a:ea typeface="Arial"/>
                <a:cs typeface="Arial"/>
                <a:sym typeface="Arial"/>
              </a:rPr>
              <a:t> VA DIRIGIDO .</a:t>
            </a:r>
            <a:br>
              <a:rPr b="1" i="0" lang="es-ES" sz="2000" u="none" strike="noStrike">
                <a:solidFill>
                  <a:srgbClr val="000000"/>
                </a:solidFill>
                <a:latin typeface="Arial"/>
                <a:ea typeface="Arial"/>
                <a:cs typeface="Arial"/>
                <a:sym typeface="Arial"/>
              </a:rPr>
            </a:br>
            <a:endParaRPr sz="6600">
              <a:solidFill>
                <a:srgbClr val="1F1F1F"/>
              </a:solidFill>
            </a:endParaRPr>
          </a:p>
        </p:txBody>
      </p:sp>
      <p:pic>
        <p:nvPicPr>
          <p:cNvPr id="227" name="Google Shape;227;p2"/>
          <p:cNvPicPr preferRelativeResize="0"/>
          <p:nvPr/>
        </p:nvPicPr>
        <p:blipFill rotWithShape="1">
          <a:blip r:embed="rId3">
            <a:alphaModFix/>
          </a:blip>
          <a:srcRect b="0" l="0" r="0" t="0"/>
          <a:stretch/>
        </p:blipFill>
        <p:spPr>
          <a:xfrm>
            <a:off x="1242147" y="1045290"/>
            <a:ext cx="4212701" cy="403590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
          <p:cNvSpPr txBox="1"/>
          <p:nvPr>
            <p:ph idx="1" type="body"/>
          </p:nvPr>
        </p:nvSpPr>
        <p:spPr>
          <a:xfrm>
            <a:off x="264121" y="2176770"/>
            <a:ext cx="7063252" cy="3661085"/>
          </a:xfrm>
          <a:prstGeom prst="rect">
            <a:avLst/>
          </a:prstGeom>
          <a:noFill/>
          <a:ln>
            <a:noFill/>
          </a:ln>
        </p:spPr>
        <p:txBody>
          <a:bodyPr anchorCtr="0" anchor="t" bIns="45700" lIns="91425" spcFirstLastPara="1" rIns="91425" wrap="square" tIns="45700">
            <a:noAutofit/>
          </a:bodyPr>
          <a:lstStyle/>
          <a:p>
            <a:pPr indent="-228600" lvl="0" marL="228600" marR="10198" rtl="0" algn="l">
              <a:lnSpc>
                <a:spcPct val="90000"/>
              </a:lnSpc>
              <a:spcBef>
                <a:spcPts val="0"/>
              </a:spcBef>
              <a:spcAft>
                <a:spcPts val="0"/>
              </a:spcAft>
              <a:buSzPts val="2800"/>
              <a:buChar char="•"/>
            </a:pPr>
            <a:r>
              <a:rPr lang="es-ES" sz="2800" u="none" strike="noStrike">
                <a:solidFill>
                  <a:srgbClr val="000000"/>
                </a:solidFill>
                <a:latin typeface="Arial"/>
                <a:ea typeface="Arial"/>
                <a:cs typeface="Arial"/>
                <a:sym typeface="Arial"/>
              </a:rPr>
              <a:t>DigiWorm va dirigido hacia las instituciones educativas </a:t>
            </a:r>
            <a:r>
              <a:rPr b="0" lang="es-ES" sz="2800" u="none" strike="noStrike">
                <a:solidFill>
                  <a:srgbClr val="000000"/>
                </a:solidFill>
                <a:latin typeface="Arial"/>
                <a:ea typeface="Arial"/>
                <a:cs typeface="Arial"/>
                <a:sym typeface="Arial"/>
              </a:rPr>
              <a:t>ya que va a facilitar la comunicación entre  docentes , rectores , padres de familia y estudiantes,   estos teniendo diferentes acciones y pudiendo interactuar entre sí, de diferentes formas.</a:t>
            </a:r>
            <a:br>
              <a:rPr lang="es-ES" sz="2800">
                <a:latin typeface="Arial"/>
                <a:ea typeface="Arial"/>
                <a:cs typeface="Arial"/>
                <a:sym typeface="Arial"/>
              </a:rPr>
            </a:br>
            <a:endParaRPr sz="2800">
              <a:latin typeface="Arial"/>
              <a:ea typeface="Arial"/>
              <a:cs typeface="Arial"/>
              <a:sym typeface="Arial"/>
            </a:endParaRPr>
          </a:p>
        </p:txBody>
      </p:sp>
      <p:sp>
        <p:nvSpPr>
          <p:cNvPr id="234" name="Google Shape;234;p3"/>
          <p:cNvSpPr txBox="1"/>
          <p:nvPr>
            <p:ph idx="11" type="ftr"/>
          </p:nvPr>
        </p:nvSpPr>
        <p:spPr>
          <a:xfrm>
            <a:off x="338530" y="6356350"/>
            <a:ext cx="4114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ES"/>
              <a:t>Agregar un pie de página</a:t>
            </a:r>
            <a:endParaRPr/>
          </a:p>
        </p:txBody>
      </p:sp>
      <p:sp>
        <p:nvSpPr>
          <p:cNvPr id="235" name="Google Shape;235;p3"/>
          <p:cNvSpPr txBox="1"/>
          <p:nvPr>
            <p:ph idx="12" type="sldNum"/>
          </p:nvPr>
        </p:nvSpPr>
        <p:spPr>
          <a:xfrm>
            <a:off x="11146971" y="6356350"/>
            <a:ext cx="74022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pic>
        <p:nvPicPr>
          <p:cNvPr id="236" name="Google Shape;236;p3"/>
          <p:cNvPicPr preferRelativeResize="0"/>
          <p:nvPr/>
        </p:nvPicPr>
        <p:blipFill rotWithShape="1">
          <a:blip r:embed="rId3">
            <a:alphaModFix/>
          </a:blip>
          <a:srcRect b="0" l="0" r="0" t="0"/>
          <a:stretch/>
        </p:blipFill>
        <p:spPr>
          <a:xfrm>
            <a:off x="8500363" y="1856677"/>
            <a:ext cx="2720633" cy="260268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
          <p:cNvSpPr txBox="1"/>
          <p:nvPr>
            <p:ph type="title"/>
          </p:nvPr>
        </p:nvSpPr>
        <p:spPr>
          <a:xfrm>
            <a:off x="531378" y="1050014"/>
            <a:ext cx="8650117" cy="1595658"/>
          </a:xfrm>
          <a:prstGeom prst="rect">
            <a:avLst/>
          </a:prstGeom>
          <a:noFill/>
          <a:ln>
            <a:noFill/>
          </a:ln>
        </p:spPr>
        <p:txBody>
          <a:bodyPr anchorCtr="0" anchor="b" bIns="0" lIns="91425" spcFirstLastPara="1" rIns="91425" wrap="square" tIns="45700">
            <a:noAutofit/>
          </a:bodyPr>
          <a:lstStyle/>
          <a:p>
            <a:pPr indent="0" lvl="0" marL="0" rtl="0" algn="l">
              <a:lnSpc>
                <a:spcPct val="90000"/>
              </a:lnSpc>
              <a:spcBef>
                <a:spcPts val="0"/>
              </a:spcBef>
              <a:spcAft>
                <a:spcPts val="0"/>
              </a:spcAft>
              <a:buClr>
                <a:srgbClr val="1F1F1F"/>
              </a:buClr>
              <a:buSzPts val="5400"/>
              <a:buFont typeface="Arial"/>
              <a:buNone/>
            </a:pPr>
            <a:r>
              <a:rPr b="0" lang="es-ES" sz="5400">
                <a:solidFill>
                  <a:srgbClr val="1F1F1F"/>
                </a:solidFill>
                <a:latin typeface="Arial"/>
                <a:ea typeface="Arial"/>
                <a:cs typeface="Arial"/>
                <a:sym typeface="Arial"/>
              </a:rPr>
              <a:t>¿</a:t>
            </a:r>
            <a:r>
              <a:rPr b="0" lang="es-ES" sz="5400">
                <a:solidFill>
                  <a:srgbClr val="1F1F1F"/>
                </a:solidFill>
                <a:latin typeface="Arial"/>
                <a:ea typeface="Arial"/>
                <a:cs typeface="Arial"/>
                <a:sym typeface="Arial"/>
              </a:rPr>
              <a:t>Nos diferenciamos de otros aplicativos?.</a:t>
            </a:r>
            <a:endParaRPr/>
          </a:p>
        </p:txBody>
      </p:sp>
      <p:sp>
        <p:nvSpPr>
          <p:cNvPr id="243" name="Google Shape;243;p4"/>
          <p:cNvSpPr txBox="1"/>
          <p:nvPr>
            <p:ph idx="1" type="body"/>
          </p:nvPr>
        </p:nvSpPr>
        <p:spPr>
          <a:xfrm>
            <a:off x="531377" y="3187290"/>
            <a:ext cx="8545245" cy="2958275"/>
          </a:xfrm>
          <a:prstGeom prst="rect">
            <a:avLst/>
          </a:prstGeom>
          <a:noFill/>
          <a:ln>
            <a:noFill/>
          </a:ln>
        </p:spPr>
        <p:txBody>
          <a:bodyPr anchorCtr="0" anchor="t" bIns="45700" lIns="91425" spcFirstLastPara="1" rIns="91425" wrap="square" tIns="45700">
            <a:normAutofit/>
          </a:bodyPr>
          <a:lstStyle/>
          <a:p>
            <a:pPr indent="-457200" lvl="0" marL="457200" marR="10198" rtl="0" algn="l">
              <a:lnSpc>
                <a:spcPct val="90000"/>
              </a:lnSpc>
              <a:spcBef>
                <a:spcPts val="0"/>
              </a:spcBef>
              <a:spcAft>
                <a:spcPts val="0"/>
              </a:spcAft>
              <a:buSzPts val="2400"/>
              <a:buFont typeface="Calibri"/>
              <a:buAutoNum type="arabicPeriod"/>
            </a:pPr>
            <a:r>
              <a:rPr lang="es-ES" sz="2400" u="none" strike="noStrike">
                <a:solidFill>
                  <a:srgbClr val="000000"/>
                </a:solidFill>
                <a:latin typeface="Arial"/>
                <a:ea typeface="Arial"/>
                <a:cs typeface="Arial"/>
                <a:sym typeface="Arial"/>
              </a:rPr>
              <a:t>DigiWorm  será </a:t>
            </a:r>
            <a:r>
              <a:rPr b="0" lang="es-ES" u="none" strike="noStrike">
                <a:solidFill>
                  <a:srgbClr val="000000"/>
                </a:solidFill>
                <a:latin typeface="Arial"/>
                <a:ea typeface="Arial"/>
                <a:cs typeface="Arial"/>
                <a:sym typeface="Arial"/>
              </a:rPr>
              <a:t>fácil de manejar y administrar, es bastante versátil a la hora de acoplarse a una institución</a:t>
            </a:r>
            <a:r>
              <a:rPr lang="es-ES">
                <a:latin typeface="Arial"/>
                <a:ea typeface="Arial"/>
                <a:cs typeface="Arial"/>
                <a:sym typeface="Arial"/>
              </a:rPr>
              <a:t> ,</a:t>
            </a:r>
            <a:r>
              <a:rPr b="0" lang="es-ES" sz="1800" u="none" strike="noStrike">
                <a:solidFill>
                  <a:srgbClr val="000000"/>
                </a:solidFill>
                <a:latin typeface="Arial"/>
                <a:ea typeface="Arial"/>
                <a:cs typeface="Arial"/>
                <a:sym typeface="Arial"/>
              </a:rPr>
              <a:t> </a:t>
            </a:r>
            <a:r>
              <a:rPr b="0" lang="es-ES" u="none" strike="noStrike">
                <a:solidFill>
                  <a:srgbClr val="000000"/>
                </a:solidFill>
                <a:latin typeface="Arial"/>
                <a:ea typeface="Arial"/>
                <a:cs typeface="Arial"/>
                <a:sym typeface="Arial"/>
              </a:rPr>
              <a:t>Teniendo la posibilidad de publicar eventos ,talleres, actividades, foros  los cuales pueden ser contestados tanto por estudiantes como   profesores generalizando una comunicación más directa con los distintos usuarios.</a:t>
            </a:r>
            <a:endParaRPr b="0">
              <a:latin typeface="Arial"/>
              <a:ea typeface="Arial"/>
              <a:cs typeface="Arial"/>
              <a:sym typeface="Arial"/>
            </a:endParaRPr>
          </a:p>
          <a:p>
            <a:pPr indent="0" lvl="0" marL="0" rtl="0" algn="l">
              <a:lnSpc>
                <a:spcPct val="90000"/>
              </a:lnSpc>
              <a:spcBef>
                <a:spcPts val="1000"/>
              </a:spcBef>
              <a:spcAft>
                <a:spcPts val="0"/>
              </a:spcAft>
              <a:buSzPts val="2400"/>
              <a:buNone/>
            </a:pPr>
            <a:br>
              <a:rPr b="0" lang="es-ES">
                <a:latin typeface="Arial"/>
                <a:ea typeface="Arial"/>
                <a:cs typeface="Arial"/>
                <a:sym typeface="Arial"/>
              </a:rPr>
            </a:br>
            <a:endParaRPr>
              <a:latin typeface="Arial"/>
              <a:ea typeface="Arial"/>
              <a:cs typeface="Arial"/>
              <a:sym typeface="Arial"/>
            </a:endParaRPr>
          </a:p>
        </p:txBody>
      </p:sp>
      <p:sp>
        <p:nvSpPr>
          <p:cNvPr id="244" name="Google Shape;244;p4"/>
          <p:cNvSpPr txBox="1"/>
          <p:nvPr>
            <p:ph idx="11" type="ftr"/>
          </p:nvPr>
        </p:nvSpPr>
        <p:spPr>
          <a:xfrm>
            <a:off x="338530" y="6356350"/>
            <a:ext cx="4114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ES"/>
              <a:t>Agregar un pie de página</a:t>
            </a:r>
            <a:endParaRPr/>
          </a:p>
        </p:txBody>
      </p:sp>
      <p:sp>
        <p:nvSpPr>
          <p:cNvPr id="245" name="Google Shape;245;p4"/>
          <p:cNvSpPr txBox="1"/>
          <p:nvPr>
            <p:ph idx="12" type="sldNum"/>
          </p:nvPr>
        </p:nvSpPr>
        <p:spPr>
          <a:xfrm>
            <a:off x="11146971" y="6356350"/>
            <a:ext cx="74022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pic>
        <p:nvPicPr>
          <p:cNvPr id="246" name="Google Shape;246;p4"/>
          <p:cNvPicPr preferRelativeResize="0"/>
          <p:nvPr/>
        </p:nvPicPr>
        <p:blipFill rotWithShape="1">
          <a:blip r:embed="rId3">
            <a:alphaModFix/>
          </a:blip>
          <a:srcRect b="0" l="0" r="0" t="0"/>
          <a:stretch/>
        </p:blipFill>
        <p:spPr>
          <a:xfrm>
            <a:off x="10836295" y="136525"/>
            <a:ext cx="1217949" cy="116606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5"/>
          <p:cNvSpPr txBox="1"/>
          <p:nvPr>
            <p:ph type="title"/>
          </p:nvPr>
        </p:nvSpPr>
        <p:spPr>
          <a:xfrm>
            <a:off x="1373538" y="514281"/>
            <a:ext cx="8817827" cy="1147969"/>
          </a:xfrm>
          <a:prstGeom prst="rect">
            <a:avLst/>
          </a:prstGeom>
          <a:noFill/>
          <a:ln>
            <a:noFill/>
          </a:ln>
        </p:spPr>
        <p:txBody>
          <a:bodyPr anchorCtr="0" anchor="b" bIns="0" lIns="91425" spcFirstLastPara="1" rIns="91425" wrap="square" tIns="45700">
            <a:normAutofit fontScale="90000"/>
          </a:bodyPr>
          <a:lstStyle/>
          <a:p>
            <a:pPr indent="0" lvl="0" marL="0" rtl="0" algn="l">
              <a:lnSpc>
                <a:spcPct val="90000"/>
              </a:lnSpc>
              <a:spcBef>
                <a:spcPts val="0"/>
              </a:spcBef>
              <a:spcAft>
                <a:spcPts val="0"/>
              </a:spcAft>
              <a:buClr>
                <a:srgbClr val="00194C"/>
              </a:buClr>
              <a:buSzPct val="100000"/>
              <a:buFont typeface="Arial"/>
              <a:buNone/>
            </a:pPr>
            <a:r>
              <a:rPr i="1" lang="es-ES">
                <a:solidFill>
                  <a:srgbClr val="00194C"/>
                </a:solidFill>
                <a:latin typeface="Arial"/>
                <a:ea typeface="Arial"/>
                <a:cs typeface="Arial"/>
                <a:sym typeface="Arial"/>
              </a:rPr>
              <a:t>¿</a:t>
            </a:r>
            <a:r>
              <a:rPr b="1" i="1" lang="es-ES" u="none" strike="noStrike">
                <a:solidFill>
                  <a:srgbClr val="00194C"/>
                </a:solidFill>
                <a:latin typeface="Arial"/>
                <a:ea typeface="Arial"/>
                <a:cs typeface="Arial"/>
                <a:sym typeface="Arial"/>
              </a:rPr>
              <a:t>Porque adquirir nuestro aplicativo dinámico?.</a:t>
            </a:r>
            <a:endParaRPr b="0" i="1">
              <a:latin typeface="Arial"/>
              <a:ea typeface="Arial"/>
              <a:cs typeface="Arial"/>
              <a:sym typeface="Arial"/>
            </a:endParaRPr>
          </a:p>
        </p:txBody>
      </p:sp>
      <p:sp>
        <p:nvSpPr>
          <p:cNvPr id="253" name="Google Shape;253;p5"/>
          <p:cNvSpPr txBox="1"/>
          <p:nvPr>
            <p:ph idx="1" type="body"/>
          </p:nvPr>
        </p:nvSpPr>
        <p:spPr>
          <a:xfrm>
            <a:off x="1128984" y="2240910"/>
            <a:ext cx="9444684" cy="3794129"/>
          </a:xfrm>
          <a:prstGeom prst="rect">
            <a:avLst/>
          </a:prstGeom>
          <a:noFill/>
          <a:ln>
            <a:noFill/>
          </a:ln>
        </p:spPr>
        <p:txBody>
          <a:bodyPr anchorCtr="0" anchor="b" bIns="45700" lIns="91425" spcFirstLastPara="1" rIns="91425" wrap="square" tIns="45700">
            <a:normAutofit fontScale="85000" lnSpcReduction="10000"/>
          </a:bodyPr>
          <a:lstStyle/>
          <a:p>
            <a:pPr indent="0" lvl="0" marL="0" rtl="0" algn="l">
              <a:lnSpc>
                <a:spcPct val="100000"/>
              </a:lnSpc>
              <a:spcBef>
                <a:spcPts val="0"/>
              </a:spcBef>
              <a:spcAft>
                <a:spcPts val="0"/>
              </a:spcAft>
              <a:buSzPct val="100000"/>
              <a:buNone/>
            </a:pPr>
            <a:r>
              <a:rPr b="0" lang="es-ES" u="none" strike="noStrike">
                <a:solidFill>
                  <a:srgbClr val="1F1F1F"/>
                </a:solidFill>
                <a:latin typeface="Arial"/>
                <a:ea typeface="Arial"/>
                <a:cs typeface="Arial"/>
                <a:sym typeface="Arial"/>
              </a:rPr>
              <a:t>La tecnología ha cambiado muchas cosas en nuestra vida, y la educación no es una excepción. Cada vez son más las escuelas que adoptan tecnologías modernas para mejorar la experiencia educativa de los estudiantes. Esto puede ser una excelente manera de ayudar a mejorar la eficiencia, comodidad, personalización y competitividad de la escuela, y a su vez, aumentar tus oportunidades de negocio, Con una aplicación dinámica, la escuela puede automatizar procesos y tareas, lo que puede ahorrar tiempo y dinero. Los padres y estudiantes pueden acceder a información importante sobre los horarios de clases, tareas, exámenes y otros aspectos importantes </a:t>
            </a:r>
            <a:r>
              <a:rPr b="0" lang="es-ES">
                <a:solidFill>
                  <a:srgbClr val="1F1F1F"/>
                </a:solidFill>
                <a:latin typeface="Arial"/>
                <a:ea typeface="Arial"/>
                <a:cs typeface="Arial"/>
                <a:sym typeface="Arial"/>
              </a:rPr>
              <a:t>en</a:t>
            </a:r>
            <a:r>
              <a:rPr b="0" lang="es-ES" u="none" strike="noStrike">
                <a:solidFill>
                  <a:srgbClr val="1F1F1F"/>
                </a:solidFill>
                <a:latin typeface="Arial"/>
                <a:ea typeface="Arial"/>
                <a:cs typeface="Arial"/>
                <a:sym typeface="Arial"/>
              </a:rPr>
              <a:t> la vida escolar</a:t>
            </a:r>
            <a:r>
              <a:rPr b="0" lang="es-ES" u="none" strike="noStrike">
                <a:solidFill>
                  <a:srgbClr val="3F3F3F"/>
                </a:solidFill>
                <a:latin typeface="Arial"/>
                <a:ea typeface="Arial"/>
                <a:cs typeface="Arial"/>
                <a:sym typeface="Arial"/>
              </a:rPr>
              <a:t>.</a:t>
            </a:r>
            <a:r>
              <a:rPr b="0" lang="es-ES">
                <a:solidFill>
                  <a:srgbClr val="000000"/>
                </a:solidFill>
                <a:latin typeface="Arial"/>
                <a:ea typeface="Arial"/>
                <a:cs typeface="Arial"/>
                <a:sym typeface="Arial"/>
              </a:rPr>
              <a:t>​</a:t>
            </a:r>
            <a:endParaRPr/>
          </a:p>
        </p:txBody>
      </p:sp>
      <p:sp>
        <p:nvSpPr>
          <p:cNvPr id="254" name="Google Shape;254;p5"/>
          <p:cNvSpPr txBox="1"/>
          <p:nvPr>
            <p:ph idx="11" type="ftr"/>
          </p:nvPr>
        </p:nvSpPr>
        <p:spPr>
          <a:xfrm>
            <a:off x="33853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s-ES" sz="1200" u="none" cap="none" strike="noStrike">
                <a:solidFill>
                  <a:srgbClr val="9E9E9E"/>
                </a:solidFill>
                <a:latin typeface="Calibri"/>
                <a:ea typeface="Calibri"/>
                <a:cs typeface="Calibri"/>
                <a:sym typeface="Calibri"/>
              </a:rPr>
              <a:t>Agregar un pie de página</a:t>
            </a:r>
            <a:endParaRPr/>
          </a:p>
        </p:txBody>
      </p:sp>
      <p:sp>
        <p:nvSpPr>
          <p:cNvPr id="255" name="Google Shape;255;p5"/>
          <p:cNvSpPr txBox="1"/>
          <p:nvPr>
            <p:ph idx="12" type="sldNum"/>
          </p:nvPr>
        </p:nvSpPr>
        <p:spPr>
          <a:xfrm>
            <a:off x="11146971" y="6356350"/>
            <a:ext cx="740227"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ES" sz="1200" u="none" cap="none" strike="noStrike">
                <a:solidFill>
                  <a:srgbClr val="9E9E9E"/>
                </a:solidFill>
                <a:latin typeface="Calibri"/>
                <a:ea typeface="Calibri"/>
                <a:cs typeface="Calibri"/>
                <a:sym typeface="Calibri"/>
              </a:rPr>
              <a:t>‹#›</a:t>
            </a:fld>
            <a:endParaRPr b="0" i="0" sz="1200" u="none" cap="none" strike="noStrike">
              <a:solidFill>
                <a:srgbClr val="9E9E9E"/>
              </a:solidFill>
              <a:latin typeface="Calibri"/>
              <a:ea typeface="Calibri"/>
              <a:cs typeface="Calibri"/>
              <a:sym typeface="Calibri"/>
            </a:endParaRPr>
          </a:p>
        </p:txBody>
      </p:sp>
      <p:pic>
        <p:nvPicPr>
          <p:cNvPr id="256" name="Google Shape;256;p5"/>
          <p:cNvPicPr preferRelativeResize="0"/>
          <p:nvPr/>
        </p:nvPicPr>
        <p:blipFill rotWithShape="1">
          <a:blip r:embed="rId3">
            <a:alphaModFix/>
          </a:blip>
          <a:srcRect b="0" l="0" r="0" t="0"/>
          <a:stretch/>
        </p:blipFill>
        <p:spPr>
          <a:xfrm>
            <a:off x="11022605" y="41640"/>
            <a:ext cx="988957" cy="94528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6"/>
          <p:cNvSpPr txBox="1"/>
          <p:nvPr>
            <p:ph type="title"/>
          </p:nvPr>
        </p:nvSpPr>
        <p:spPr>
          <a:xfrm>
            <a:off x="-74199" y="177950"/>
            <a:ext cx="10815000" cy="890100"/>
          </a:xfrm>
          <a:prstGeom prst="rect">
            <a:avLst/>
          </a:prstGeom>
          <a:noFill/>
          <a:ln>
            <a:noFill/>
          </a:ln>
        </p:spPr>
        <p:txBody>
          <a:bodyPr anchorCtr="0" anchor="b" bIns="0" lIns="91425" spcFirstLastPara="1" rIns="91425" wrap="square" tIns="45700">
            <a:normAutofit/>
          </a:bodyPr>
          <a:lstStyle/>
          <a:p>
            <a:pPr indent="0" lvl="0" marL="0" rtl="0" algn="l">
              <a:lnSpc>
                <a:spcPct val="90000"/>
              </a:lnSpc>
              <a:spcBef>
                <a:spcPts val="0"/>
              </a:spcBef>
              <a:spcAft>
                <a:spcPts val="0"/>
              </a:spcAft>
              <a:buClr>
                <a:srgbClr val="00194C"/>
              </a:buClr>
              <a:buSzPts val="6000"/>
              <a:buFont typeface="Arial"/>
              <a:buNone/>
            </a:pPr>
            <a:r>
              <a:rPr b="1" i="0" lang="es-ES" sz="6000" u="none" strike="noStrike">
                <a:solidFill>
                  <a:srgbClr val="00194C"/>
                </a:solidFill>
                <a:latin typeface="Arial"/>
                <a:ea typeface="Arial"/>
                <a:cs typeface="Arial"/>
                <a:sym typeface="Arial"/>
              </a:rPr>
              <a:t>Req</a:t>
            </a:r>
            <a:r>
              <a:rPr lang="es-ES" sz="6000">
                <a:solidFill>
                  <a:srgbClr val="00194C"/>
                </a:solidFill>
                <a:latin typeface="Arial"/>
                <a:ea typeface="Arial"/>
                <a:cs typeface="Arial"/>
                <a:sym typeface="Arial"/>
              </a:rPr>
              <a:t>uerimien</a:t>
            </a:r>
            <a:r>
              <a:rPr b="1" i="0" lang="es-ES" sz="6000" u="none" strike="noStrike">
                <a:solidFill>
                  <a:srgbClr val="00194C"/>
                </a:solidFill>
                <a:latin typeface="Arial"/>
                <a:ea typeface="Arial"/>
                <a:cs typeface="Arial"/>
                <a:sym typeface="Arial"/>
              </a:rPr>
              <a:t>tos funcionales </a:t>
            </a:r>
            <a:r>
              <a:rPr b="0" i="0" lang="es-ES" sz="6000">
                <a:solidFill>
                  <a:srgbClr val="000000"/>
                </a:solidFill>
                <a:latin typeface="Calibri"/>
                <a:ea typeface="Calibri"/>
                <a:cs typeface="Calibri"/>
                <a:sym typeface="Calibri"/>
              </a:rPr>
              <a:t>​</a:t>
            </a:r>
            <a:endParaRPr sz="6000"/>
          </a:p>
        </p:txBody>
      </p:sp>
      <p:sp>
        <p:nvSpPr>
          <p:cNvPr id="263" name="Google Shape;263;p6"/>
          <p:cNvSpPr txBox="1"/>
          <p:nvPr>
            <p:ph idx="11" type="ftr"/>
          </p:nvPr>
        </p:nvSpPr>
        <p:spPr>
          <a:xfrm>
            <a:off x="338530" y="6356350"/>
            <a:ext cx="4114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ES"/>
              <a:t>Agregue un pie de página</a:t>
            </a:r>
            <a:endParaRPr/>
          </a:p>
        </p:txBody>
      </p:sp>
      <p:sp>
        <p:nvSpPr>
          <p:cNvPr id="264" name="Google Shape;264;p6"/>
          <p:cNvSpPr txBox="1"/>
          <p:nvPr>
            <p:ph idx="12" type="sldNum"/>
          </p:nvPr>
        </p:nvSpPr>
        <p:spPr>
          <a:xfrm>
            <a:off x="11146971" y="6356350"/>
            <a:ext cx="74022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pic>
        <p:nvPicPr>
          <p:cNvPr id="265" name="Google Shape;265;p6"/>
          <p:cNvPicPr preferRelativeResize="0"/>
          <p:nvPr/>
        </p:nvPicPr>
        <p:blipFill rotWithShape="1">
          <a:blip r:embed="rId3">
            <a:alphaModFix/>
          </a:blip>
          <a:srcRect b="0" l="0" r="0" t="0"/>
          <a:stretch/>
        </p:blipFill>
        <p:spPr>
          <a:xfrm>
            <a:off x="11146971" y="136525"/>
            <a:ext cx="931346" cy="890214"/>
          </a:xfrm>
          <a:prstGeom prst="rect">
            <a:avLst/>
          </a:prstGeom>
          <a:noFill/>
          <a:ln>
            <a:noFill/>
          </a:ln>
        </p:spPr>
      </p:pic>
      <p:sp>
        <p:nvSpPr>
          <p:cNvPr id="266" name="Google Shape;266;p6"/>
          <p:cNvSpPr txBox="1"/>
          <p:nvPr>
            <p:ph idx="2" type="body"/>
          </p:nvPr>
        </p:nvSpPr>
        <p:spPr>
          <a:xfrm>
            <a:off x="204931" y="1333293"/>
            <a:ext cx="6481009" cy="570613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2000"/>
              <a:buNone/>
            </a:pPr>
            <a:r>
              <a:rPr b="0" lang="es-ES" sz="2000" u="none" strike="noStrike">
                <a:solidFill>
                  <a:srgbClr val="3F3F3F"/>
                </a:solidFill>
                <a:latin typeface="Arial"/>
                <a:ea typeface="Arial"/>
                <a:cs typeface="Arial"/>
                <a:sym typeface="Arial"/>
              </a:rPr>
              <a:t>Son la parte esencial del proceso de desarrollo del software, ya que definen las funcionalidades y características que el sistema debe proporcionar, nuestro requisitos son los siguientes:</a:t>
            </a:r>
            <a:r>
              <a:rPr b="0" lang="es-ES" sz="2000">
                <a:solidFill>
                  <a:srgbClr val="3F3F3F"/>
                </a:solidFill>
                <a:latin typeface="Arial"/>
                <a:ea typeface="Arial"/>
                <a:cs typeface="Arial"/>
                <a:sym typeface="Arial"/>
              </a:rPr>
              <a:t>​</a:t>
            </a:r>
            <a:endParaRPr/>
          </a:p>
          <a:p>
            <a:pPr indent="-127000" lvl="0" marL="0" rtl="0" algn="l">
              <a:lnSpc>
                <a:spcPct val="90000"/>
              </a:lnSpc>
              <a:spcBef>
                <a:spcPts val="1000"/>
              </a:spcBef>
              <a:spcAft>
                <a:spcPts val="0"/>
              </a:spcAft>
              <a:buSzPts val="2000"/>
              <a:buFont typeface="Arial"/>
              <a:buChar char="•"/>
            </a:pPr>
            <a:r>
              <a:rPr b="0" lang="es-ES" sz="2000" u="none" strike="noStrike">
                <a:solidFill>
                  <a:srgbClr val="3F3F3F"/>
                </a:solidFill>
                <a:latin typeface="Arial"/>
                <a:ea typeface="Arial"/>
                <a:cs typeface="Arial"/>
                <a:sym typeface="Arial"/>
              </a:rPr>
              <a:t>Inicio de sesión, </a:t>
            </a:r>
            <a:endParaRPr/>
          </a:p>
          <a:p>
            <a:pPr indent="-127000" lvl="0" marL="0" rtl="0" algn="l">
              <a:lnSpc>
                <a:spcPct val="90000"/>
              </a:lnSpc>
              <a:spcBef>
                <a:spcPts val="1000"/>
              </a:spcBef>
              <a:spcAft>
                <a:spcPts val="0"/>
              </a:spcAft>
              <a:buSzPts val="2000"/>
              <a:buFont typeface="Arial"/>
              <a:buChar char="•"/>
            </a:pPr>
            <a:r>
              <a:rPr b="0" lang="es-ES" sz="2000" u="none" strike="noStrike">
                <a:solidFill>
                  <a:srgbClr val="3F3F3F"/>
                </a:solidFill>
                <a:latin typeface="Arial"/>
                <a:ea typeface="Arial"/>
                <a:cs typeface="Arial"/>
                <a:sym typeface="Arial"/>
              </a:rPr>
              <a:t>crear usuarios con rol,</a:t>
            </a:r>
            <a:endParaRPr/>
          </a:p>
          <a:p>
            <a:pPr indent="-127000" lvl="0" marL="0" rtl="0" algn="l">
              <a:lnSpc>
                <a:spcPct val="90000"/>
              </a:lnSpc>
              <a:spcBef>
                <a:spcPts val="1000"/>
              </a:spcBef>
              <a:spcAft>
                <a:spcPts val="0"/>
              </a:spcAft>
              <a:buSzPts val="2000"/>
              <a:buFont typeface="Arial"/>
              <a:buChar char="•"/>
            </a:pPr>
            <a:r>
              <a:rPr b="0" lang="es-ES" sz="2000" u="none" strike="noStrike">
                <a:solidFill>
                  <a:srgbClr val="3F3F3F"/>
                </a:solidFill>
                <a:latin typeface="Arial"/>
                <a:ea typeface="Arial"/>
                <a:cs typeface="Arial"/>
                <a:sym typeface="Arial"/>
              </a:rPr>
              <a:t> modificar datos de los usuarios, </a:t>
            </a:r>
            <a:endParaRPr/>
          </a:p>
          <a:p>
            <a:pPr indent="-127000" lvl="0" marL="0" rtl="0" algn="l">
              <a:lnSpc>
                <a:spcPct val="90000"/>
              </a:lnSpc>
              <a:spcBef>
                <a:spcPts val="1000"/>
              </a:spcBef>
              <a:spcAft>
                <a:spcPts val="0"/>
              </a:spcAft>
              <a:buSzPts val="2000"/>
              <a:buFont typeface="Arial"/>
              <a:buChar char="•"/>
            </a:pPr>
            <a:r>
              <a:rPr b="0" lang="es-ES" sz="2000" u="none" strike="noStrike">
                <a:solidFill>
                  <a:srgbClr val="3F3F3F"/>
                </a:solidFill>
                <a:latin typeface="Arial"/>
                <a:ea typeface="Arial"/>
                <a:cs typeface="Arial"/>
                <a:sym typeface="Arial"/>
              </a:rPr>
              <a:t>consulta de datos de los usuarios</a:t>
            </a:r>
            <a:endParaRPr/>
          </a:p>
          <a:p>
            <a:pPr indent="-127000" lvl="0" marL="0" rtl="0" algn="l">
              <a:lnSpc>
                <a:spcPct val="90000"/>
              </a:lnSpc>
              <a:spcBef>
                <a:spcPts val="1000"/>
              </a:spcBef>
              <a:spcAft>
                <a:spcPts val="0"/>
              </a:spcAft>
              <a:buSzPts val="2000"/>
              <a:buFont typeface="Arial"/>
              <a:buChar char="•"/>
            </a:pPr>
            <a:r>
              <a:rPr b="0" lang="es-ES" sz="2000" u="none" strike="noStrike">
                <a:solidFill>
                  <a:srgbClr val="3F3F3F"/>
                </a:solidFill>
                <a:latin typeface="Arial"/>
                <a:ea typeface="Arial"/>
                <a:cs typeface="Arial"/>
                <a:sym typeface="Arial"/>
              </a:rPr>
              <a:t>crear cursos</a:t>
            </a:r>
            <a:endParaRPr/>
          </a:p>
          <a:p>
            <a:pPr indent="-127000" lvl="0" marL="0" rtl="0" algn="l">
              <a:lnSpc>
                <a:spcPct val="90000"/>
              </a:lnSpc>
              <a:spcBef>
                <a:spcPts val="1000"/>
              </a:spcBef>
              <a:spcAft>
                <a:spcPts val="0"/>
              </a:spcAft>
              <a:buSzPts val="2000"/>
              <a:buFont typeface="Arial"/>
              <a:buChar char="•"/>
            </a:pPr>
            <a:r>
              <a:rPr b="0" lang="es-ES" sz="2000" u="none" strike="noStrike">
                <a:solidFill>
                  <a:srgbClr val="3F3F3F"/>
                </a:solidFill>
                <a:latin typeface="Arial"/>
                <a:ea typeface="Arial"/>
                <a:cs typeface="Arial"/>
                <a:sym typeface="Arial"/>
              </a:rPr>
              <a:t> eliminar cursos</a:t>
            </a:r>
            <a:endParaRPr/>
          </a:p>
          <a:p>
            <a:pPr indent="-127000" lvl="0" marL="0" rtl="0" algn="l">
              <a:lnSpc>
                <a:spcPct val="90000"/>
              </a:lnSpc>
              <a:spcBef>
                <a:spcPts val="1000"/>
              </a:spcBef>
              <a:spcAft>
                <a:spcPts val="0"/>
              </a:spcAft>
              <a:buSzPts val="2000"/>
              <a:buFont typeface="Arial"/>
              <a:buChar char="•"/>
            </a:pPr>
            <a:r>
              <a:rPr b="0" lang="es-ES" sz="2000" u="none" strike="noStrike">
                <a:solidFill>
                  <a:srgbClr val="3F3F3F"/>
                </a:solidFill>
                <a:latin typeface="Arial"/>
                <a:ea typeface="Arial"/>
                <a:cs typeface="Arial"/>
                <a:sym typeface="Arial"/>
              </a:rPr>
              <a:t> modificar cursos</a:t>
            </a:r>
            <a:endParaRPr/>
          </a:p>
          <a:p>
            <a:pPr indent="-127000" lvl="0" marL="0" rtl="0" algn="l">
              <a:lnSpc>
                <a:spcPct val="90000"/>
              </a:lnSpc>
              <a:spcBef>
                <a:spcPts val="1000"/>
              </a:spcBef>
              <a:spcAft>
                <a:spcPts val="0"/>
              </a:spcAft>
              <a:buSzPts val="2000"/>
              <a:buFont typeface="Arial"/>
              <a:buChar char="•"/>
            </a:pPr>
            <a:r>
              <a:rPr b="0" lang="es-ES" sz="2000" u="none" strike="noStrike">
                <a:solidFill>
                  <a:srgbClr val="3F3F3F"/>
                </a:solidFill>
                <a:latin typeface="Arial"/>
                <a:ea typeface="Arial"/>
                <a:cs typeface="Arial"/>
                <a:sym typeface="Arial"/>
              </a:rPr>
              <a:t> consultar cursos</a:t>
            </a:r>
            <a:endParaRPr/>
          </a:p>
          <a:p>
            <a:pPr indent="-127000" lvl="0" marL="0" rtl="0" algn="l">
              <a:lnSpc>
                <a:spcPct val="90000"/>
              </a:lnSpc>
              <a:spcBef>
                <a:spcPts val="1000"/>
              </a:spcBef>
              <a:spcAft>
                <a:spcPts val="0"/>
              </a:spcAft>
              <a:buSzPts val="2000"/>
              <a:buFont typeface="Arial"/>
              <a:buChar char="•"/>
            </a:pPr>
            <a:r>
              <a:rPr b="0" lang="es-ES" sz="2000" u="none" strike="noStrike">
                <a:solidFill>
                  <a:srgbClr val="3F3F3F"/>
                </a:solidFill>
                <a:latin typeface="Arial"/>
                <a:ea typeface="Arial"/>
                <a:cs typeface="Arial"/>
                <a:sym typeface="Arial"/>
              </a:rPr>
              <a:t> crear publicaciones,</a:t>
            </a:r>
            <a:endParaRPr/>
          </a:p>
          <a:p>
            <a:pPr indent="-127000" lvl="0" marL="0" rtl="0" algn="l">
              <a:lnSpc>
                <a:spcPct val="90000"/>
              </a:lnSpc>
              <a:spcBef>
                <a:spcPts val="1000"/>
              </a:spcBef>
              <a:spcAft>
                <a:spcPts val="0"/>
              </a:spcAft>
              <a:buSzPts val="2000"/>
              <a:buFont typeface="Arial"/>
              <a:buChar char="•"/>
            </a:pPr>
            <a:r>
              <a:rPr b="0" lang="es-ES" sz="2000" u="none" strike="noStrike">
                <a:solidFill>
                  <a:srgbClr val="3F3F3F"/>
                </a:solidFill>
                <a:latin typeface="Arial"/>
                <a:ea typeface="Arial"/>
                <a:cs typeface="Arial"/>
                <a:sym typeface="Arial"/>
              </a:rPr>
              <a:t> actualizar publicaciones,</a:t>
            </a:r>
            <a:endParaRPr/>
          </a:p>
          <a:p>
            <a:pPr indent="0" lvl="0" marL="0" rtl="0" algn="l">
              <a:lnSpc>
                <a:spcPct val="90000"/>
              </a:lnSpc>
              <a:spcBef>
                <a:spcPts val="1000"/>
              </a:spcBef>
              <a:spcAft>
                <a:spcPts val="0"/>
              </a:spcAft>
              <a:buSzPts val="2400"/>
              <a:buNone/>
            </a:pPr>
            <a:r>
              <a:rPr b="0" lang="es-ES" u="none" strike="noStrike">
                <a:solidFill>
                  <a:srgbClr val="3F3F3F"/>
                </a:solidFill>
                <a:latin typeface="Arial"/>
                <a:ea typeface="Arial"/>
                <a:cs typeface="Arial"/>
                <a:sym typeface="Arial"/>
              </a:rPr>
              <a:t>      </a:t>
            </a:r>
            <a:endParaRPr b="0">
              <a:solidFill>
                <a:srgbClr val="3F3F3F"/>
              </a:solidFill>
              <a:latin typeface="Arial"/>
              <a:ea typeface="Arial"/>
              <a:cs typeface="Arial"/>
              <a:sym typeface="Arial"/>
            </a:endParaRPr>
          </a:p>
          <a:p>
            <a:pPr indent="0" lvl="0" marL="0" rtl="0" algn="l">
              <a:lnSpc>
                <a:spcPct val="90000"/>
              </a:lnSpc>
              <a:spcBef>
                <a:spcPts val="1000"/>
              </a:spcBef>
              <a:spcAft>
                <a:spcPts val="0"/>
              </a:spcAft>
              <a:buSzPts val="2400"/>
              <a:buNone/>
            </a:pPr>
            <a:r>
              <a:t/>
            </a:r>
            <a:endParaRPr/>
          </a:p>
        </p:txBody>
      </p:sp>
      <p:sp>
        <p:nvSpPr>
          <p:cNvPr id="267" name="Google Shape;267;p6"/>
          <p:cNvSpPr txBox="1"/>
          <p:nvPr/>
        </p:nvSpPr>
        <p:spPr>
          <a:xfrm>
            <a:off x="6200666" y="2386032"/>
            <a:ext cx="5652804" cy="397031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3F3F3F"/>
              </a:buClr>
              <a:buSzPts val="1800"/>
              <a:buFont typeface="Arial"/>
              <a:buChar char="•"/>
            </a:pPr>
            <a:r>
              <a:rPr b="0" i="0" lang="es-ES" sz="1800" u="none" cap="none" strike="noStrike">
                <a:solidFill>
                  <a:srgbClr val="3F3F3F"/>
                </a:solidFill>
                <a:latin typeface="Arial"/>
                <a:ea typeface="Arial"/>
                <a:cs typeface="Arial"/>
                <a:sym typeface="Arial"/>
              </a:rPr>
              <a:t>eliminar publicaciones, </a:t>
            </a:r>
            <a:endParaRPr/>
          </a:p>
          <a:p>
            <a:pPr indent="-285750" lvl="0" marL="285750" marR="0" rtl="0" algn="l">
              <a:spcBef>
                <a:spcPts val="0"/>
              </a:spcBef>
              <a:spcAft>
                <a:spcPts val="0"/>
              </a:spcAft>
              <a:buClr>
                <a:srgbClr val="3F3F3F"/>
              </a:buClr>
              <a:buSzPts val="1800"/>
              <a:buFont typeface="Arial"/>
              <a:buChar char="•"/>
            </a:pPr>
            <a:r>
              <a:rPr b="0" i="0" lang="es-ES" sz="1800" u="none" cap="none" strike="noStrike">
                <a:solidFill>
                  <a:srgbClr val="3F3F3F"/>
                </a:solidFill>
                <a:latin typeface="Arial"/>
                <a:ea typeface="Arial"/>
                <a:cs typeface="Arial"/>
                <a:sym typeface="Arial"/>
              </a:rPr>
              <a:t> crear actividades académicas</a:t>
            </a:r>
            <a:endParaRPr/>
          </a:p>
          <a:p>
            <a:pPr indent="-285750" lvl="0" marL="285750" marR="0" rtl="0" algn="l">
              <a:spcBef>
                <a:spcPts val="0"/>
              </a:spcBef>
              <a:spcAft>
                <a:spcPts val="0"/>
              </a:spcAft>
              <a:buClr>
                <a:srgbClr val="3F3F3F"/>
              </a:buClr>
              <a:buSzPts val="1800"/>
              <a:buFont typeface="Arial"/>
              <a:buChar char="•"/>
            </a:pPr>
            <a:r>
              <a:rPr b="0" i="0" lang="es-ES" sz="1800" u="none" cap="none" strike="noStrike">
                <a:solidFill>
                  <a:srgbClr val="3F3F3F"/>
                </a:solidFill>
                <a:latin typeface="Arial"/>
                <a:ea typeface="Arial"/>
                <a:cs typeface="Arial"/>
                <a:sym typeface="Arial"/>
              </a:rPr>
              <a:t> actualizar actividades académicas</a:t>
            </a:r>
            <a:endParaRPr/>
          </a:p>
          <a:p>
            <a:pPr indent="-285750" lvl="0" marL="285750" marR="0" rtl="0" algn="l">
              <a:spcBef>
                <a:spcPts val="0"/>
              </a:spcBef>
              <a:spcAft>
                <a:spcPts val="0"/>
              </a:spcAft>
              <a:buClr>
                <a:srgbClr val="3F3F3F"/>
              </a:buClr>
              <a:buSzPts val="1800"/>
              <a:buFont typeface="Arial"/>
              <a:buChar char="•"/>
            </a:pPr>
            <a:r>
              <a:rPr b="0" i="0" lang="es-ES" sz="1800" u="none" cap="none" strike="noStrike">
                <a:solidFill>
                  <a:srgbClr val="3F3F3F"/>
                </a:solidFill>
                <a:latin typeface="Arial"/>
                <a:ea typeface="Arial"/>
                <a:cs typeface="Arial"/>
                <a:sym typeface="Arial"/>
              </a:rPr>
              <a:t>eliminar actividades académicas,</a:t>
            </a:r>
            <a:endParaRPr/>
          </a:p>
          <a:p>
            <a:pPr indent="-285750" lvl="0" marL="285750" marR="0" rtl="0" algn="l">
              <a:spcBef>
                <a:spcPts val="0"/>
              </a:spcBef>
              <a:spcAft>
                <a:spcPts val="0"/>
              </a:spcAft>
              <a:buClr>
                <a:srgbClr val="3F3F3F"/>
              </a:buClr>
              <a:buSzPts val="1800"/>
              <a:buFont typeface="Arial"/>
              <a:buChar char="•"/>
            </a:pPr>
            <a:r>
              <a:rPr b="0" i="0" lang="es-ES" sz="1800" u="none" cap="none" strike="noStrike">
                <a:solidFill>
                  <a:srgbClr val="3F3F3F"/>
                </a:solidFill>
                <a:latin typeface="Arial"/>
                <a:ea typeface="Arial"/>
                <a:cs typeface="Arial"/>
                <a:sym typeface="Arial"/>
              </a:rPr>
              <a:t> crear chats, </a:t>
            </a:r>
            <a:endParaRPr/>
          </a:p>
          <a:p>
            <a:pPr indent="-285750" lvl="0" marL="285750" marR="0" rtl="0" algn="l">
              <a:spcBef>
                <a:spcPts val="0"/>
              </a:spcBef>
              <a:spcAft>
                <a:spcPts val="0"/>
              </a:spcAft>
              <a:buClr>
                <a:srgbClr val="3F3F3F"/>
              </a:buClr>
              <a:buSzPts val="1800"/>
              <a:buFont typeface="Arial"/>
              <a:buChar char="•"/>
            </a:pPr>
            <a:r>
              <a:rPr b="0" i="0" lang="es-ES" sz="1800" u="none" cap="none" strike="noStrike">
                <a:solidFill>
                  <a:srgbClr val="3F3F3F"/>
                </a:solidFill>
                <a:latin typeface="Arial"/>
                <a:ea typeface="Arial"/>
                <a:cs typeface="Arial"/>
                <a:sym typeface="Arial"/>
              </a:rPr>
              <a:t>eliminación de chats,</a:t>
            </a:r>
            <a:endParaRPr/>
          </a:p>
          <a:p>
            <a:pPr indent="-285750" lvl="0" marL="285750" marR="0" rtl="0" algn="l">
              <a:spcBef>
                <a:spcPts val="0"/>
              </a:spcBef>
              <a:spcAft>
                <a:spcPts val="0"/>
              </a:spcAft>
              <a:buClr>
                <a:srgbClr val="3F3F3F"/>
              </a:buClr>
              <a:buSzPts val="1800"/>
              <a:buFont typeface="Arial"/>
              <a:buChar char="•"/>
            </a:pPr>
            <a:r>
              <a:rPr b="0" i="0" lang="es-ES" sz="1800" u="none" cap="none" strike="noStrike">
                <a:solidFill>
                  <a:srgbClr val="3F3F3F"/>
                </a:solidFill>
                <a:latin typeface="Arial"/>
                <a:ea typeface="Arial"/>
                <a:cs typeface="Arial"/>
                <a:sym typeface="Arial"/>
              </a:rPr>
              <a:t> creación de información académica de los docentes,</a:t>
            </a:r>
            <a:endParaRPr/>
          </a:p>
          <a:p>
            <a:pPr indent="-285750" lvl="0" marL="285750" marR="0" rtl="0" algn="l">
              <a:spcBef>
                <a:spcPts val="0"/>
              </a:spcBef>
              <a:spcAft>
                <a:spcPts val="0"/>
              </a:spcAft>
              <a:buClr>
                <a:srgbClr val="3F3F3F"/>
              </a:buClr>
              <a:buSzPts val="1800"/>
              <a:buFont typeface="Arial"/>
              <a:buChar char="•"/>
            </a:pPr>
            <a:r>
              <a:rPr b="0" i="0" lang="es-ES" sz="1800" u="none" cap="none" strike="noStrike">
                <a:solidFill>
                  <a:srgbClr val="3F3F3F"/>
                </a:solidFill>
                <a:latin typeface="Arial"/>
                <a:ea typeface="Arial"/>
                <a:cs typeface="Arial"/>
                <a:sym typeface="Arial"/>
              </a:rPr>
              <a:t> acceso a información académica de los docentes,</a:t>
            </a:r>
            <a:endParaRPr/>
          </a:p>
          <a:p>
            <a:pPr indent="-285750" lvl="0" marL="285750" marR="0" rtl="0" algn="l">
              <a:spcBef>
                <a:spcPts val="0"/>
              </a:spcBef>
              <a:spcAft>
                <a:spcPts val="0"/>
              </a:spcAft>
              <a:buClr>
                <a:srgbClr val="3F3F3F"/>
              </a:buClr>
              <a:buSzPts val="1800"/>
              <a:buFont typeface="Arial"/>
              <a:buChar char="•"/>
            </a:pPr>
            <a:r>
              <a:rPr b="0" i="0" lang="es-ES" sz="1800" u="none" cap="none" strike="noStrike">
                <a:solidFill>
                  <a:srgbClr val="3F3F3F"/>
                </a:solidFill>
                <a:latin typeface="Arial"/>
                <a:ea typeface="Arial"/>
                <a:cs typeface="Arial"/>
                <a:sym typeface="Arial"/>
              </a:rPr>
              <a:t> modificación de información académica de los docentes,</a:t>
            </a:r>
            <a:endParaRPr/>
          </a:p>
          <a:p>
            <a:pPr indent="-285750" lvl="0" marL="285750" marR="0" rtl="0" algn="l">
              <a:spcBef>
                <a:spcPts val="0"/>
              </a:spcBef>
              <a:spcAft>
                <a:spcPts val="0"/>
              </a:spcAft>
              <a:buClr>
                <a:srgbClr val="3F3F3F"/>
              </a:buClr>
              <a:buSzPts val="1800"/>
              <a:buFont typeface="Arial"/>
              <a:buChar char="•"/>
            </a:pPr>
            <a:r>
              <a:rPr b="0" i="0" lang="es-ES" sz="1800" u="none" cap="none" strike="noStrike">
                <a:solidFill>
                  <a:srgbClr val="3F3F3F"/>
                </a:solidFill>
                <a:latin typeface="Arial"/>
                <a:ea typeface="Arial"/>
                <a:cs typeface="Arial"/>
                <a:sym typeface="Arial"/>
              </a:rPr>
              <a:t> eliminación de información  académica de los docentes.</a:t>
            </a:r>
            <a:endParaRPr/>
          </a:p>
          <a:p>
            <a:pPr indent="-171450" lvl="0" marL="28575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7"/>
          <p:cNvSpPr txBox="1"/>
          <p:nvPr>
            <p:ph idx="11" type="ftr"/>
          </p:nvPr>
        </p:nvSpPr>
        <p:spPr>
          <a:xfrm>
            <a:off x="338530" y="6356350"/>
            <a:ext cx="4114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ES"/>
              <a:t>Agregue un pie de página</a:t>
            </a:r>
            <a:endParaRPr/>
          </a:p>
        </p:txBody>
      </p:sp>
      <p:sp>
        <p:nvSpPr>
          <p:cNvPr id="273" name="Google Shape;273;p7"/>
          <p:cNvSpPr txBox="1"/>
          <p:nvPr>
            <p:ph idx="12" type="sldNum"/>
          </p:nvPr>
        </p:nvSpPr>
        <p:spPr>
          <a:xfrm>
            <a:off x="11146971" y="6356350"/>
            <a:ext cx="74022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274" name="Google Shape;274;p7"/>
          <p:cNvSpPr txBox="1"/>
          <p:nvPr>
            <p:ph type="title"/>
          </p:nvPr>
        </p:nvSpPr>
        <p:spPr>
          <a:xfrm>
            <a:off x="518674" y="517125"/>
            <a:ext cx="9818700" cy="1148100"/>
          </a:xfrm>
          <a:prstGeom prst="rect">
            <a:avLst/>
          </a:prstGeom>
          <a:noFill/>
          <a:ln>
            <a:noFill/>
          </a:ln>
        </p:spPr>
        <p:txBody>
          <a:bodyPr anchorCtr="0" anchor="b" bIns="0" lIns="91425" spcFirstLastPara="1" rIns="91425" wrap="square" tIns="45700">
            <a:normAutofit fontScale="90000"/>
          </a:bodyPr>
          <a:lstStyle/>
          <a:p>
            <a:pPr indent="0" lvl="0" marL="0" rtl="0" algn="l">
              <a:lnSpc>
                <a:spcPct val="90000"/>
              </a:lnSpc>
              <a:spcBef>
                <a:spcPts val="0"/>
              </a:spcBef>
              <a:spcAft>
                <a:spcPts val="0"/>
              </a:spcAft>
              <a:buClr>
                <a:srgbClr val="00194C"/>
              </a:buClr>
              <a:buSzPct val="100000"/>
              <a:buFont typeface="Arial"/>
              <a:buNone/>
            </a:pPr>
            <a:r>
              <a:rPr b="1" i="0" lang="es-ES" sz="6000" u="none" strike="noStrike">
                <a:solidFill>
                  <a:srgbClr val="00194C"/>
                </a:solidFill>
                <a:latin typeface="Arial"/>
                <a:ea typeface="Arial"/>
                <a:cs typeface="Arial"/>
                <a:sym typeface="Arial"/>
              </a:rPr>
              <a:t>Requ</a:t>
            </a:r>
            <a:r>
              <a:rPr lang="es-ES" sz="6000">
                <a:solidFill>
                  <a:srgbClr val="00194C"/>
                </a:solidFill>
                <a:latin typeface="Arial"/>
                <a:ea typeface="Arial"/>
                <a:cs typeface="Arial"/>
                <a:sym typeface="Arial"/>
              </a:rPr>
              <a:t>erimien</a:t>
            </a:r>
            <a:r>
              <a:rPr b="1" i="0" lang="es-ES" sz="6000" u="none" strike="noStrike">
                <a:solidFill>
                  <a:srgbClr val="00194C"/>
                </a:solidFill>
                <a:latin typeface="Arial"/>
                <a:ea typeface="Arial"/>
                <a:cs typeface="Arial"/>
                <a:sym typeface="Arial"/>
              </a:rPr>
              <a:t>tos funcionales </a:t>
            </a:r>
            <a:endParaRPr sz="6000">
              <a:latin typeface="Arial"/>
              <a:ea typeface="Arial"/>
              <a:cs typeface="Arial"/>
              <a:sym typeface="Arial"/>
            </a:endParaRPr>
          </a:p>
        </p:txBody>
      </p:sp>
      <p:sp>
        <p:nvSpPr>
          <p:cNvPr id="275" name="Google Shape;275;p7"/>
          <p:cNvSpPr txBox="1"/>
          <p:nvPr/>
        </p:nvSpPr>
        <p:spPr>
          <a:xfrm>
            <a:off x="2395930" y="1973179"/>
            <a:ext cx="8750450" cy="397031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3F3F3F"/>
              </a:buClr>
              <a:buSzPts val="1800"/>
              <a:buFont typeface="Arial"/>
              <a:buChar char="•"/>
            </a:pPr>
            <a:r>
              <a:rPr b="0" i="0" lang="es-ES" sz="1800" u="none" cap="none" strike="noStrike">
                <a:solidFill>
                  <a:srgbClr val="3F3F3F"/>
                </a:solidFill>
                <a:latin typeface="Arial"/>
                <a:ea typeface="Arial"/>
                <a:cs typeface="Arial"/>
                <a:sym typeface="Arial"/>
              </a:rPr>
              <a:t>crear talleres</a:t>
            </a:r>
            <a:endParaRPr/>
          </a:p>
          <a:p>
            <a:pPr indent="-285750" lvl="0" marL="285750" marR="0" rtl="0" algn="l">
              <a:spcBef>
                <a:spcPts val="0"/>
              </a:spcBef>
              <a:spcAft>
                <a:spcPts val="0"/>
              </a:spcAft>
              <a:buClr>
                <a:srgbClr val="3F3F3F"/>
              </a:buClr>
              <a:buSzPts val="1800"/>
              <a:buFont typeface="Arial"/>
              <a:buChar char="•"/>
            </a:pPr>
            <a:r>
              <a:rPr b="0" i="0" lang="es-ES" sz="1800" u="none" cap="none" strike="noStrike">
                <a:solidFill>
                  <a:srgbClr val="3F3F3F"/>
                </a:solidFill>
                <a:latin typeface="Arial"/>
                <a:ea typeface="Arial"/>
                <a:cs typeface="Arial"/>
                <a:sym typeface="Arial"/>
              </a:rPr>
              <a:t> modificar talleres</a:t>
            </a:r>
            <a:endParaRPr/>
          </a:p>
          <a:p>
            <a:pPr indent="-285750" lvl="0" marL="285750" marR="0" rtl="0" algn="l">
              <a:spcBef>
                <a:spcPts val="0"/>
              </a:spcBef>
              <a:spcAft>
                <a:spcPts val="0"/>
              </a:spcAft>
              <a:buClr>
                <a:srgbClr val="3F3F3F"/>
              </a:buClr>
              <a:buSzPts val="1800"/>
              <a:buFont typeface="Arial"/>
              <a:buChar char="•"/>
            </a:pPr>
            <a:r>
              <a:rPr b="0" i="0" lang="es-ES" sz="1800" u="none" cap="none" strike="noStrike">
                <a:solidFill>
                  <a:srgbClr val="3F3F3F"/>
                </a:solidFill>
                <a:latin typeface="Arial"/>
                <a:ea typeface="Arial"/>
                <a:cs typeface="Arial"/>
                <a:sym typeface="Arial"/>
              </a:rPr>
              <a:t> responder talleres</a:t>
            </a:r>
            <a:endParaRPr/>
          </a:p>
          <a:p>
            <a:pPr indent="-285750" lvl="0" marL="285750" marR="0" rtl="0" algn="l">
              <a:spcBef>
                <a:spcPts val="0"/>
              </a:spcBef>
              <a:spcAft>
                <a:spcPts val="0"/>
              </a:spcAft>
              <a:buClr>
                <a:srgbClr val="3F3F3F"/>
              </a:buClr>
              <a:buSzPts val="1800"/>
              <a:buFont typeface="Arial"/>
              <a:buChar char="•"/>
            </a:pPr>
            <a:r>
              <a:rPr b="0" i="0" lang="es-ES" sz="1800" u="none" cap="none" strike="noStrike">
                <a:solidFill>
                  <a:srgbClr val="3F3F3F"/>
                </a:solidFill>
                <a:latin typeface="Arial"/>
                <a:ea typeface="Arial"/>
                <a:cs typeface="Arial"/>
                <a:sym typeface="Arial"/>
              </a:rPr>
              <a:t> crear foros </a:t>
            </a:r>
            <a:endParaRPr/>
          </a:p>
          <a:p>
            <a:pPr indent="-285750" lvl="0" marL="285750" marR="0" rtl="0" algn="l">
              <a:spcBef>
                <a:spcPts val="0"/>
              </a:spcBef>
              <a:spcAft>
                <a:spcPts val="0"/>
              </a:spcAft>
              <a:buClr>
                <a:srgbClr val="3F3F3F"/>
              </a:buClr>
              <a:buSzPts val="1800"/>
              <a:buFont typeface="Arial"/>
              <a:buChar char="•"/>
            </a:pPr>
            <a:r>
              <a:rPr b="0" i="0" lang="es-ES" sz="1800" u="none" cap="none" strike="noStrike">
                <a:solidFill>
                  <a:srgbClr val="3F3F3F"/>
                </a:solidFill>
                <a:latin typeface="Arial"/>
                <a:ea typeface="Arial"/>
                <a:cs typeface="Arial"/>
                <a:sym typeface="Arial"/>
              </a:rPr>
              <a:t> responder foros</a:t>
            </a:r>
            <a:endParaRPr/>
          </a:p>
          <a:p>
            <a:pPr indent="-285750" lvl="0" marL="285750" marR="0" rtl="0" algn="l">
              <a:spcBef>
                <a:spcPts val="0"/>
              </a:spcBef>
              <a:spcAft>
                <a:spcPts val="0"/>
              </a:spcAft>
              <a:buClr>
                <a:srgbClr val="3F3F3F"/>
              </a:buClr>
              <a:buSzPts val="1800"/>
              <a:buFont typeface="Arial"/>
              <a:buChar char="•"/>
            </a:pPr>
            <a:r>
              <a:rPr b="0" i="0" lang="es-ES" sz="1800" u="none" cap="none" strike="noStrike">
                <a:solidFill>
                  <a:srgbClr val="3F3F3F"/>
                </a:solidFill>
                <a:latin typeface="Arial"/>
                <a:ea typeface="Arial"/>
                <a:cs typeface="Arial"/>
                <a:sym typeface="Arial"/>
              </a:rPr>
              <a:t> modificar foros </a:t>
            </a:r>
            <a:endParaRPr/>
          </a:p>
          <a:p>
            <a:pPr indent="-285750" lvl="0" marL="285750" marR="0" rtl="0" algn="l">
              <a:spcBef>
                <a:spcPts val="0"/>
              </a:spcBef>
              <a:spcAft>
                <a:spcPts val="0"/>
              </a:spcAft>
              <a:buClr>
                <a:srgbClr val="3F3F3F"/>
              </a:buClr>
              <a:buSzPts val="1800"/>
              <a:buFont typeface="Arial"/>
              <a:buChar char="•"/>
            </a:pPr>
            <a:r>
              <a:rPr b="0" i="0" lang="es-ES" sz="1800" u="none" cap="none" strike="noStrike">
                <a:solidFill>
                  <a:srgbClr val="3F3F3F"/>
                </a:solidFill>
                <a:latin typeface="Arial"/>
                <a:ea typeface="Arial"/>
                <a:cs typeface="Arial"/>
                <a:sym typeface="Arial"/>
              </a:rPr>
              <a:t>eliminar foros</a:t>
            </a:r>
            <a:endParaRPr/>
          </a:p>
          <a:p>
            <a:pPr indent="-285750" lvl="0" marL="285750" marR="0" rtl="0" algn="l">
              <a:spcBef>
                <a:spcPts val="0"/>
              </a:spcBef>
              <a:spcAft>
                <a:spcPts val="0"/>
              </a:spcAft>
              <a:buClr>
                <a:srgbClr val="3F3F3F"/>
              </a:buClr>
              <a:buSzPts val="1800"/>
              <a:buFont typeface="Arial"/>
              <a:buChar char="•"/>
            </a:pPr>
            <a:r>
              <a:rPr b="0" i="0" lang="es-ES" sz="1800" u="none" cap="none" strike="noStrike">
                <a:solidFill>
                  <a:srgbClr val="3F3F3F"/>
                </a:solidFill>
                <a:latin typeface="Arial"/>
                <a:ea typeface="Arial"/>
                <a:cs typeface="Arial"/>
                <a:sym typeface="Arial"/>
              </a:rPr>
              <a:t>  crear proceso de matrícula</a:t>
            </a:r>
            <a:endParaRPr/>
          </a:p>
          <a:p>
            <a:pPr indent="-285750" lvl="0" marL="285750" marR="0" rtl="0" algn="l">
              <a:spcBef>
                <a:spcPts val="0"/>
              </a:spcBef>
              <a:spcAft>
                <a:spcPts val="0"/>
              </a:spcAft>
              <a:buClr>
                <a:srgbClr val="3F3F3F"/>
              </a:buClr>
              <a:buSzPts val="1800"/>
              <a:buFont typeface="Arial"/>
              <a:buChar char="•"/>
            </a:pPr>
            <a:r>
              <a:rPr b="0" i="0" lang="es-ES" sz="1800" u="none" cap="none" strike="noStrike">
                <a:solidFill>
                  <a:srgbClr val="3F3F3F"/>
                </a:solidFill>
                <a:latin typeface="Arial"/>
                <a:ea typeface="Arial"/>
                <a:cs typeface="Arial"/>
                <a:sym typeface="Arial"/>
              </a:rPr>
              <a:t> consultar proceso de matrícula  </a:t>
            </a:r>
            <a:endParaRPr/>
          </a:p>
          <a:p>
            <a:pPr indent="-285750" lvl="0" marL="285750" marR="0" rtl="0" algn="l">
              <a:spcBef>
                <a:spcPts val="0"/>
              </a:spcBef>
              <a:spcAft>
                <a:spcPts val="0"/>
              </a:spcAft>
              <a:buClr>
                <a:srgbClr val="3F3F3F"/>
              </a:buClr>
              <a:buSzPts val="1800"/>
              <a:buFont typeface="Arial"/>
              <a:buChar char="•"/>
            </a:pPr>
            <a:r>
              <a:rPr b="0" i="0" lang="es-ES" sz="1800" u="none" cap="none" strike="noStrike">
                <a:solidFill>
                  <a:srgbClr val="3F3F3F"/>
                </a:solidFill>
                <a:latin typeface="Arial"/>
                <a:ea typeface="Arial"/>
                <a:cs typeface="Arial"/>
                <a:sym typeface="Arial"/>
              </a:rPr>
              <a:t>actualizar proceso de matrícula </a:t>
            </a:r>
            <a:endParaRPr/>
          </a:p>
          <a:p>
            <a:pPr indent="-285750" lvl="0" marL="285750" marR="0" rtl="0" algn="l">
              <a:spcBef>
                <a:spcPts val="0"/>
              </a:spcBef>
              <a:spcAft>
                <a:spcPts val="0"/>
              </a:spcAft>
              <a:buClr>
                <a:srgbClr val="3F3F3F"/>
              </a:buClr>
              <a:buSzPts val="1800"/>
              <a:buFont typeface="Arial"/>
              <a:buChar char="•"/>
            </a:pPr>
            <a:r>
              <a:rPr b="0" i="0" lang="es-ES" sz="1800" u="none" cap="none" strike="noStrike">
                <a:solidFill>
                  <a:srgbClr val="3F3F3F"/>
                </a:solidFill>
                <a:latin typeface="Arial"/>
                <a:ea typeface="Arial"/>
                <a:cs typeface="Arial"/>
                <a:sym typeface="Arial"/>
              </a:rPr>
              <a:t> eliminar proceso de matrícula</a:t>
            </a:r>
            <a:endParaRPr/>
          </a:p>
          <a:p>
            <a:pPr indent="-285750" lvl="0" marL="285750" marR="0" rtl="0" algn="l">
              <a:spcBef>
                <a:spcPts val="0"/>
              </a:spcBef>
              <a:spcAft>
                <a:spcPts val="0"/>
              </a:spcAft>
              <a:buClr>
                <a:srgbClr val="3F3F3F"/>
              </a:buClr>
              <a:buSzPts val="1800"/>
              <a:buFont typeface="Arial"/>
              <a:buChar char="•"/>
            </a:pPr>
            <a:r>
              <a:rPr b="0" i="0" lang="es-ES" sz="1800" u="none" cap="none" strike="noStrike">
                <a:solidFill>
                  <a:srgbClr val="3F3F3F"/>
                </a:solidFill>
                <a:latin typeface="Arial"/>
                <a:ea typeface="Arial"/>
                <a:cs typeface="Arial"/>
                <a:sym typeface="Arial"/>
              </a:rPr>
              <a:t> revisar información de estudiantes </a:t>
            </a:r>
            <a:endParaRPr/>
          </a:p>
          <a:p>
            <a:pPr indent="-285750" lvl="0" marL="285750" marR="0" rtl="0" algn="l">
              <a:spcBef>
                <a:spcPts val="0"/>
              </a:spcBef>
              <a:spcAft>
                <a:spcPts val="0"/>
              </a:spcAft>
              <a:buClr>
                <a:srgbClr val="3F3F3F"/>
              </a:buClr>
              <a:buSzPts val="1800"/>
              <a:buFont typeface="Arial"/>
              <a:buChar char="•"/>
            </a:pPr>
            <a:r>
              <a:rPr b="0" i="0" lang="es-ES" sz="1800" u="none" cap="none" strike="noStrike">
                <a:solidFill>
                  <a:srgbClr val="3F3F3F"/>
                </a:solidFill>
                <a:latin typeface="Arial"/>
                <a:ea typeface="Arial"/>
                <a:cs typeface="Arial"/>
                <a:sym typeface="Arial"/>
              </a:rPr>
              <a:t>consultar información de estudiantes,</a:t>
            </a:r>
            <a:endParaRPr/>
          </a:p>
          <a:p>
            <a:pPr indent="-285750" lvl="0" marL="285750" marR="0" rtl="0" algn="l">
              <a:spcBef>
                <a:spcPts val="0"/>
              </a:spcBef>
              <a:spcAft>
                <a:spcPts val="0"/>
              </a:spcAft>
              <a:buClr>
                <a:srgbClr val="3F3F3F"/>
              </a:buClr>
              <a:buSzPts val="1800"/>
              <a:buFont typeface="Arial"/>
              <a:buChar char="•"/>
            </a:pPr>
            <a:r>
              <a:rPr b="0" i="0" lang="es-ES" sz="1800" u="none" cap="none" strike="noStrike">
                <a:solidFill>
                  <a:srgbClr val="3F3F3F"/>
                </a:solidFill>
                <a:latin typeface="Arial"/>
                <a:ea typeface="Arial"/>
                <a:cs typeface="Arial"/>
                <a:sym typeface="Arial"/>
              </a:rPr>
              <a:t>  actualizar información de  estudiantes.      </a:t>
            </a:r>
            <a:endParaRPr b="0" i="0" sz="1800" u="none" cap="none" strike="noStrike">
              <a:solidFill>
                <a:schemeClr val="dk1"/>
              </a:solidFill>
              <a:latin typeface="Calibri"/>
              <a:ea typeface="Calibri"/>
              <a:cs typeface="Calibri"/>
              <a:sym typeface="Calibri"/>
            </a:endParaRPr>
          </a:p>
        </p:txBody>
      </p:sp>
      <p:pic>
        <p:nvPicPr>
          <p:cNvPr id="276" name="Google Shape;276;p7"/>
          <p:cNvPicPr preferRelativeResize="0"/>
          <p:nvPr/>
        </p:nvPicPr>
        <p:blipFill rotWithShape="1">
          <a:blip r:embed="rId3">
            <a:alphaModFix/>
          </a:blip>
          <a:srcRect b="0" l="0" r="0" t="0"/>
          <a:stretch/>
        </p:blipFill>
        <p:spPr>
          <a:xfrm>
            <a:off x="10999171" y="0"/>
            <a:ext cx="955396" cy="91450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8"/>
          <p:cNvSpPr txBox="1"/>
          <p:nvPr>
            <p:ph type="ctrTitle"/>
          </p:nvPr>
        </p:nvSpPr>
        <p:spPr>
          <a:xfrm>
            <a:off x="2868622" y="117023"/>
            <a:ext cx="6454756" cy="738654"/>
          </a:xfrm>
          <a:prstGeom prst="rect">
            <a:avLst/>
          </a:prstGeom>
          <a:noFill/>
          <a:ln>
            <a:noFill/>
          </a:ln>
        </p:spPr>
        <p:txBody>
          <a:bodyPr anchorCtr="0" anchor="b" bIns="0" lIns="91425" spcFirstLastPara="1" rIns="91425" wrap="square" tIns="45700">
            <a:normAutofit/>
          </a:bodyPr>
          <a:lstStyle/>
          <a:p>
            <a:pPr indent="0" lvl="0" marL="0" rtl="0" algn="l">
              <a:lnSpc>
                <a:spcPct val="90000"/>
              </a:lnSpc>
              <a:spcBef>
                <a:spcPts val="0"/>
              </a:spcBef>
              <a:spcAft>
                <a:spcPts val="0"/>
              </a:spcAft>
              <a:buClr>
                <a:schemeClr val="accent1"/>
              </a:buClr>
              <a:buSzPts val="4300"/>
              <a:buFont typeface="Calibri"/>
              <a:buNone/>
            </a:pPr>
            <a:r>
              <a:rPr lang="es-ES"/>
              <a:t>GESTION DE PROCESO</a:t>
            </a:r>
            <a:endParaRPr/>
          </a:p>
        </p:txBody>
      </p:sp>
      <p:pic>
        <p:nvPicPr>
          <p:cNvPr id="282" name="Google Shape;282;p8"/>
          <p:cNvPicPr preferRelativeResize="0"/>
          <p:nvPr/>
        </p:nvPicPr>
        <p:blipFill>
          <a:blip r:embed="rId3">
            <a:alphaModFix/>
          </a:blip>
          <a:stretch>
            <a:fillRect/>
          </a:stretch>
        </p:blipFill>
        <p:spPr>
          <a:xfrm>
            <a:off x="695325" y="855675"/>
            <a:ext cx="10772776" cy="56975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grpSp>
        <p:nvGrpSpPr>
          <p:cNvPr descr="Texto agrupado con iniciales y nombre de la compañía" id="288" name="Google Shape;288;p9"/>
          <p:cNvGrpSpPr/>
          <p:nvPr/>
        </p:nvGrpSpPr>
        <p:grpSpPr>
          <a:xfrm>
            <a:off x="2955850" y="2855631"/>
            <a:ext cx="1881541" cy="1118752"/>
            <a:chOff x="2955850" y="2902286"/>
            <a:chExt cx="1881541" cy="1118752"/>
          </a:xfrm>
        </p:grpSpPr>
        <p:sp>
          <p:nvSpPr>
            <p:cNvPr id="289" name="Google Shape;289;p9"/>
            <p:cNvSpPr txBox="1"/>
            <p:nvPr/>
          </p:nvSpPr>
          <p:spPr>
            <a:xfrm>
              <a:off x="3238428" y="2902286"/>
              <a:ext cx="1295547"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ES" sz="6000" u="none" cap="none" strike="noStrike">
                  <a:solidFill>
                    <a:schemeClr val="lt1"/>
                  </a:solidFill>
                  <a:latin typeface="Arial Black"/>
                  <a:ea typeface="Arial Black"/>
                  <a:cs typeface="Arial Black"/>
                  <a:sym typeface="Arial Black"/>
                </a:rPr>
                <a:t>FR</a:t>
              </a:r>
              <a:endParaRPr/>
            </a:p>
          </p:txBody>
        </p:sp>
        <p:sp>
          <p:nvSpPr>
            <p:cNvPr id="290" name="Google Shape;290;p9"/>
            <p:cNvSpPr txBox="1"/>
            <p:nvPr/>
          </p:nvSpPr>
          <p:spPr>
            <a:xfrm>
              <a:off x="2955850" y="3713261"/>
              <a:ext cx="1881541"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1400" u="none" cap="none" strike="noStrike">
                  <a:solidFill>
                    <a:schemeClr val="lt1"/>
                  </a:solidFill>
                  <a:latin typeface="Calibri"/>
                  <a:ea typeface="Calibri"/>
                  <a:cs typeface="Calibri"/>
                  <a:sym typeface="Calibri"/>
                </a:rPr>
                <a:t>FABRIKAM RESIDENCES</a:t>
              </a:r>
              <a:endParaRPr/>
            </a:p>
          </p:txBody>
        </p:sp>
      </p:grpSp>
      <p:sp>
        <p:nvSpPr>
          <p:cNvPr id="291" name="Google Shape;291;p9"/>
          <p:cNvSpPr txBox="1"/>
          <p:nvPr>
            <p:ph type="ctrTitle"/>
          </p:nvPr>
        </p:nvSpPr>
        <p:spPr>
          <a:xfrm>
            <a:off x="6375721" y="1821022"/>
            <a:ext cx="4853573" cy="1616252"/>
          </a:xfrm>
          <a:prstGeom prst="rect">
            <a:avLst/>
          </a:prstGeom>
          <a:noFill/>
          <a:ln>
            <a:noFill/>
          </a:ln>
        </p:spPr>
        <p:txBody>
          <a:bodyPr anchorCtr="0" anchor="b" bIns="0" lIns="91425" spcFirstLastPara="1" rIns="91425" wrap="square" tIns="45700">
            <a:normAutofit/>
          </a:bodyPr>
          <a:lstStyle/>
          <a:p>
            <a:pPr indent="0" lvl="0" marL="0" rtl="0" algn="l">
              <a:lnSpc>
                <a:spcPct val="90000"/>
              </a:lnSpc>
              <a:spcBef>
                <a:spcPts val="0"/>
              </a:spcBef>
              <a:spcAft>
                <a:spcPts val="0"/>
              </a:spcAft>
              <a:buClr>
                <a:schemeClr val="accent1"/>
              </a:buClr>
              <a:buSzPts val="4300"/>
              <a:buFont typeface="Calibri"/>
              <a:buNone/>
            </a:pPr>
            <a:r>
              <a:rPr lang="es-ES"/>
              <a:t>Muchas G</a:t>
            </a:r>
            <a:r>
              <a:rPr lang="es-ES"/>
              <a:t>racias</a:t>
            </a:r>
            <a:r>
              <a:rPr b="0" lang="es-ES"/>
              <a:t>.</a:t>
            </a:r>
            <a:endParaRPr/>
          </a:p>
        </p:txBody>
      </p:sp>
      <p:sp>
        <p:nvSpPr>
          <p:cNvPr id="292" name="Google Shape;292;p9"/>
          <p:cNvSpPr txBox="1"/>
          <p:nvPr>
            <p:ph idx="1" type="body"/>
          </p:nvPr>
        </p:nvSpPr>
        <p:spPr>
          <a:xfrm>
            <a:off x="6822929" y="3461163"/>
            <a:ext cx="3445782" cy="2880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800"/>
              <a:buNone/>
            </a:pPr>
            <a:r>
              <a:rPr lang="es-ES"/>
              <a:t>DIGIWORM</a:t>
            </a:r>
            <a:endParaRPr/>
          </a:p>
        </p:txBody>
      </p:sp>
      <p:sp>
        <p:nvSpPr>
          <p:cNvPr id="293" name="Google Shape;293;p9"/>
          <p:cNvSpPr txBox="1"/>
          <p:nvPr>
            <p:ph idx="2" type="body"/>
          </p:nvPr>
        </p:nvSpPr>
        <p:spPr>
          <a:xfrm>
            <a:off x="6822929" y="3839451"/>
            <a:ext cx="3445782" cy="2880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800"/>
              <a:buNone/>
            </a:pPr>
            <a:r>
              <a:rPr lang="es-ES"/>
              <a:t>208 555 0164</a:t>
            </a:r>
            <a:endParaRPr/>
          </a:p>
        </p:txBody>
      </p:sp>
      <p:sp>
        <p:nvSpPr>
          <p:cNvPr id="294" name="Google Shape;294;p9"/>
          <p:cNvSpPr txBox="1"/>
          <p:nvPr>
            <p:ph idx="3" type="body"/>
          </p:nvPr>
        </p:nvSpPr>
        <p:spPr>
          <a:xfrm>
            <a:off x="6822928" y="4216669"/>
            <a:ext cx="3445783" cy="28907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800"/>
              <a:buNone/>
            </a:pPr>
            <a:r>
              <a:rPr lang="es-ES"/>
              <a:t>DIGIWORM04@gmail.com</a:t>
            </a:r>
            <a:endParaRPr/>
          </a:p>
        </p:txBody>
      </p:sp>
      <p:sp>
        <p:nvSpPr>
          <p:cNvPr id="295" name="Google Shape;295;p9"/>
          <p:cNvSpPr txBox="1"/>
          <p:nvPr>
            <p:ph idx="4" type="body"/>
          </p:nvPr>
        </p:nvSpPr>
        <p:spPr>
          <a:xfrm>
            <a:off x="6822929" y="4594957"/>
            <a:ext cx="3445782" cy="2880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800"/>
              <a:buNone/>
            </a:pPr>
            <a:r>
              <a:rPr lang="es-ES"/>
              <a:t>www.DIGIWORM.com</a:t>
            </a:r>
            <a:endParaRPr/>
          </a:p>
        </p:txBody>
      </p:sp>
      <p:pic>
        <p:nvPicPr>
          <p:cNvPr id="296" name="Google Shape;296;p9"/>
          <p:cNvPicPr preferRelativeResize="0"/>
          <p:nvPr/>
        </p:nvPicPr>
        <p:blipFill rotWithShape="1">
          <a:blip r:embed="rId3">
            <a:alphaModFix/>
          </a:blip>
          <a:srcRect b="0" l="0" r="0" t="0"/>
          <a:stretch/>
        </p:blipFill>
        <p:spPr>
          <a:xfrm>
            <a:off x="618593" y="1587212"/>
            <a:ext cx="4218798" cy="403590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Custom 14">
      <a:dk1>
        <a:srgbClr val="3F3F3F"/>
      </a:dk1>
      <a:lt1>
        <a:srgbClr val="FFFFFF"/>
      </a:lt1>
      <a:dk2>
        <a:srgbClr val="F2F2F2"/>
      </a:dk2>
      <a:lt2>
        <a:srgbClr val="A5A5A5"/>
      </a:lt2>
      <a:accent1>
        <a:srgbClr val="00194C"/>
      </a:accent1>
      <a:accent2>
        <a:srgbClr val="EAB200"/>
      </a:accent2>
      <a:accent3>
        <a:srgbClr val="F2F2F2"/>
      </a:accent3>
      <a:accent4>
        <a:srgbClr val="954F72"/>
      </a:accent4>
      <a:accent5>
        <a:srgbClr val="00843B"/>
      </a:accent5>
      <a:accent6>
        <a:srgbClr val="014067"/>
      </a:accent6>
      <a:hlink>
        <a:srgbClr val="00194C"/>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2023-03-15T22:50:32Z</dcterms:created>
  <dc:creator>Johan Stiven Oliveros Silva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