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C58057-68D0-7B42-D47C-4A1EA803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20" t="15525" r="17533" b="5167"/>
          <a:stretch/>
        </p:blipFill>
        <p:spPr>
          <a:xfrm>
            <a:off x="3688727" y="446510"/>
            <a:ext cx="8241508" cy="59649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4A0C5F-7287-6BDF-0780-E849F633386D}"/>
              </a:ext>
            </a:extLst>
          </p:cNvPr>
          <p:cNvSpPr txBox="1"/>
          <p:nvPr/>
        </p:nvSpPr>
        <p:spPr>
          <a:xfrm>
            <a:off x="0" y="2351782"/>
            <a:ext cx="37265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700" dirty="0">
                <a:solidFill>
                  <a:srgbClr val="C00000"/>
                </a:solidFill>
              </a:rPr>
              <a:t>PAST SIMPLE</a:t>
            </a:r>
          </a:p>
          <a:p>
            <a:r>
              <a:rPr lang="es-MX" sz="3700" dirty="0">
                <a:solidFill>
                  <a:srgbClr val="C00000"/>
                </a:solidFill>
              </a:rPr>
              <a:t>IRREGULAR VERBS</a:t>
            </a:r>
            <a:endParaRPr lang="es-CO" sz="3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4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3971F202-A86E-9EA8-F7B7-2523773A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59" y="586116"/>
            <a:ext cx="10547159" cy="56857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66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61E89F2-05C3-A95C-54F9-6713FE7B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2AAAE9-DC2C-2FF4-A2D0-9F0F68AF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722"/>
            <a:ext cx="12192000" cy="30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9C847-B8B3-14EE-ED86-ACD75658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:Good morning, what time did you sleep in the last nigth?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 :Good morning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slept at 11 pm because my boyfriend wouldn't let me sleep and you?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: Me too slept at 11pm because I played soccer with my "Friends" and my legs hurt, and what did you do this morning?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j: I got up at 6 am and I have a breackfast and you?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M: I got up at 8 am and I had a breack fast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had a homework of English class, Have you finished your English homework yet?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j: yes I did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6C47EE-AE00-0F7A-1FD2-F8E00A8CB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08931" y="893696"/>
            <a:ext cx="5285166" cy="888075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60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Amasis MT Pro Black" panose="02040A04050005020304" pitchFamily="18" charset="0"/>
              </a:rPr>
              <a:t>conversation</a:t>
            </a:r>
            <a:r>
              <a:rPr kumimoji="0" lang="es-419" altLang="es-419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Black" panose="02040A040500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100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{AF31B5D5-4A2F-4D5A-8F4F-02A487EDC843}tf03457452</Template>
  <TotalTime>73</TotalTime>
  <Words>125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Amasis MT Pro Black</vt:lpstr>
      <vt:lpstr>Arial</vt:lpstr>
      <vt:lpstr>Calibri</vt:lpstr>
      <vt:lpstr>Calibri Light</vt:lpstr>
      <vt:lpstr>Wingdings</vt:lpstr>
      <vt:lpstr>Celestial</vt:lpstr>
      <vt:lpstr>Presentación de PowerPoint</vt:lpstr>
      <vt:lpstr>Presentación de PowerPoint</vt:lpstr>
      <vt:lpstr>Presentación de PowerPoint</vt:lpstr>
      <vt:lpstr>conversation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</dc:creator>
  <cp:lastModifiedBy>Yeisson Alvarez</cp:lastModifiedBy>
  <cp:revision>4</cp:revision>
  <dcterms:created xsi:type="dcterms:W3CDTF">2024-02-23T22:12:58Z</dcterms:created>
  <dcterms:modified xsi:type="dcterms:W3CDTF">2024-02-28T02:11:39Z</dcterms:modified>
</cp:coreProperties>
</file>