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609baf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609baf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609baf8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8609baf8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609baf8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8609baf8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609baf8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8609baf8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609baf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8609baf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8609baf8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8609baf8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8609baf8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8609baf8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609baf8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609baf8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609baf8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609baf8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8609baf8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8609baf8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8609baf8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8609baf8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8609baf8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8609baf8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3725" y="1720200"/>
            <a:ext cx="5994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EDF </a:t>
            </a:r>
            <a:r>
              <a:rPr lang="en"/>
              <a:t>scheduler</a:t>
            </a:r>
            <a:r>
              <a:rPr lang="en"/>
              <a:t> in FreeRTOS	</a:t>
            </a:r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36" name="Google Shape;136;p13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37" name="Google Shape;137;p13"/>
            <p:cNvCxnSpPr>
              <a:stCxn id="136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Runtime Analysis</a:t>
            </a:r>
            <a:endParaRPr b="1"/>
          </a:p>
        </p:txBody>
      </p:sp>
      <p:grpSp>
        <p:nvGrpSpPr>
          <p:cNvPr id="231" name="Google Shape;231;p22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32" name="Google Shape;232;p22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33" name="Google Shape;233;p22"/>
            <p:cNvCxnSpPr>
              <a:stCxn id="232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2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63931" l="13239" r="0" t="18375"/>
          <a:stretch/>
        </p:blipFill>
        <p:spPr>
          <a:xfrm>
            <a:off x="0" y="2712100"/>
            <a:ext cx="9144000" cy="100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4">
            <a:alphaModFix/>
          </a:blip>
          <a:srcRect b="0" l="0" r="0" t="32786"/>
          <a:stretch/>
        </p:blipFill>
        <p:spPr>
          <a:xfrm>
            <a:off x="312800" y="3757275"/>
            <a:ext cx="8518401" cy="13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824850" y="1556888"/>
            <a:ext cx="7494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task graph is similar to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analytical method and simulator.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hyperperiod is the same to the analytical method and simulator (40ms).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Runtime Analysis</a:t>
            </a:r>
            <a:endParaRPr b="1"/>
          </a:p>
        </p:txBody>
      </p:sp>
      <p:grpSp>
        <p:nvGrpSpPr>
          <p:cNvPr id="243" name="Google Shape;243;p23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44" name="Google Shape;244;p23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45" name="Google Shape;245;p23"/>
            <p:cNvCxnSpPr>
              <a:stCxn id="244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28724" t="0"/>
          <a:stretch/>
        </p:blipFill>
        <p:spPr>
          <a:xfrm>
            <a:off x="5237238" y="3616650"/>
            <a:ext cx="3893234" cy="15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b="0" l="0" r="29552" t="0"/>
          <a:stretch/>
        </p:blipFill>
        <p:spPr>
          <a:xfrm>
            <a:off x="0" y="3643575"/>
            <a:ext cx="5237250" cy="14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824850" y="2214588"/>
            <a:ext cx="74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Verified that the CPU Load is the same as in the simulation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Bonus</a:t>
            </a:r>
            <a:endParaRPr b="1"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56" name="Google Shape;256;p24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57" name="Google Shape;257;p24"/>
            <p:cNvCxnSpPr>
              <a:stCxn id="256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4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97050"/>
            <a:ext cx="8839200" cy="18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388" y="1704549"/>
            <a:ext cx="3315275" cy="13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683050" y="1724500"/>
            <a:ext cx="4512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suggested change in uxTaskGetSystemState Api to enable runtime stats of the FreeRTOS with the EDF scheduler.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144" name="Google Shape;144;p14"/>
          <p:cNvSpPr txBox="1"/>
          <p:nvPr/>
        </p:nvSpPr>
        <p:spPr>
          <a:xfrm>
            <a:off x="1052550" y="1920750"/>
            <a:ext cx="7494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Changes In code that is not in the Thesis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set and its parameters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Verifying System (Analytical methods, Simulator,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analysis)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47" name="Google Shape;147;p14"/>
            <p:cNvCxnSpPr>
              <a:stCxn id="146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Changes in Code - Increase Idle Task Deadline</a:t>
            </a:r>
            <a:endParaRPr b="1"/>
          </a:p>
        </p:txBody>
      </p:sp>
      <p:sp>
        <p:nvSpPr>
          <p:cNvPr id="154" name="Google Shape;154;p15"/>
          <p:cNvSpPr txBox="1"/>
          <p:nvPr/>
        </p:nvSpPr>
        <p:spPr>
          <a:xfrm>
            <a:off x="1052550" y="1692150"/>
            <a:ext cx="74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56" name="Google Shape;156;p15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57" name="Google Shape;157;p15"/>
            <p:cNvCxnSpPr>
              <a:stCxn id="156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88" y="2123250"/>
            <a:ext cx="8785626" cy="145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Changes in Code - xTaskIncrementTick</a:t>
            </a:r>
            <a:endParaRPr b="1"/>
          </a:p>
        </p:txBody>
      </p:sp>
      <p:sp>
        <p:nvSpPr>
          <p:cNvPr id="165" name="Google Shape;165;p16"/>
          <p:cNvSpPr txBox="1"/>
          <p:nvPr/>
        </p:nvSpPr>
        <p:spPr>
          <a:xfrm>
            <a:off x="1052550" y="1692150"/>
            <a:ext cx="74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68" name="Google Shape;168;p16"/>
            <p:cNvCxnSpPr>
              <a:stCxn id="167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5" y="1692150"/>
            <a:ext cx="8739851" cy="3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Set</a:t>
            </a:r>
            <a:endParaRPr b="1"/>
          </a:p>
        </p:txBody>
      </p:sp>
      <p:sp>
        <p:nvSpPr>
          <p:cNvPr id="176" name="Google Shape;176;p17"/>
          <p:cNvSpPr txBox="1"/>
          <p:nvPr/>
        </p:nvSpPr>
        <p:spPr>
          <a:xfrm>
            <a:off x="982050" y="1931400"/>
            <a:ext cx="7494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the suggested task set, to show the difference between the FP and EDF schedulers.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1 {P: 5, PRI: 2,  E: 3, D: 5}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2 {P: 8, PRI: 1, E: 3, D: 8}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78" name="Google Shape;178;p17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79" name="Google Shape;179;p17"/>
            <p:cNvCxnSpPr>
              <a:stCxn id="178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7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3744600"/>
            <a:ext cx="73533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Analytical Methods</a:t>
            </a:r>
            <a:endParaRPr b="1"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188" name="Google Shape;188;p18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189" name="Google Shape;189;p18"/>
            <p:cNvCxnSpPr>
              <a:stCxn id="188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3927" l="0" r="2780" t="8407"/>
          <a:stretch/>
        </p:blipFill>
        <p:spPr>
          <a:xfrm>
            <a:off x="3622375" y="1409250"/>
            <a:ext cx="5521624" cy="37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285950" y="1605400"/>
            <a:ext cx="322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Analytical methods: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proved that the suggested task set is schedulable.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validated the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schedulability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by drawing the system through its hyperperiod.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Simulation FP</a:t>
            </a:r>
            <a:endParaRPr b="1"/>
          </a:p>
        </p:txBody>
      </p:sp>
      <p:sp>
        <p:nvSpPr>
          <p:cNvPr id="198" name="Google Shape;198;p19"/>
          <p:cNvSpPr txBox="1"/>
          <p:nvPr/>
        </p:nvSpPr>
        <p:spPr>
          <a:xfrm>
            <a:off x="969175" y="1797700"/>
            <a:ext cx="749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2 Misses its deadline on using a FP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00" name="Google Shape;200;p19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01" name="Google Shape;201;p19"/>
            <p:cNvCxnSpPr>
              <a:stCxn id="200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9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50" y="2758400"/>
            <a:ext cx="8544088" cy="2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Simulation EDF</a:t>
            </a:r>
            <a:endParaRPr b="1"/>
          </a:p>
        </p:txBody>
      </p:sp>
      <p:sp>
        <p:nvSpPr>
          <p:cNvPr id="209" name="Google Shape;209;p20"/>
          <p:cNvSpPr txBox="1"/>
          <p:nvPr/>
        </p:nvSpPr>
        <p:spPr>
          <a:xfrm>
            <a:off x="969175" y="1797700"/>
            <a:ext cx="7494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Task 2 doesn’t miss  its deadline on using an EDF scheduler.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graph is similar to the graph drawn by hand.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0" name="Google Shape;210;p20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11" name="Google Shape;211;p20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12" name="Google Shape;212;p20"/>
            <p:cNvCxnSpPr>
              <a:stCxn id="211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0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00" y="2848500"/>
            <a:ext cx="8518401" cy="2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052550" y="88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Verifying System - Simulation CPU Load</a:t>
            </a:r>
            <a:endParaRPr b="1"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7530725" y="0"/>
            <a:ext cx="1407300" cy="354000"/>
            <a:chOff x="7165375" y="0"/>
            <a:chExt cx="1407300" cy="354000"/>
          </a:xfrm>
        </p:grpSpPr>
        <p:sp>
          <p:nvSpPr>
            <p:cNvPr id="221" name="Google Shape;221;p21"/>
            <p:cNvSpPr txBox="1"/>
            <p:nvPr/>
          </p:nvSpPr>
          <p:spPr>
            <a:xfrm>
              <a:off x="7539475" y="0"/>
              <a:ext cx="65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rgbClr val="FFFFFF"/>
                  </a:solidFill>
                </a:rPr>
                <a:t>Team 1</a:t>
              </a:r>
              <a:endParaRPr i="1" sz="1100">
                <a:solidFill>
                  <a:srgbClr val="FFFFFF"/>
                </a:solidFill>
              </a:endParaRPr>
            </a:p>
          </p:txBody>
        </p:sp>
        <p:cxnSp>
          <p:nvCxnSpPr>
            <p:cNvPr id="222" name="Google Shape;222;p21"/>
            <p:cNvCxnSpPr>
              <a:stCxn id="221" idx="1"/>
            </p:cNvCxnSpPr>
            <p:nvPr/>
          </p:nvCxnSpPr>
          <p:spPr>
            <a:xfrm flipH="1">
              <a:off x="71653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>
              <a:off x="8198575" y="177000"/>
              <a:ext cx="374100" cy="6600"/>
            </a:xfrm>
            <a:prstGeom prst="straightConnector1">
              <a:avLst/>
            </a:prstGeom>
            <a:noFill/>
            <a:ln cap="flat" cmpd="sng" w="9525">
              <a:solidFill>
                <a:srgbClr val="0B539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94" y="3342350"/>
            <a:ext cx="5248225" cy="121446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969175" y="1797700"/>
            <a:ext cx="7494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CPU Load was the same for the two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scheduler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system is overloaded, but this is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demonstrate the difference in missing deadline between the two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schedulers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