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452" r:id="rId3"/>
    <p:sldId id="599" r:id="rId4"/>
    <p:sldId id="600" r:id="rId5"/>
    <p:sldId id="601" r:id="rId6"/>
    <p:sldId id="542" r:id="rId7"/>
    <p:sldId id="602" r:id="rId8"/>
    <p:sldId id="603" r:id="rId9"/>
    <p:sldId id="604" r:id="rId10"/>
    <p:sldId id="454" r:id="rId11"/>
    <p:sldId id="455" r:id="rId12"/>
    <p:sldId id="456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11/28/2016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ylokenov" TargetMode="External"/><Relationship Id="rId2" Type="http://schemas.openxmlformats.org/officeDocument/2006/relationships/hyperlink" Target="https://mytestedas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linkedin.com/in/kenov" TargetMode="External"/><Relationship Id="rId4" Type="http://schemas.openxmlformats.org/officeDocument/2006/relationships/hyperlink" Target="https://www.facebook.com/ivaylo.ken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Class/awesome-angular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softuni-angular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blog/angular-2-authentication/" TargetMode="External"/><Relationship Id="rId2" Type="http://schemas.openxmlformats.org/officeDocument/2006/relationships/hyperlink" Target="https://github.com/ngrx/st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gechev/angular-seed" TargetMode="External"/><Relationship Id="rId5" Type="http://schemas.openxmlformats.org/officeDocument/2006/relationships/hyperlink" Target="https://angular.io/docs/ts/latest/guide/testing.html" TargetMode="External"/><Relationship Id="rId4" Type="http://schemas.openxmlformats.org/officeDocument/2006/relationships/hyperlink" Target="https://medium.com/google-developer-experts/angular-introduction-to-reactive-extensions-rxjs-a86a7430a61f#.404yymrm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urelia.io/" TargetMode="External"/><Relationship Id="rId2" Type="http://schemas.openxmlformats.org/officeDocument/2006/relationships/hyperlink" Target="https://facebook.github.io/reac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://www.indeav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Angular 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, Components, Services, Directives, HTTP, Routes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648797" cy="54582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</a:t>
            </a:r>
            <a:r>
              <a:rPr lang="en-US" dirty="0" smtClean="0"/>
              <a:t>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One-man army @ </a:t>
            </a:r>
            <a:r>
              <a:rPr lang="en-US" dirty="0" smtClean="0">
                <a:hlinkClick r:id="rId2"/>
              </a:rPr>
              <a:t>https://MyTestedASP.NET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4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5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0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Angular 2 Basics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– the main building block of the app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Components – interact with the 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Directives – input and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Events – custom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Services – injectable components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– requests to remote server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Routes – integrating the routes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 smtClean="0"/>
              <a:t>Contains </a:t>
            </a:r>
            <a:r>
              <a:rPr lang="en-US" sz="1500" dirty="0" smtClean="0"/>
              <a:t>portions from </a:t>
            </a:r>
            <a:r>
              <a:rPr lang="en-US" sz="1500" dirty="0" smtClean="0">
                <a:hlinkClick r:id="rId2"/>
              </a:rPr>
              <a:t>https://github.com/AngularClass/awesome-angular2</a:t>
            </a:r>
            <a:r>
              <a:rPr lang="en-US" sz="1500" dirty="0" smtClean="0"/>
              <a:t> </a:t>
            </a:r>
            <a:endParaRPr lang="en-US" sz="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This lecture is suitable for: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Developers who are familiar with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HTML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CSS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JavaScript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Angular 1 Developers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Angular 2 Beginners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Lecture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08" y="6096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Let's Write Some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01" y="2514600"/>
            <a:ext cx="8456613" cy="3944633"/>
          </a:xfrm>
          <a:prstGeom prst="rect">
            <a:avLst/>
          </a:prstGeom>
        </p:spPr>
      </p:pic>
      <p:sp>
        <p:nvSpPr>
          <p:cNvPr id="6" name="Subtitle 5"/>
          <p:cNvSpPr txBox="1">
            <a:spLocks/>
          </p:cNvSpPr>
          <p:nvPr/>
        </p:nvSpPr>
        <p:spPr>
          <a:xfrm>
            <a:off x="1776911" y="1535712"/>
            <a:ext cx="8634994" cy="1311301"/>
          </a:xfrm>
          <a:prstGeom prst="rect">
            <a:avLst/>
          </a:prstGeom>
        </p:spPr>
        <p:txBody>
          <a:bodyPr vert="horz" wrap="square" lIns="36000" tIns="36000" rIns="36000" bIns="36000" rtlCol="0" anchor="t">
            <a:norm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https://tinyurl.com/softuni-angular2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1696797" cy="54582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 really liked Angular 2… What should I learn now?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Application State </a:t>
            </a:r>
            <a:r>
              <a:rPr lang="en-US" dirty="0" smtClean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github.com/ngrx/store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Authentication </a:t>
            </a:r>
            <a:r>
              <a:rPr lang="en-US" dirty="0"/>
              <a:t>&amp; Authorization - </a:t>
            </a:r>
            <a:r>
              <a:rPr lang="en-US" dirty="0">
                <a:hlinkClick r:id="rId3"/>
              </a:rPr>
              <a:t>https://auth0.com/blog/angular-2-authentication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Reactive Extensions - </a:t>
            </a:r>
            <a:r>
              <a:rPr lang="en-US" dirty="0">
                <a:hlinkClick r:id="rId4"/>
              </a:rPr>
              <a:t>https://medium.com/google-developer-experts/angular-introduction-to-reactive-extensions-rxjs-a86a7430a61f#.</a:t>
            </a:r>
            <a:r>
              <a:rPr lang="en-US" dirty="0" smtClean="0">
                <a:hlinkClick r:id="rId4"/>
              </a:rPr>
              <a:t>404yymrm1</a:t>
            </a:r>
            <a:r>
              <a:rPr lang="en-US" dirty="0" smtClean="0"/>
              <a:t> 	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Tests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angular.io/docs/ts/latest/guide/testing.html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Architecture -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github.com/mgechev/angular-seed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Sky is the limit!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if I did not like this piece of s**t?!?!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out React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2"/>
              </a:rPr>
              <a:t>https://facebook.github.io/react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 client-side framework by Facebook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Or Aurelia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http://aurelia.io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 client-side framework similar to Angular 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Any Alternatives?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1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012" y="28956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Angular 2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414</Words>
  <Application>Microsoft Office PowerPoint</Application>
  <PresentationFormat>Custom</PresentationFormat>
  <Paragraphs>90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2</vt:lpstr>
      <vt:lpstr>SoftUni 16x9</vt:lpstr>
      <vt:lpstr>Introduction to Angular 2</vt:lpstr>
      <vt:lpstr>The Trainer</vt:lpstr>
      <vt:lpstr>What Are We Going To Learn</vt:lpstr>
      <vt:lpstr>Who Is This Lecture For</vt:lpstr>
      <vt:lpstr>Let's Write Some Code</vt:lpstr>
      <vt:lpstr>What's Next?</vt:lpstr>
      <vt:lpstr>Are There Any Alternatives?</vt:lpstr>
      <vt:lpstr>Thank You!</vt:lpstr>
      <vt:lpstr>Introduction To Angular 2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2016-11-28T12:50:07Z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