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2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28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8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0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5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9BEB-43B9-47E1-BA36-E406F162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222" y="1194400"/>
            <a:ext cx="9448800" cy="1876974"/>
          </a:xfrm>
        </p:spPr>
        <p:txBody>
          <a:bodyPr/>
          <a:lstStyle/>
          <a:p>
            <a:pPr algn="ctr"/>
            <a:r>
              <a:rPr lang="en-US" dirty="0"/>
              <a:t>Briefing ECU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92089-5781-45D2-BCE4-8E0C6D28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222" y="3429000"/>
            <a:ext cx="9274935" cy="1648260"/>
          </a:xfrm>
        </p:spPr>
        <p:txBody>
          <a:bodyPr>
            <a:normAutofit/>
          </a:bodyPr>
          <a:lstStyle/>
          <a:p>
            <a:r>
              <a:rPr lang="en-US" dirty="0"/>
              <a:t>What does “ECU” mean?!</a:t>
            </a:r>
          </a:p>
          <a:p>
            <a:r>
              <a:rPr lang="en-US" dirty="0"/>
              <a:t>What are the uses of ECUs?!</a:t>
            </a:r>
          </a:p>
          <a:p>
            <a:r>
              <a:rPr lang="en-US" dirty="0"/>
              <a:t>How does it work?!</a:t>
            </a:r>
          </a:p>
          <a:p>
            <a:r>
              <a:rPr lang="en-US" dirty="0"/>
              <a:t>What are the types of ECU?!</a:t>
            </a:r>
          </a:p>
        </p:txBody>
      </p:sp>
    </p:spTree>
    <p:extLst>
      <p:ext uri="{BB962C8B-B14F-4D97-AF65-F5344CB8AC3E}">
        <p14:creationId xmlns:p14="http://schemas.microsoft.com/office/powerpoint/2010/main" val="13172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B564-55C3-4468-BDC1-953B303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of ECU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24EA-81F4-471F-8D89-AEBA14A6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90330"/>
          </a:xfrm>
        </p:spPr>
        <p:txBody>
          <a:bodyPr/>
          <a:lstStyle/>
          <a:p>
            <a:r>
              <a:rPr lang="en-US" dirty="0"/>
              <a:t>Reasons behind the existence of the ECU.</a:t>
            </a:r>
          </a:p>
          <a:p>
            <a:r>
              <a:rPr lang="en-US" dirty="0"/>
              <a:t>The meaning of ECU.</a:t>
            </a:r>
          </a:p>
          <a:p>
            <a:r>
              <a:rPr lang="en-US" dirty="0"/>
              <a:t>Basic concept of how ECU works.</a:t>
            </a:r>
          </a:p>
        </p:txBody>
      </p:sp>
    </p:spTree>
    <p:extLst>
      <p:ext uri="{BB962C8B-B14F-4D97-AF65-F5344CB8AC3E}">
        <p14:creationId xmlns:p14="http://schemas.microsoft.com/office/powerpoint/2010/main" val="27134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03D-B236-4CF2-ACE3-8C258569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59D4-6D7F-4963-8BF3-B244D928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Control Module (ECM).</a:t>
            </a:r>
          </a:p>
          <a:p>
            <a:r>
              <a:rPr lang="en-US" dirty="0"/>
              <a:t>Electronic Brake Control Module (EBCM).</a:t>
            </a:r>
          </a:p>
          <a:p>
            <a:r>
              <a:rPr lang="en-US" dirty="0"/>
              <a:t>Powertrain Control Module (PCM).</a:t>
            </a:r>
          </a:p>
          <a:p>
            <a:r>
              <a:rPr lang="en-US" dirty="0"/>
              <a:t>Vehicle Control Module (VCM).</a:t>
            </a:r>
          </a:p>
          <a:p>
            <a:r>
              <a:rPr lang="en-US" dirty="0"/>
              <a:t>Body Control Module (BCM).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6137-A97F-4FE4-ACAD-6E345E5C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protocols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7152-AB46-4C2B-ADD9-08FE8AC3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	Diagnostics (OBD II)</a:t>
            </a:r>
          </a:p>
          <a:p>
            <a:r>
              <a:rPr lang="en-US" dirty="0"/>
              <a:t>–	Body and powertrain (CAN,LIN)</a:t>
            </a:r>
          </a:p>
          <a:p>
            <a:r>
              <a:rPr lang="en-US" dirty="0"/>
              <a:t>–	Multimedia and drive by wire (MOST, </a:t>
            </a:r>
            <a:r>
              <a:rPr lang="en-US"/>
              <a:t>Flexray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9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</TotalTime>
  <Words>118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Briefing ECU</vt:lpstr>
      <vt:lpstr>A Brief of ECU</vt:lpstr>
      <vt:lpstr>Types of ECU</vt:lpstr>
      <vt:lpstr>Types of protocols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ECU</dc:title>
  <dc:creator>ahmed abdelaziz</dc:creator>
  <cp:lastModifiedBy>ahmed abdelaziz</cp:lastModifiedBy>
  <cp:revision>5</cp:revision>
  <dcterms:created xsi:type="dcterms:W3CDTF">2021-07-02T00:16:34Z</dcterms:created>
  <dcterms:modified xsi:type="dcterms:W3CDTF">2021-07-02T12:36:10Z</dcterms:modified>
</cp:coreProperties>
</file>