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1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2C9-6019-47E4-81E6-D66D9ED0DD7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ADCD-FE50-406B-AAF6-8D1CD366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2C9-6019-47E4-81E6-D66D9ED0DD7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ADCD-FE50-406B-AAF6-8D1CD366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6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2C9-6019-47E4-81E6-D66D9ED0DD7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ADCD-FE50-406B-AAF6-8D1CD366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2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2C9-6019-47E4-81E6-D66D9ED0DD7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ADCD-FE50-406B-AAF6-8D1CD366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7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2C9-6019-47E4-81E6-D66D9ED0DD7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ADCD-FE50-406B-AAF6-8D1CD366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1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2C9-6019-47E4-81E6-D66D9ED0DD7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ADCD-FE50-406B-AAF6-8D1CD366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2C9-6019-47E4-81E6-D66D9ED0DD7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ADCD-FE50-406B-AAF6-8D1CD366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2C9-6019-47E4-81E6-D66D9ED0DD7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ADCD-FE50-406B-AAF6-8D1CD366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2C9-6019-47E4-81E6-D66D9ED0DD7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ADCD-FE50-406B-AAF6-8D1CD366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3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2C9-6019-47E4-81E6-D66D9ED0DD7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ADCD-FE50-406B-AAF6-8D1CD366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2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2C9-6019-47E4-81E6-D66D9ED0DD7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ADCD-FE50-406B-AAF6-8D1CD366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5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42C9-6019-47E4-81E6-D66D9ED0DD7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7ADCD-FE50-406B-AAF6-8D1CD366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9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8" y="376848"/>
            <a:ext cx="10515600" cy="1325563"/>
          </a:xfrm>
        </p:spPr>
        <p:txBody>
          <a:bodyPr/>
          <a:lstStyle/>
          <a:p>
            <a:r>
              <a:rPr lang="en-US" dirty="0" smtClean="0"/>
              <a:t>Drivers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MACROS</a:t>
            </a:r>
          </a:p>
          <a:p>
            <a:r>
              <a:rPr lang="en-US" dirty="0" err="1" smtClean="0"/>
              <a:t>Typedef</a:t>
            </a:r>
            <a:endParaRPr lang="en-US" dirty="0" smtClean="0"/>
          </a:p>
          <a:p>
            <a:r>
              <a:rPr lang="en-US" dirty="0" smtClean="0"/>
              <a:t>Timers </a:t>
            </a:r>
          </a:p>
          <a:p>
            <a:r>
              <a:rPr lang="en-US" dirty="0" smtClean="0"/>
              <a:t>ICU </a:t>
            </a:r>
          </a:p>
          <a:p>
            <a:r>
              <a:rPr lang="en-US" dirty="0" smtClean="0"/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30357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154111"/>
            <a:ext cx="10515600" cy="994752"/>
          </a:xfrm>
        </p:spPr>
        <p:txBody>
          <a:bodyPr/>
          <a:lstStyle/>
          <a:p>
            <a:r>
              <a:rPr lang="en-US" dirty="0" smtClean="0"/>
              <a:t>Main ECM circuit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165720" y="-23933"/>
            <a:ext cx="5696437" cy="804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7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 of operation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20" y="2807592"/>
            <a:ext cx="7886490" cy="198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2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8" y="844062"/>
            <a:ext cx="10486292" cy="5332901"/>
          </a:xfrm>
        </p:spPr>
        <p:txBody>
          <a:bodyPr/>
          <a:lstStyle/>
          <a:p>
            <a:r>
              <a:rPr lang="en-US" dirty="0" err="1" smtClean="0"/>
              <a:t>Clk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77" y="2239109"/>
            <a:ext cx="7207953" cy="29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9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/>
          <a:lstStyle/>
          <a:p>
            <a:r>
              <a:rPr lang="en-US" dirty="0" err="1" smtClean="0"/>
              <a:t>enum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Structure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09" y="1031630"/>
            <a:ext cx="4469463" cy="12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7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2" y="1851407"/>
            <a:ext cx="6857420" cy="3630398"/>
          </a:xfrm>
        </p:spPr>
      </p:pic>
    </p:spTree>
    <p:extLst>
      <p:ext uri="{BB962C8B-B14F-4D97-AF65-F5344CB8AC3E}">
        <p14:creationId xmlns:p14="http://schemas.microsoft.com/office/powerpoint/2010/main" val="117584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8"/>
          <a:stretch/>
        </p:blipFill>
        <p:spPr>
          <a:xfrm>
            <a:off x="1852246" y="1573459"/>
            <a:ext cx="7666892" cy="4944574"/>
          </a:xfrm>
        </p:spPr>
      </p:pic>
    </p:spTree>
    <p:extLst>
      <p:ext uri="{BB962C8B-B14F-4D97-AF65-F5344CB8AC3E}">
        <p14:creationId xmlns:p14="http://schemas.microsoft.com/office/powerpoint/2010/main" val="211649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calibration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: - Timer 2 </a:t>
            </a:r>
            <a:br>
              <a:rPr lang="en-US" dirty="0" smtClean="0"/>
            </a:br>
            <a:r>
              <a:rPr lang="en-US" dirty="0" smtClean="0"/>
              <a:t>            - Timer 1</a:t>
            </a:r>
            <a:br>
              <a:rPr lang="en-US" dirty="0" smtClean="0"/>
            </a:br>
            <a:r>
              <a:rPr lang="en-US" dirty="0" smtClean="0"/>
              <a:t>            - Main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6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Circuit 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42" y="1825625"/>
            <a:ext cx="5944115" cy="39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5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Ignition calibration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:</a:t>
            </a:r>
          </a:p>
          <a:p>
            <a:r>
              <a:rPr lang="en-US" dirty="0" smtClean="0"/>
              <a:t>Circuit :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90687"/>
            <a:ext cx="6090138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0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44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Drivers </vt:lpstr>
      <vt:lpstr>Timers </vt:lpstr>
      <vt:lpstr>PowerPoint Presentation</vt:lpstr>
      <vt:lpstr>PowerPoint Presentation</vt:lpstr>
      <vt:lpstr>ICU</vt:lpstr>
      <vt:lpstr>UART</vt:lpstr>
      <vt:lpstr>Injection calibration </vt:lpstr>
      <vt:lpstr>PowerPoint Presentation</vt:lpstr>
      <vt:lpstr>Ignition calibration </vt:lpstr>
      <vt:lpstr>Main ECM circuit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Injection Caliberation</dc:title>
  <dc:creator>20160368</dc:creator>
  <cp:lastModifiedBy>20160368</cp:lastModifiedBy>
  <cp:revision>8</cp:revision>
  <dcterms:created xsi:type="dcterms:W3CDTF">2021-07-04T00:16:36Z</dcterms:created>
  <dcterms:modified xsi:type="dcterms:W3CDTF">2021-07-04T01:34:28Z</dcterms:modified>
</cp:coreProperties>
</file>