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6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9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5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A329-17E0-4C3D-9577-7E8078A0778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DE04-B5D6-4481-848D-C9560059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00" t="19986" r="51667" b="26099"/>
          <a:stretch/>
        </p:blipFill>
        <p:spPr>
          <a:xfrm>
            <a:off x="2095500" y="327025"/>
            <a:ext cx="6083300" cy="598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08" t="25356" r="34100" b="16132"/>
          <a:stretch/>
        </p:blipFill>
        <p:spPr>
          <a:xfrm>
            <a:off x="1879332" y="780096"/>
            <a:ext cx="7630428" cy="51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6" t="24664" r="28094" b="9889"/>
          <a:stretch/>
        </p:blipFill>
        <p:spPr>
          <a:xfrm>
            <a:off x="1291589" y="697230"/>
            <a:ext cx="9191507" cy="57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to the hidden or output layer neuron is:</a:t>
            </a:r>
          </a:p>
          <a:p>
            <a:endParaRPr lang="en-US" dirty="0"/>
          </a:p>
          <a:p>
            <a:r>
              <a:rPr lang="en-US" dirty="0"/>
              <a:t>Output of the neuron of hidden or output layer is calculated by an activation function which is usually sigmoid or logistic function: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75" t="38328" r="45531" b="50166"/>
          <a:stretch/>
        </p:blipFill>
        <p:spPr>
          <a:xfrm>
            <a:off x="7843520" y="1563688"/>
            <a:ext cx="2964180" cy="1155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583" t="72604" r="47917" b="17206"/>
          <a:stretch/>
        </p:blipFill>
        <p:spPr>
          <a:xfrm>
            <a:off x="4089400" y="3652044"/>
            <a:ext cx="24384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5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Backpropagate the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neuron </a:t>
            </a:r>
            <a:r>
              <a:rPr lang="en-US" i="1" dirty="0"/>
              <a:t>j </a:t>
            </a:r>
            <a:r>
              <a:rPr lang="en-US" dirty="0"/>
              <a:t>in the output layer, the error </a:t>
            </a:r>
            <a:r>
              <a:rPr lang="en-US" i="1" dirty="0" err="1"/>
              <a:t>Err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is computed by: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Err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 =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(1-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i="1" dirty="0"/>
              <a:t>)(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baseline="-25000" dirty="0"/>
              <a:t>-</a:t>
            </a:r>
            <a:r>
              <a:rPr lang="en-US" i="1" dirty="0"/>
              <a:t>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T is known output value and O is actual calculated value from model.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The error of a hidden layer neuron </a:t>
            </a:r>
            <a:r>
              <a:rPr lang="en-US" i="1" dirty="0"/>
              <a:t>j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Err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 =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(1-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i="1" dirty="0"/>
              <a:t>) </a:t>
            </a:r>
            <a:r>
              <a:rPr lang="el-GR" i="1" dirty="0"/>
              <a:t>Σ</a:t>
            </a:r>
            <a:r>
              <a:rPr lang="en-US" i="1" dirty="0"/>
              <a:t> </a:t>
            </a:r>
            <a:r>
              <a:rPr lang="en-US" i="1" dirty="0" err="1"/>
              <a:t>Err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jk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53" t="48523" r="22596" b="32506"/>
          <a:stretch/>
        </p:blipFill>
        <p:spPr>
          <a:xfrm>
            <a:off x="419100" y="1903843"/>
            <a:ext cx="11353800" cy="2236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353355"/>
            <a:ext cx="1065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variable </a:t>
            </a:r>
            <a:r>
              <a:rPr lang="en-US" sz="2400" i="1" dirty="0"/>
              <a:t>l </a:t>
            </a:r>
            <a:r>
              <a:rPr lang="en-US" sz="2400" dirty="0"/>
              <a:t>is the </a:t>
            </a:r>
            <a:r>
              <a:rPr lang="en-US" sz="2400" b="1" dirty="0"/>
              <a:t>learning rate</a:t>
            </a:r>
            <a:r>
              <a:rPr lang="en-US" sz="2400" dirty="0"/>
              <a:t>, a constant typically having a value between 0.0 and 1.0.</a:t>
            </a:r>
          </a:p>
          <a:p>
            <a:endParaRPr lang="en-US" sz="2400" dirty="0"/>
          </a:p>
          <a:p>
            <a:r>
              <a:rPr lang="en-US" sz="2400" dirty="0"/>
              <a:t>A rule of thumb is to set the learning rate to 1/</a:t>
            </a:r>
            <a:r>
              <a:rPr lang="en-US" sz="2400" i="1" dirty="0"/>
              <a:t>t</a:t>
            </a:r>
            <a:r>
              <a:rPr lang="en-US" sz="2400" dirty="0"/>
              <a:t>, where </a:t>
            </a:r>
            <a:r>
              <a:rPr lang="en-US" sz="2400" i="1" dirty="0"/>
              <a:t>t </a:t>
            </a:r>
            <a:r>
              <a:rPr lang="en-US" sz="2400" dirty="0"/>
              <a:t>is the number of iterations through the training set so far</a:t>
            </a:r>
            <a:r>
              <a:rPr lang="en-US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63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42033" r="28125" b="40551"/>
          <a:stretch/>
        </p:blipFill>
        <p:spPr>
          <a:xfrm>
            <a:off x="317499" y="1985025"/>
            <a:ext cx="11417301" cy="22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01" t="21379" r="23253" b="5363"/>
          <a:stretch/>
        </p:blipFill>
        <p:spPr>
          <a:xfrm>
            <a:off x="3403600" y="499758"/>
            <a:ext cx="7454900" cy="58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7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79" t="17762" r="32813" b="35549"/>
          <a:stretch/>
        </p:blipFill>
        <p:spPr>
          <a:xfrm>
            <a:off x="1850672" y="863600"/>
            <a:ext cx="7852128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103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Feed Forward</vt:lpstr>
      <vt:lpstr>Backpropagate the error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2017-02-28T06:35:52Z</dcterms:created>
  <dcterms:modified xsi:type="dcterms:W3CDTF">2017-02-28T07:10:07Z</dcterms:modified>
</cp:coreProperties>
</file>