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4"/>
  </p:sldMasterIdLst>
  <p:notesMasterIdLst>
    <p:notesMasterId r:id="rId6"/>
  </p:notesMasterIdLst>
  <p:sldIdLst>
    <p:sldId id="258" r:id="rId5"/>
  </p:sldIdLst>
  <p:sldSz cx="30175200" cy="38404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69E9F5"/>
    <a:srgbClr val="EAEAEA"/>
    <a:srgbClr val="BFBDBD"/>
    <a:srgbClr val="D8D6D6"/>
    <a:srgbClr val="FFF3CD"/>
    <a:srgbClr val="EFD9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3D298D-DE94-4CBE-A261-24BC6D5FFC87}" v="34" dt="2022-05-13T16:47:44.534"/>
    <p1510:client id="{9A5EBD04-F3D1-4861-9E75-533126B49BC5}" v="3848" dt="2022-05-13T17:03:20.5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73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Khalifah Ali Alhawas" userId="S::akaalhawas@sm.imamu.edu.sa::6994d598-4bcc-4d6a-a4ba-29c461e49f74" providerId="AD" clId="Web-{81C54B8F-4063-40A9-A740-79E80686153D}"/>
    <pc:docChg chg="modSld">
      <pc:chgData name="Ali Khalifah Ali Alhawas" userId="S::akaalhawas@sm.imamu.edu.sa::6994d598-4bcc-4d6a-a4ba-29c461e49f74" providerId="AD" clId="Web-{81C54B8F-4063-40A9-A740-79E80686153D}" dt="2022-05-12T13:14:00.004" v="0"/>
      <pc:docMkLst>
        <pc:docMk/>
      </pc:docMkLst>
      <pc:sldChg chg="addSp">
        <pc:chgData name="Ali Khalifah Ali Alhawas" userId="S::akaalhawas@sm.imamu.edu.sa::6994d598-4bcc-4d6a-a4ba-29c461e49f74" providerId="AD" clId="Web-{81C54B8F-4063-40A9-A740-79E80686153D}" dt="2022-05-12T13:14:00.004" v="0"/>
        <pc:sldMkLst>
          <pc:docMk/>
          <pc:sldMk cId="1355043581" sldId="257"/>
        </pc:sldMkLst>
        <pc:spChg chg="add">
          <ac:chgData name="Ali Khalifah Ali Alhawas" userId="S::akaalhawas@sm.imamu.edu.sa::6994d598-4bcc-4d6a-a4ba-29c461e49f74" providerId="AD" clId="Web-{81C54B8F-4063-40A9-A740-79E80686153D}" dt="2022-05-12T13:14:00.004" v="0"/>
          <ac:spMkLst>
            <pc:docMk/>
            <pc:sldMk cId="1355043581" sldId="257"/>
            <ac:spMk id="2" creationId="{5460053B-15AD-B1A1-8673-2E7202625DD6}"/>
          </ac:spMkLst>
        </pc:spChg>
      </pc:sldChg>
    </pc:docChg>
  </pc:docChgLst>
  <pc:docChgLst>
    <pc:chgData name="Abdulialh Saleh Suliman Alqasem" userId="26e7ce1e-46db-49e9-9d47-866102d5e0a1" providerId="ADAL" clId="{9A5EBD04-F3D1-4861-9E75-533126B49BC5}"/>
    <pc:docChg chg="undo redo custSel modSld">
      <pc:chgData name="Abdulialh Saleh Suliman Alqasem" userId="26e7ce1e-46db-49e9-9d47-866102d5e0a1" providerId="ADAL" clId="{9A5EBD04-F3D1-4861-9E75-533126B49BC5}" dt="2022-05-13T17:03:20.580" v="4040" actId="1076"/>
      <pc:docMkLst>
        <pc:docMk/>
      </pc:docMkLst>
      <pc:sldChg chg="addSp delSp modSp mod setBg">
        <pc:chgData name="Abdulialh Saleh Suliman Alqasem" userId="26e7ce1e-46db-49e9-9d47-866102d5e0a1" providerId="ADAL" clId="{9A5EBD04-F3D1-4861-9E75-533126B49BC5}" dt="2022-05-13T17:03:20.580" v="4040" actId="1076"/>
        <pc:sldMkLst>
          <pc:docMk/>
          <pc:sldMk cId="3179696295" sldId="258"/>
        </pc:sldMkLst>
        <pc:spChg chg="add del mod ord">
          <ac:chgData name="Abdulialh Saleh Suliman Alqasem" userId="26e7ce1e-46db-49e9-9d47-866102d5e0a1" providerId="ADAL" clId="{9A5EBD04-F3D1-4861-9E75-533126B49BC5}" dt="2022-05-13T16:43:52.230" v="3901" actId="478"/>
          <ac:spMkLst>
            <pc:docMk/>
            <pc:sldMk cId="3179696295" sldId="258"/>
            <ac:spMk id="2" creationId="{EDD88CC0-EC1A-F0E5-9F25-1F5FD6A6F7BB}"/>
          </ac:spMkLst>
        </pc:spChg>
        <pc:spChg chg="del">
          <ac:chgData name="Abdulialh Saleh Suliman Alqasem" userId="26e7ce1e-46db-49e9-9d47-866102d5e0a1" providerId="ADAL" clId="{9A5EBD04-F3D1-4861-9E75-533126B49BC5}" dt="2022-05-12T13:39:31.104" v="43" actId="478"/>
          <ac:spMkLst>
            <pc:docMk/>
            <pc:sldMk cId="3179696295" sldId="258"/>
            <ac:spMk id="2" creationId="{F21E2C8A-7754-14BE-9553-85C4F4C6EC8C}"/>
          </ac:spMkLst>
        </pc:spChg>
        <pc:spChg chg="mod ord">
          <ac:chgData name="Abdulialh Saleh Suliman Alqasem" userId="26e7ce1e-46db-49e9-9d47-866102d5e0a1" providerId="ADAL" clId="{9A5EBD04-F3D1-4861-9E75-533126B49BC5}" dt="2022-05-13T16:52:58.440" v="3951" actId="207"/>
          <ac:spMkLst>
            <pc:docMk/>
            <pc:sldMk cId="3179696295" sldId="258"/>
            <ac:spMk id="3" creationId="{01E2C224-50C3-3E66-C608-11597AE5DD3C}"/>
          </ac:spMkLst>
        </pc:spChg>
        <pc:spChg chg="add del mod">
          <ac:chgData name="Abdulialh Saleh Suliman Alqasem" userId="26e7ce1e-46db-49e9-9d47-866102d5e0a1" providerId="ADAL" clId="{9A5EBD04-F3D1-4861-9E75-533126B49BC5}" dt="2022-05-12T13:41:47.331" v="115" actId="478"/>
          <ac:spMkLst>
            <pc:docMk/>
            <pc:sldMk cId="3179696295" sldId="258"/>
            <ac:spMk id="3" creationId="{A2DB7807-1166-3FAA-2596-45AF2868E6C9}"/>
          </ac:spMkLst>
        </pc:spChg>
        <pc:spChg chg="add del mod">
          <ac:chgData name="Abdulialh Saleh Suliman Alqasem" userId="26e7ce1e-46db-49e9-9d47-866102d5e0a1" providerId="ADAL" clId="{9A5EBD04-F3D1-4861-9E75-533126B49BC5}" dt="2022-05-12T13:41:38.439" v="100" actId="767"/>
          <ac:spMkLst>
            <pc:docMk/>
            <pc:sldMk cId="3179696295" sldId="258"/>
            <ac:spMk id="4" creationId="{852C64C4-E728-3995-0A11-2B4C8866C84A}"/>
          </ac:spMkLst>
        </pc:spChg>
        <pc:spChg chg="add del mod">
          <ac:chgData name="Abdulialh Saleh Suliman Alqasem" userId="26e7ce1e-46db-49e9-9d47-866102d5e0a1" providerId="ADAL" clId="{9A5EBD04-F3D1-4861-9E75-533126B49BC5}" dt="2022-05-12T19:31:27.152" v="3474" actId="478"/>
          <ac:spMkLst>
            <pc:docMk/>
            <pc:sldMk cId="3179696295" sldId="258"/>
            <ac:spMk id="5" creationId="{50D3F5F4-E9B3-DA01-BF8F-42CE57BC01DB}"/>
          </ac:spMkLst>
        </pc:spChg>
        <pc:spChg chg="add mod">
          <ac:chgData name="Abdulialh Saleh Suliman Alqasem" userId="26e7ce1e-46db-49e9-9d47-866102d5e0a1" providerId="ADAL" clId="{9A5EBD04-F3D1-4861-9E75-533126B49BC5}" dt="2022-05-13T13:47:51.995" v="3759" actId="1076"/>
          <ac:spMkLst>
            <pc:docMk/>
            <pc:sldMk cId="3179696295" sldId="258"/>
            <ac:spMk id="6" creationId="{0A15B9D7-651B-E709-E132-99ED2145B081}"/>
          </ac:spMkLst>
        </pc:spChg>
        <pc:spChg chg="add mod">
          <ac:chgData name="Abdulialh Saleh Suliman Alqasem" userId="26e7ce1e-46db-49e9-9d47-866102d5e0a1" providerId="ADAL" clId="{9A5EBD04-F3D1-4861-9E75-533126B49BC5}" dt="2022-05-12T20:05:26.370" v="3577" actId="1076"/>
          <ac:spMkLst>
            <pc:docMk/>
            <pc:sldMk cId="3179696295" sldId="258"/>
            <ac:spMk id="7" creationId="{83AD7C0A-8E56-F63E-CAE7-E5FCA3458128}"/>
          </ac:spMkLst>
        </pc:spChg>
        <pc:spChg chg="add del">
          <ac:chgData name="Abdulialh Saleh Suliman Alqasem" userId="26e7ce1e-46db-49e9-9d47-866102d5e0a1" providerId="ADAL" clId="{9A5EBD04-F3D1-4861-9E75-533126B49BC5}" dt="2022-05-12T14:00:36.120" v="589" actId="478"/>
          <ac:spMkLst>
            <pc:docMk/>
            <pc:sldMk cId="3179696295" sldId="258"/>
            <ac:spMk id="8" creationId="{3FCC757E-B67E-2403-D877-011865882589}"/>
          </ac:spMkLst>
        </pc:spChg>
        <pc:spChg chg="add del mod">
          <ac:chgData name="Abdulialh Saleh Suliman Alqasem" userId="26e7ce1e-46db-49e9-9d47-866102d5e0a1" providerId="ADAL" clId="{9A5EBD04-F3D1-4861-9E75-533126B49BC5}" dt="2022-05-12T14:00:55.127" v="596" actId="478"/>
          <ac:spMkLst>
            <pc:docMk/>
            <pc:sldMk cId="3179696295" sldId="258"/>
            <ac:spMk id="9" creationId="{8B16801F-CA9D-CF0A-D56D-4359BF6E2025}"/>
          </ac:spMkLst>
        </pc:spChg>
        <pc:spChg chg="mod">
          <ac:chgData name="Abdulialh Saleh Suliman Alqasem" userId="26e7ce1e-46db-49e9-9d47-866102d5e0a1" providerId="ADAL" clId="{9A5EBD04-F3D1-4861-9E75-533126B49BC5}" dt="2022-05-13T13:45:06.904" v="3725" actId="122"/>
          <ac:spMkLst>
            <pc:docMk/>
            <pc:sldMk cId="3179696295" sldId="258"/>
            <ac:spMk id="10" creationId="{6AD4D6CA-9AFF-4595-9111-41E059CCE9B7}"/>
          </ac:spMkLst>
        </pc:spChg>
        <pc:spChg chg="add del mod">
          <ac:chgData name="Abdulialh Saleh Suliman Alqasem" userId="26e7ce1e-46db-49e9-9d47-866102d5e0a1" providerId="ADAL" clId="{9A5EBD04-F3D1-4861-9E75-533126B49BC5}" dt="2022-05-12T19:02:48.440" v="3026" actId="478"/>
          <ac:spMkLst>
            <pc:docMk/>
            <pc:sldMk cId="3179696295" sldId="258"/>
            <ac:spMk id="11" creationId="{B8321DEC-1268-5EAC-F671-EAF621D4CE01}"/>
          </ac:spMkLst>
        </pc:spChg>
        <pc:spChg chg="add mod ord">
          <ac:chgData name="Abdulialh Saleh Suliman Alqasem" userId="26e7ce1e-46db-49e9-9d47-866102d5e0a1" providerId="ADAL" clId="{9A5EBD04-F3D1-4861-9E75-533126B49BC5}" dt="2022-05-12T20:05:26.370" v="3577" actId="1076"/>
          <ac:spMkLst>
            <pc:docMk/>
            <pc:sldMk cId="3179696295" sldId="258"/>
            <ac:spMk id="12" creationId="{64A077FD-9F80-9CAB-8483-9D21EA819B7A}"/>
          </ac:spMkLst>
        </pc:spChg>
        <pc:spChg chg="add del">
          <ac:chgData name="Abdulialh Saleh Suliman Alqasem" userId="26e7ce1e-46db-49e9-9d47-866102d5e0a1" providerId="ADAL" clId="{9A5EBD04-F3D1-4861-9E75-533126B49BC5}" dt="2022-05-12T14:06:02.268" v="674" actId="478"/>
          <ac:spMkLst>
            <pc:docMk/>
            <pc:sldMk cId="3179696295" sldId="258"/>
            <ac:spMk id="14" creationId="{070A4A3A-89F1-46CD-1051-5C4AB8E39EB5}"/>
          </ac:spMkLst>
        </pc:spChg>
        <pc:spChg chg="add mod">
          <ac:chgData name="Abdulialh Saleh Suliman Alqasem" userId="26e7ce1e-46db-49e9-9d47-866102d5e0a1" providerId="ADAL" clId="{9A5EBD04-F3D1-4861-9E75-533126B49BC5}" dt="2022-05-13T13:47:54.655" v="3760" actId="1076"/>
          <ac:spMkLst>
            <pc:docMk/>
            <pc:sldMk cId="3179696295" sldId="258"/>
            <ac:spMk id="16" creationId="{865267FE-E641-CBCA-5497-FA9ACD12D1C9}"/>
          </ac:spMkLst>
        </pc:spChg>
        <pc:spChg chg="add del mod">
          <ac:chgData name="Abdulialh Saleh Suliman Alqasem" userId="26e7ce1e-46db-49e9-9d47-866102d5e0a1" providerId="ADAL" clId="{9A5EBD04-F3D1-4861-9E75-533126B49BC5}" dt="2022-05-12T14:03:17.945" v="654" actId="478"/>
          <ac:spMkLst>
            <pc:docMk/>
            <pc:sldMk cId="3179696295" sldId="258"/>
            <ac:spMk id="17" creationId="{761F9CCF-9078-A94D-56B4-223A4138D35A}"/>
          </ac:spMkLst>
        </pc:spChg>
        <pc:spChg chg="add del mod">
          <ac:chgData name="Abdulialh Saleh Suliman Alqasem" userId="26e7ce1e-46db-49e9-9d47-866102d5e0a1" providerId="ADAL" clId="{9A5EBD04-F3D1-4861-9E75-533126B49BC5}" dt="2022-05-12T19:33:18.974" v="3503" actId="478"/>
          <ac:spMkLst>
            <pc:docMk/>
            <pc:sldMk cId="3179696295" sldId="258"/>
            <ac:spMk id="18" creationId="{1C0964D4-4CE3-B114-79B5-BDD22EA7E172}"/>
          </ac:spMkLst>
        </pc:spChg>
        <pc:spChg chg="add del mod">
          <ac:chgData name="Abdulialh Saleh Suliman Alqasem" userId="26e7ce1e-46db-49e9-9d47-866102d5e0a1" providerId="ADAL" clId="{9A5EBD04-F3D1-4861-9E75-533126B49BC5}" dt="2022-05-12T14:00:00.133" v="580" actId="478"/>
          <ac:spMkLst>
            <pc:docMk/>
            <pc:sldMk cId="3179696295" sldId="258"/>
            <ac:spMk id="19" creationId="{DD6C5A26-8D53-4D88-74CA-AE08A73D72C6}"/>
          </ac:spMkLst>
        </pc:spChg>
        <pc:spChg chg="add del mod">
          <ac:chgData name="Abdulialh Saleh Suliman Alqasem" userId="26e7ce1e-46db-49e9-9d47-866102d5e0a1" providerId="ADAL" clId="{9A5EBD04-F3D1-4861-9E75-533126B49BC5}" dt="2022-05-12T15:45:05.179" v="1629" actId="478"/>
          <ac:spMkLst>
            <pc:docMk/>
            <pc:sldMk cId="3179696295" sldId="258"/>
            <ac:spMk id="20" creationId="{B814F39D-274A-3F1F-89BC-6E5EE14B58EE}"/>
          </ac:spMkLst>
        </pc:spChg>
        <pc:spChg chg="add del mod">
          <ac:chgData name="Abdulialh Saleh Suliman Alqasem" userId="26e7ce1e-46db-49e9-9d47-866102d5e0a1" providerId="ADAL" clId="{9A5EBD04-F3D1-4861-9E75-533126B49BC5}" dt="2022-05-12T19:33:22.706" v="3504" actId="478"/>
          <ac:spMkLst>
            <pc:docMk/>
            <pc:sldMk cId="3179696295" sldId="258"/>
            <ac:spMk id="22" creationId="{D082F70C-884E-6E86-AEDD-0A1CD0747CDA}"/>
          </ac:spMkLst>
        </pc:spChg>
        <pc:spChg chg="add del mod">
          <ac:chgData name="Abdulialh Saleh Suliman Alqasem" userId="26e7ce1e-46db-49e9-9d47-866102d5e0a1" providerId="ADAL" clId="{9A5EBD04-F3D1-4861-9E75-533126B49BC5}" dt="2022-05-12T14:00:55.678" v="598" actId="478"/>
          <ac:spMkLst>
            <pc:docMk/>
            <pc:sldMk cId="3179696295" sldId="258"/>
            <ac:spMk id="23" creationId="{1976E03F-2132-3298-6FB2-C6055AEFE775}"/>
          </ac:spMkLst>
        </pc:spChg>
        <pc:spChg chg="add del mod">
          <ac:chgData name="Abdulialh Saleh Suliman Alqasem" userId="26e7ce1e-46db-49e9-9d47-866102d5e0a1" providerId="ADAL" clId="{9A5EBD04-F3D1-4861-9E75-533126B49BC5}" dt="2022-05-12T14:01:01.654" v="602" actId="478"/>
          <ac:spMkLst>
            <pc:docMk/>
            <pc:sldMk cId="3179696295" sldId="258"/>
            <ac:spMk id="24" creationId="{1C76D9B0-5E0E-129F-3FBA-46C97FC5E1E4}"/>
          </ac:spMkLst>
        </pc:spChg>
        <pc:spChg chg="mod">
          <ac:chgData name="Abdulialh Saleh Suliman Alqasem" userId="26e7ce1e-46db-49e9-9d47-866102d5e0a1" providerId="ADAL" clId="{9A5EBD04-F3D1-4861-9E75-533126B49BC5}" dt="2022-05-13T16:54:07.205" v="3996" actId="1035"/>
          <ac:spMkLst>
            <pc:docMk/>
            <pc:sldMk cId="3179696295" sldId="258"/>
            <ac:spMk id="24" creationId="{FBED14B2-F32C-918C-8B92-9C90FCD86416}"/>
          </ac:spMkLst>
        </pc:spChg>
        <pc:spChg chg="mod">
          <ac:chgData name="Abdulialh Saleh Suliman Alqasem" userId="26e7ce1e-46db-49e9-9d47-866102d5e0a1" providerId="ADAL" clId="{9A5EBD04-F3D1-4861-9E75-533126B49BC5}" dt="2022-05-13T16:53:59.343" v="3974" actId="1036"/>
          <ac:spMkLst>
            <pc:docMk/>
            <pc:sldMk cId="3179696295" sldId="258"/>
            <ac:spMk id="25" creationId="{9ED6C8DA-D15C-DAB6-ABF9-1A2ECD4D1759}"/>
          </ac:spMkLst>
        </pc:spChg>
        <pc:spChg chg="add del mod">
          <ac:chgData name="Abdulialh Saleh Suliman Alqasem" userId="26e7ce1e-46db-49e9-9d47-866102d5e0a1" providerId="ADAL" clId="{9A5EBD04-F3D1-4861-9E75-533126B49BC5}" dt="2022-05-12T14:01:23.461" v="613" actId="478"/>
          <ac:spMkLst>
            <pc:docMk/>
            <pc:sldMk cId="3179696295" sldId="258"/>
            <ac:spMk id="26" creationId="{C8426476-8086-2EE1-1C0A-B203096C0DD8}"/>
          </ac:spMkLst>
        </pc:spChg>
        <pc:spChg chg="add del mod">
          <ac:chgData name="Abdulialh Saleh Suliman Alqasem" userId="26e7ce1e-46db-49e9-9d47-866102d5e0a1" providerId="ADAL" clId="{9A5EBD04-F3D1-4861-9E75-533126B49BC5}" dt="2022-05-12T14:01:23.995" v="615" actId="478"/>
          <ac:spMkLst>
            <pc:docMk/>
            <pc:sldMk cId="3179696295" sldId="258"/>
            <ac:spMk id="27" creationId="{78F6D1F7-EB67-612F-D64D-1D91DCDB923C}"/>
          </ac:spMkLst>
        </pc:spChg>
        <pc:spChg chg="add del mod">
          <ac:chgData name="Abdulialh Saleh Suliman Alqasem" userId="26e7ce1e-46db-49e9-9d47-866102d5e0a1" providerId="ADAL" clId="{9A5EBD04-F3D1-4861-9E75-533126B49BC5}" dt="2022-05-12T19:02:48.440" v="3026" actId="478"/>
          <ac:spMkLst>
            <pc:docMk/>
            <pc:sldMk cId="3179696295" sldId="258"/>
            <ac:spMk id="28" creationId="{AD3A6E8A-A30F-9B6B-26D9-F7CA6BF48113}"/>
          </ac:spMkLst>
        </pc:spChg>
        <pc:spChg chg="add del mod">
          <ac:chgData name="Abdulialh Saleh Suliman Alqasem" userId="26e7ce1e-46db-49e9-9d47-866102d5e0a1" providerId="ADAL" clId="{9A5EBD04-F3D1-4861-9E75-533126B49BC5}" dt="2022-05-12T19:02:48.440" v="3026" actId="478"/>
          <ac:spMkLst>
            <pc:docMk/>
            <pc:sldMk cId="3179696295" sldId="258"/>
            <ac:spMk id="29" creationId="{75A25EF1-5CE9-E339-3C6B-C57E0214C929}"/>
          </ac:spMkLst>
        </pc:spChg>
        <pc:spChg chg="add del mod ord">
          <ac:chgData name="Abdulialh Saleh Suliman Alqasem" userId="26e7ce1e-46db-49e9-9d47-866102d5e0a1" providerId="ADAL" clId="{9A5EBD04-F3D1-4861-9E75-533126B49BC5}" dt="2022-05-13T16:45:34.741" v="3911" actId="478"/>
          <ac:spMkLst>
            <pc:docMk/>
            <pc:sldMk cId="3179696295" sldId="258"/>
            <ac:spMk id="31" creationId="{7F75D059-B0BA-E3D6-ED10-2690A308B5DF}"/>
          </ac:spMkLst>
        </pc:spChg>
        <pc:spChg chg="add del mod ord">
          <ac:chgData name="Abdulialh Saleh Suliman Alqasem" userId="26e7ce1e-46db-49e9-9d47-866102d5e0a1" providerId="ADAL" clId="{9A5EBD04-F3D1-4861-9E75-533126B49BC5}" dt="2022-05-13T16:48:35.911" v="3925" actId="478"/>
          <ac:spMkLst>
            <pc:docMk/>
            <pc:sldMk cId="3179696295" sldId="258"/>
            <ac:spMk id="33" creationId="{68311067-7AD1-CD82-09D3-ECFC20BF7FE3}"/>
          </ac:spMkLst>
        </pc:spChg>
        <pc:spChg chg="add del mod">
          <ac:chgData name="Abdulialh Saleh Suliman Alqasem" userId="26e7ce1e-46db-49e9-9d47-866102d5e0a1" providerId="ADAL" clId="{9A5EBD04-F3D1-4861-9E75-533126B49BC5}" dt="2022-05-12T15:45:02.618" v="1628" actId="478"/>
          <ac:spMkLst>
            <pc:docMk/>
            <pc:sldMk cId="3179696295" sldId="258"/>
            <ac:spMk id="33" creationId="{E1BBB7CD-351F-106E-D5E5-A710CCB1C636}"/>
          </ac:spMkLst>
        </pc:spChg>
        <pc:spChg chg="add del mod">
          <ac:chgData name="Abdulialh Saleh Suliman Alqasem" userId="26e7ce1e-46db-49e9-9d47-866102d5e0a1" providerId="ADAL" clId="{9A5EBD04-F3D1-4861-9E75-533126B49BC5}" dt="2022-05-12T15:45:05.883" v="1630" actId="478"/>
          <ac:spMkLst>
            <pc:docMk/>
            <pc:sldMk cId="3179696295" sldId="258"/>
            <ac:spMk id="34" creationId="{0B991B7F-0686-1CD8-A704-F13058BC4AFC}"/>
          </ac:spMkLst>
        </pc:spChg>
        <pc:spChg chg="add mod ord">
          <ac:chgData name="Abdulialh Saleh Suliman Alqasem" userId="26e7ce1e-46db-49e9-9d47-866102d5e0a1" providerId="ADAL" clId="{9A5EBD04-F3D1-4861-9E75-533126B49BC5}" dt="2022-05-13T16:54:44.308" v="3999" actId="14100"/>
          <ac:spMkLst>
            <pc:docMk/>
            <pc:sldMk cId="3179696295" sldId="258"/>
            <ac:spMk id="34" creationId="{45596B44-25EB-3D11-2247-74E2B8404E66}"/>
          </ac:spMkLst>
        </pc:spChg>
        <pc:spChg chg="add del mod">
          <ac:chgData name="Abdulialh Saleh Suliman Alqasem" userId="26e7ce1e-46db-49e9-9d47-866102d5e0a1" providerId="ADAL" clId="{9A5EBD04-F3D1-4861-9E75-533126B49BC5}" dt="2022-05-12T19:02:38.425" v="3021" actId="478"/>
          <ac:spMkLst>
            <pc:docMk/>
            <pc:sldMk cId="3179696295" sldId="258"/>
            <ac:spMk id="35" creationId="{5EEF9C22-E3EB-45B6-F69A-77A41F28C0E3}"/>
          </ac:spMkLst>
        </pc:spChg>
        <pc:spChg chg="mod">
          <ac:chgData name="Abdulialh Saleh Suliman Alqasem" userId="26e7ce1e-46db-49e9-9d47-866102d5e0a1" providerId="ADAL" clId="{9A5EBD04-F3D1-4861-9E75-533126B49BC5}" dt="2022-05-13T16:54:22.362" v="3997" actId="1076"/>
          <ac:spMkLst>
            <pc:docMk/>
            <pc:sldMk cId="3179696295" sldId="258"/>
            <ac:spMk id="35" creationId="{BB7198C2-F8BE-EE59-C273-BDBAC63B2F99}"/>
          </ac:spMkLst>
        </pc:spChg>
        <pc:spChg chg="add del mod">
          <ac:chgData name="Abdulialh Saleh Suliman Alqasem" userId="26e7ce1e-46db-49e9-9d47-866102d5e0a1" providerId="ADAL" clId="{9A5EBD04-F3D1-4861-9E75-533126B49BC5}" dt="2022-05-12T19:02:48.440" v="3026" actId="478"/>
          <ac:spMkLst>
            <pc:docMk/>
            <pc:sldMk cId="3179696295" sldId="258"/>
            <ac:spMk id="36" creationId="{27A302AD-B8EA-28D9-DC5B-6BA78FF414D3}"/>
          </ac:spMkLst>
        </pc:spChg>
        <pc:spChg chg="add mod ord">
          <ac:chgData name="Abdulialh Saleh Suliman Alqasem" userId="26e7ce1e-46db-49e9-9d47-866102d5e0a1" providerId="ADAL" clId="{9A5EBD04-F3D1-4861-9E75-533126B49BC5}" dt="2022-05-13T16:53:11.640" v="3953" actId="207"/>
          <ac:spMkLst>
            <pc:docMk/>
            <pc:sldMk cId="3179696295" sldId="258"/>
            <ac:spMk id="36" creationId="{EFBDB169-98CB-D10D-6E33-6706AC312E03}"/>
          </ac:spMkLst>
        </pc:spChg>
        <pc:spChg chg="add del mod ord">
          <ac:chgData name="Abdulialh Saleh Suliman Alqasem" userId="26e7ce1e-46db-49e9-9d47-866102d5e0a1" providerId="ADAL" clId="{9A5EBD04-F3D1-4861-9E75-533126B49BC5}" dt="2022-05-12T18:14:52.372" v="2879" actId="478"/>
          <ac:spMkLst>
            <pc:docMk/>
            <pc:sldMk cId="3179696295" sldId="258"/>
            <ac:spMk id="37" creationId="{948B988C-388C-39CA-9CA4-186E5E02A0D5}"/>
          </ac:spMkLst>
        </pc:spChg>
        <pc:spChg chg="add mod ord">
          <ac:chgData name="Abdulialh Saleh Suliman Alqasem" userId="26e7ce1e-46db-49e9-9d47-866102d5e0a1" providerId="ADAL" clId="{9A5EBD04-F3D1-4861-9E75-533126B49BC5}" dt="2022-05-13T16:54:52.054" v="4000" actId="14100"/>
          <ac:spMkLst>
            <pc:docMk/>
            <pc:sldMk cId="3179696295" sldId="258"/>
            <ac:spMk id="37" creationId="{F4EBD6C5-BED1-426A-B152-62395996D4BD}"/>
          </ac:spMkLst>
        </pc:spChg>
        <pc:spChg chg="add del mod">
          <ac:chgData name="Abdulialh Saleh Suliman Alqasem" userId="26e7ce1e-46db-49e9-9d47-866102d5e0a1" providerId="ADAL" clId="{9A5EBD04-F3D1-4861-9E75-533126B49BC5}" dt="2022-05-12T19:02:48.440" v="3026" actId="478"/>
          <ac:spMkLst>
            <pc:docMk/>
            <pc:sldMk cId="3179696295" sldId="258"/>
            <ac:spMk id="39" creationId="{0373C5F4-A71E-87D3-2939-CFBB8AB12190}"/>
          </ac:spMkLst>
        </pc:spChg>
        <pc:spChg chg="add del mod">
          <ac:chgData name="Abdulialh Saleh Suliman Alqasem" userId="26e7ce1e-46db-49e9-9d47-866102d5e0a1" providerId="ADAL" clId="{9A5EBD04-F3D1-4861-9E75-533126B49BC5}" dt="2022-05-12T18:28:23.303" v="2952" actId="478"/>
          <ac:spMkLst>
            <pc:docMk/>
            <pc:sldMk cId="3179696295" sldId="258"/>
            <ac:spMk id="42" creationId="{AE66D8B4-3247-16D8-4864-ABE7E87C812E}"/>
          </ac:spMkLst>
        </pc:spChg>
        <pc:spChg chg="mod">
          <ac:chgData name="Abdulialh Saleh Suliman Alqasem" userId="26e7ce1e-46db-49e9-9d47-866102d5e0a1" providerId="ADAL" clId="{9A5EBD04-F3D1-4861-9E75-533126B49BC5}" dt="2022-05-13T16:53:59.343" v="3974" actId="1036"/>
          <ac:spMkLst>
            <pc:docMk/>
            <pc:sldMk cId="3179696295" sldId="258"/>
            <ac:spMk id="44" creationId="{5F021A9E-597D-9E30-6618-F78711FE6D76}"/>
          </ac:spMkLst>
        </pc:spChg>
        <pc:spChg chg="add mod">
          <ac:chgData name="Abdulialh Saleh Suliman Alqasem" userId="26e7ce1e-46db-49e9-9d47-866102d5e0a1" providerId="ADAL" clId="{9A5EBD04-F3D1-4861-9E75-533126B49BC5}" dt="2022-05-12T20:05:26.370" v="3577" actId="1076"/>
          <ac:spMkLst>
            <pc:docMk/>
            <pc:sldMk cId="3179696295" sldId="258"/>
            <ac:spMk id="47" creationId="{5470F8FA-8446-A3F6-0AEE-13990B841703}"/>
          </ac:spMkLst>
        </pc:spChg>
        <pc:spChg chg="add mod">
          <ac:chgData name="Abdulialh Saleh Suliman Alqasem" userId="26e7ce1e-46db-49e9-9d47-866102d5e0a1" providerId="ADAL" clId="{9A5EBD04-F3D1-4861-9E75-533126B49BC5}" dt="2022-05-13T13:46:54.926" v="3756" actId="20577"/>
          <ac:spMkLst>
            <pc:docMk/>
            <pc:sldMk cId="3179696295" sldId="258"/>
            <ac:spMk id="50" creationId="{DC0F4432-483E-563E-D6E8-970F1469E491}"/>
          </ac:spMkLst>
        </pc:spChg>
        <pc:spChg chg="add del mod">
          <ac:chgData name="Abdulialh Saleh Suliman Alqasem" userId="26e7ce1e-46db-49e9-9d47-866102d5e0a1" providerId="ADAL" clId="{9A5EBD04-F3D1-4861-9E75-533126B49BC5}" dt="2022-05-12T19:32:48.919" v="3500" actId="478"/>
          <ac:spMkLst>
            <pc:docMk/>
            <pc:sldMk cId="3179696295" sldId="258"/>
            <ac:spMk id="51" creationId="{A8B718C7-1528-F3F7-8184-ABAB2B3CF60B}"/>
          </ac:spMkLst>
        </pc:spChg>
        <pc:spChg chg="add del">
          <ac:chgData name="Abdulialh Saleh Suliman Alqasem" userId="26e7ce1e-46db-49e9-9d47-866102d5e0a1" providerId="ADAL" clId="{9A5EBD04-F3D1-4861-9E75-533126B49BC5}" dt="2022-05-12T19:36:19.664" v="3506" actId="478"/>
          <ac:spMkLst>
            <pc:docMk/>
            <pc:sldMk cId="3179696295" sldId="258"/>
            <ac:spMk id="52" creationId="{9F3B0C08-5718-3FC0-EA06-DACA986EDFF9}"/>
          </ac:spMkLst>
        </pc:spChg>
        <pc:spChg chg="add mod">
          <ac:chgData name="Abdulialh Saleh Suliman Alqasem" userId="26e7ce1e-46db-49e9-9d47-866102d5e0a1" providerId="ADAL" clId="{9A5EBD04-F3D1-4861-9E75-533126B49BC5}" dt="2022-05-13T16:53:59.343" v="3974" actId="1036"/>
          <ac:spMkLst>
            <pc:docMk/>
            <pc:sldMk cId="3179696295" sldId="258"/>
            <ac:spMk id="53" creationId="{DD55C8F7-FEAA-EA76-3505-7A4D2B73DED8}"/>
          </ac:spMkLst>
        </pc:spChg>
        <pc:spChg chg="add mod">
          <ac:chgData name="Abdulialh Saleh Suliman Alqasem" userId="26e7ce1e-46db-49e9-9d47-866102d5e0a1" providerId="ADAL" clId="{9A5EBD04-F3D1-4861-9E75-533126B49BC5}" dt="2022-05-13T16:54:07.205" v="3996" actId="1035"/>
          <ac:spMkLst>
            <pc:docMk/>
            <pc:sldMk cId="3179696295" sldId="258"/>
            <ac:spMk id="54" creationId="{E6F53AFD-440D-AE46-771E-58F33AB85DF6}"/>
          </ac:spMkLst>
        </pc:spChg>
        <pc:spChg chg="add del mod">
          <ac:chgData name="Abdulialh Saleh Suliman Alqasem" userId="26e7ce1e-46db-49e9-9d47-866102d5e0a1" providerId="ADAL" clId="{9A5EBD04-F3D1-4861-9E75-533126B49BC5}" dt="2022-05-12T17:27:58.867" v="2148" actId="478"/>
          <ac:spMkLst>
            <pc:docMk/>
            <pc:sldMk cId="3179696295" sldId="258"/>
            <ac:spMk id="59" creationId="{30C3F888-0D2F-2CA7-1C18-BBA430DC17F4}"/>
          </ac:spMkLst>
        </pc:spChg>
        <pc:spChg chg="add del mod">
          <ac:chgData name="Abdulialh Saleh Suliman Alqasem" userId="26e7ce1e-46db-49e9-9d47-866102d5e0a1" providerId="ADAL" clId="{9A5EBD04-F3D1-4861-9E75-533126B49BC5}" dt="2022-05-12T17:28:28.205" v="2167" actId="478"/>
          <ac:spMkLst>
            <pc:docMk/>
            <pc:sldMk cId="3179696295" sldId="258"/>
            <ac:spMk id="60" creationId="{452ACCAB-E689-ABC4-AD74-3E7B2DD3B972}"/>
          </ac:spMkLst>
        </pc:spChg>
        <pc:spChg chg="add del mod">
          <ac:chgData name="Abdulialh Saleh Suliman Alqasem" userId="26e7ce1e-46db-49e9-9d47-866102d5e0a1" providerId="ADAL" clId="{9A5EBD04-F3D1-4861-9E75-533126B49BC5}" dt="2022-05-12T17:28:02.161" v="2150" actId="478"/>
          <ac:spMkLst>
            <pc:docMk/>
            <pc:sldMk cId="3179696295" sldId="258"/>
            <ac:spMk id="62" creationId="{8A92E948-96F9-6883-B19D-4061016B32A0}"/>
          </ac:spMkLst>
        </pc:spChg>
        <pc:spChg chg="add del">
          <ac:chgData name="Abdulialh Saleh Suliman Alqasem" userId="26e7ce1e-46db-49e9-9d47-866102d5e0a1" providerId="ADAL" clId="{9A5EBD04-F3D1-4861-9E75-533126B49BC5}" dt="2022-05-12T15:50:20.760" v="1753" actId="22"/>
          <ac:spMkLst>
            <pc:docMk/>
            <pc:sldMk cId="3179696295" sldId="258"/>
            <ac:spMk id="64" creationId="{670345B0-6D89-0F8F-D7F5-B698466129D5}"/>
          </ac:spMkLst>
        </pc:spChg>
        <pc:spChg chg="add del mod">
          <ac:chgData name="Abdulialh Saleh Suliman Alqasem" userId="26e7ce1e-46db-49e9-9d47-866102d5e0a1" providerId="ADAL" clId="{9A5EBD04-F3D1-4861-9E75-533126B49BC5}" dt="2022-05-12T17:28:27.588" v="2166" actId="478"/>
          <ac:spMkLst>
            <pc:docMk/>
            <pc:sldMk cId="3179696295" sldId="258"/>
            <ac:spMk id="65" creationId="{A2B68E96-9650-BBA5-85EC-559757F0055A}"/>
          </ac:spMkLst>
        </pc:spChg>
        <pc:spChg chg="add del mod">
          <ac:chgData name="Abdulialh Saleh Suliman Alqasem" userId="26e7ce1e-46db-49e9-9d47-866102d5e0a1" providerId="ADAL" clId="{9A5EBD04-F3D1-4861-9E75-533126B49BC5}" dt="2022-05-12T19:02:38.907" v="3022" actId="478"/>
          <ac:spMkLst>
            <pc:docMk/>
            <pc:sldMk cId="3179696295" sldId="258"/>
            <ac:spMk id="78" creationId="{20E8A985-DD63-ABC5-328C-C8ADD12EF0B6}"/>
          </ac:spMkLst>
        </pc:spChg>
        <pc:spChg chg="add del mod">
          <ac:chgData name="Abdulialh Saleh Suliman Alqasem" userId="26e7ce1e-46db-49e9-9d47-866102d5e0a1" providerId="ADAL" clId="{9A5EBD04-F3D1-4861-9E75-533126B49BC5}" dt="2022-05-12T19:02:42.815" v="3024" actId="478"/>
          <ac:spMkLst>
            <pc:docMk/>
            <pc:sldMk cId="3179696295" sldId="258"/>
            <ac:spMk id="79" creationId="{66E933E1-40C2-DC3D-95AB-5E1369FDEA00}"/>
          </ac:spMkLst>
        </pc:spChg>
        <pc:spChg chg="add del mod">
          <ac:chgData name="Abdulialh Saleh Suliman Alqasem" userId="26e7ce1e-46db-49e9-9d47-866102d5e0a1" providerId="ADAL" clId="{9A5EBD04-F3D1-4861-9E75-533126B49BC5}" dt="2022-05-12T19:02:48.440" v="3026" actId="478"/>
          <ac:spMkLst>
            <pc:docMk/>
            <pc:sldMk cId="3179696295" sldId="258"/>
            <ac:spMk id="80" creationId="{5E005B2B-0F42-A326-F605-3F3DBFEAA5B4}"/>
          </ac:spMkLst>
        </pc:spChg>
        <pc:spChg chg="add del mod">
          <ac:chgData name="Abdulialh Saleh Suliman Alqasem" userId="26e7ce1e-46db-49e9-9d47-866102d5e0a1" providerId="ADAL" clId="{9A5EBD04-F3D1-4861-9E75-533126B49BC5}" dt="2022-05-12T19:02:48.440" v="3026" actId="478"/>
          <ac:spMkLst>
            <pc:docMk/>
            <pc:sldMk cId="3179696295" sldId="258"/>
            <ac:spMk id="81" creationId="{07D24E4A-4D8E-16A4-9483-1BC953BD07E2}"/>
          </ac:spMkLst>
        </pc:spChg>
        <pc:spChg chg="add del mod">
          <ac:chgData name="Abdulialh Saleh Suliman Alqasem" userId="26e7ce1e-46db-49e9-9d47-866102d5e0a1" providerId="ADAL" clId="{9A5EBD04-F3D1-4861-9E75-533126B49BC5}" dt="2022-05-12T19:02:48.440" v="3026" actId="478"/>
          <ac:spMkLst>
            <pc:docMk/>
            <pc:sldMk cId="3179696295" sldId="258"/>
            <ac:spMk id="83" creationId="{0AF88F8D-D02E-556E-410D-DEF136FD5D81}"/>
          </ac:spMkLst>
        </pc:spChg>
        <pc:spChg chg="add del mod">
          <ac:chgData name="Abdulialh Saleh Suliman Alqasem" userId="26e7ce1e-46db-49e9-9d47-866102d5e0a1" providerId="ADAL" clId="{9A5EBD04-F3D1-4861-9E75-533126B49BC5}" dt="2022-05-12T19:02:48.440" v="3026" actId="478"/>
          <ac:spMkLst>
            <pc:docMk/>
            <pc:sldMk cId="3179696295" sldId="258"/>
            <ac:spMk id="84" creationId="{4A400BB8-467E-3863-F538-2CC5083DD5F3}"/>
          </ac:spMkLst>
        </pc:spChg>
        <pc:spChg chg="add del mod">
          <ac:chgData name="Abdulialh Saleh Suliman Alqasem" userId="26e7ce1e-46db-49e9-9d47-866102d5e0a1" providerId="ADAL" clId="{9A5EBD04-F3D1-4861-9E75-533126B49BC5}" dt="2022-05-12T18:11:26.013" v="2848" actId="478"/>
          <ac:spMkLst>
            <pc:docMk/>
            <pc:sldMk cId="3179696295" sldId="258"/>
            <ac:spMk id="87" creationId="{D6B3F3D1-AE79-B113-C97C-19CD2F86FB1C}"/>
          </ac:spMkLst>
        </pc:spChg>
        <pc:spChg chg="add del mod">
          <ac:chgData name="Abdulialh Saleh Suliman Alqasem" userId="26e7ce1e-46db-49e9-9d47-866102d5e0a1" providerId="ADAL" clId="{9A5EBD04-F3D1-4861-9E75-533126B49BC5}" dt="2022-05-12T18:11:27.657" v="2850" actId="478"/>
          <ac:spMkLst>
            <pc:docMk/>
            <pc:sldMk cId="3179696295" sldId="258"/>
            <ac:spMk id="88" creationId="{E5111AE0-D644-C3B8-712C-F2A5430CEF5A}"/>
          </ac:spMkLst>
        </pc:spChg>
        <pc:spChg chg="add del mod">
          <ac:chgData name="Abdulialh Saleh Suliman Alqasem" userId="26e7ce1e-46db-49e9-9d47-866102d5e0a1" providerId="ADAL" clId="{9A5EBD04-F3D1-4861-9E75-533126B49BC5}" dt="2022-05-12T18:11:23.736" v="2847" actId="478"/>
          <ac:spMkLst>
            <pc:docMk/>
            <pc:sldMk cId="3179696295" sldId="258"/>
            <ac:spMk id="89" creationId="{F37AE5DC-435F-43F6-28E3-3DEC76E6FEF1}"/>
          </ac:spMkLst>
        </pc:spChg>
        <pc:spChg chg="add del mod">
          <ac:chgData name="Abdulialh Saleh Suliman Alqasem" userId="26e7ce1e-46db-49e9-9d47-866102d5e0a1" providerId="ADAL" clId="{9A5EBD04-F3D1-4861-9E75-533126B49BC5}" dt="2022-05-12T18:11:23.060" v="2846" actId="478"/>
          <ac:spMkLst>
            <pc:docMk/>
            <pc:sldMk cId="3179696295" sldId="258"/>
            <ac:spMk id="90" creationId="{DACB9EEC-EB54-EC3B-8466-CF48D041426A}"/>
          </ac:spMkLst>
        </pc:spChg>
        <pc:spChg chg="add mod">
          <ac:chgData name="Abdulialh Saleh Suliman Alqasem" userId="26e7ce1e-46db-49e9-9d47-866102d5e0a1" providerId="ADAL" clId="{9A5EBD04-F3D1-4861-9E75-533126B49BC5}" dt="2022-05-12T20:05:26.370" v="3577" actId="1076"/>
          <ac:spMkLst>
            <pc:docMk/>
            <pc:sldMk cId="3179696295" sldId="258"/>
            <ac:spMk id="92" creationId="{15D0ECA4-3A27-2548-D785-59667F64F682}"/>
          </ac:spMkLst>
        </pc:spChg>
        <pc:spChg chg="add del">
          <ac:chgData name="Abdulialh Saleh Suliman Alqasem" userId="26e7ce1e-46db-49e9-9d47-866102d5e0a1" providerId="ADAL" clId="{9A5EBD04-F3D1-4861-9E75-533126B49BC5}" dt="2022-05-12T19:22:49.265" v="3400" actId="22"/>
          <ac:spMkLst>
            <pc:docMk/>
            <pc:sldMk cId="3179696295" sldId="258"/>
            <ac:spMk id="100" creationId="{CE649D14-9D3E-2AD0-03F6-6014695AA553}"/>
          </ac:spMkLst>
        </pc:spChg>
        <pc:spChg chg="add mod">
          <ac:chgData name="Abdulialh Saleh Suliman Alqasem" userId="26e7ce1e-46db-49e9-9d47-866102d5e0a1" providerId="ADAL" clId="{9A5EBD04-F3D1-4861-9E75-533126B49BC5}" dt="2022-05-12T20:05:26.370" v="3577" actId="1076"/>
          <ac:spMkLst>
            <pc:docMk/>
            <pc:sldMk cId="3179696295" sldId="258"/>
            <ac:spMk id="102" creationId="{4B369C89-F668-311C-7E2A-B0CA7EAFC518}"/>
          </ac:spMkLst>
        </pc:spChg>
        <pc:spChg chg="mod">
          <ac:chgData name="Abdulialh Saleh Suliman Alqasem" userId="26e7ce1e-46db-49e9-9d47-866102d5e0a1" providerId="ADAL" clId="{9A5EBD04-F3D1-4861-9E75-533126B49BC5}" dt="2022-05-12T20:05:26.370" v="3577" actId="1076"/>
          <ac:spMkLst>
            <pc:docMk/>
            <pc:sldMk cId="3179696295" sldId="258"/>
            <ac:spMk id="2052" creationId="{C7BEDA3F-AA56-4EB9-7F6D-A77EF4CF4647}"/>
          </ac:spMkLst>
        </pc:spChg>
        <pc:spChg chg="mod">
          <ac:chgData name="Abdulialh Saleh Suliman Alqasem" userId="26e7ce1e-46db-49e9-9d47-866102d5e0a1" providerId="ADAL" clId="{9A5EBD04-F3D1-4861-9E75-533126B49BC5}" dt="2022-05-12T20:05:26.370" v="3577" actId="1076"/>
          <ac:spMkLst>
            <pc:docMk/>
            <pc:sldMk cId="3179696295" sldId="258"/>
            <ac:spMk id="2055" creationId="{1326047E-9D2D-5D16-2343-6207A4E91E8C}"/>
          </ac:spMkLst>
        </pc:spChg>
        <pc:spChg chg="mod">
          <ac:chgData name="Abdulialh Saleh Suliman Alqasem" userId="26e7ce1e-46db-49e9-9d47-866102d5e0a1" providerId="ADAL" clId="{9A5EBD04-F3D1-4861-9E75-533126B49BC5}" dt="2022-05-12T20:05:26.370" v="3577" actId="1076"/>
          <ac:spMkLst>
            <pc:docMk/>
            <pc:sldMk cId="3179696295" sldId="258"/>
            <ac:spMk id="2056" creationId="{D7DE0763-F5B0-F2EB-0CF3-94F1AFA6F396}"/>
          </ac:spMkLst>
        </pc:spChg>
        <pc:spChg chg="add del mod">
          <ac:chgData name="Abdulialh Saleh Suliman Alqasem" userId="26e7ce1e-46db-49e9-9d47-866102d5e0a1" providerId="ADAL" clId="{9A5EBD04-F3D1-4861-9E75-533126B49BC5}" dt="2022-05-12T15:29:06.356" v="1485" actId="11529"/>
          <ac:spMkLst>
            <pc:docMk/>
            <pc:sldMk cId="3179696295" sldId="258"/>
            <ac:spMk id="2065" creationId="{64BD8294-AB49-8EA6-F168-51507AA4962A}"/>
          </ac:spMkLst>
        </pc:spChg>
        <pc:spChg chg="add del mod">
          <ac:chgData name="Abdulialh Saleh Suliman Alqasem" userId="26e7ce1e-46db-49e9-9d47-866102d5e0a1" providerId="ADAL" clId="{9A5EBD04-F3D1-4861-9E75-533126B49BC5}" dt="2022-05-12T17:25:01.021" v="2110" actId="478"/>
          <ac:spMkLst>
            <pc:docMk/>
            <pc:sldMk cId="3179696295" sldId="258"/>
            <ac:spMk id="2070" creationId="{D0750ECB-F029-3740-DD62-A78162179572}"/>
          </ac:spMkLst>
        </pc:spChg>
        <pc:spChg chg="add del mod ord">
          <ac:chgData name="Abdulialh Saleh Suliman Alqasem" userId="26e7ce1e-46db-49e9-9d47-866102d5e0a1" providerId="ADAL" clId="{9A5EBD04-F3D1-4861-9E75-533126B49BC5}" dt="2022-05-12T19:02:44.412" v="3025" actId="478"/>
          <ac:spMkLst>
            <pc:docMk/>
            <pc:sldMk cId="3179696295" sldId="258"/>
            <ac:spMk id="2071" creationId="{C9AEB3DF-C145-EC6F-2AB3-AEF177D8FBC2}"/>
          </ac:spMkLst>
        </pc:spChg>
        <pc:spChg chg="add del">
          <ac:chgData name="Abdulialh Saleh Suliman Alqasem" userId="26e7ce1e-46db-49e9-9d47-866102d5e0a1" providerId="ADAL" clId="{9A5EBD04-F3D1-4861-9E75-533126B49BC5}" dt="2022-05-12T17:05:22.255" v="1959" actId="478"/>
          <ac:spMkLst>
            <pc:docMk/>
            <pc:sldMk cId="3179696295" sldId="258"/>
            <ac:spMk id="2073" creationId="{45B60C84-2525-1965-723F-14012DA80615}"/>
          </ac:spMkLst>
        </pc:spChg>
        <pc:spChg chg="add mod">
          <ac:chgData name="Abdulialh Saleh Suliman Alqasem" userId="26e7ce1e-46db-49e9-9d47-866102d5e0a1" providerId="ADAL" clId="{9A5EBD04-F3D1-4861-9E75-533126B49BC5}" dt="2022-05-13T16:54:07.205" v="3996" actId="1035"/>
          <ac:spMkLst>
            <pc:docMk/>
            <pc:sldMk cId="3179696295" sldId="258"/>
            <ac:spMk id="2074" creationId="{7315E655-2108-520B-93A9-26F36D9DE84B}"/>
          </ac:spMkLst>
        </pc:spChg>
        <pc:spChg chg="add mod">
          <ac:chgData name="Abdulialh Saleh Suliman Alqasem" userId="26e7ce1e-46db-49e9-9d47-866102d5e0a1" providerId="ADAL" clId="{9A5EBD04-F3D1-4861-9E75-533126B49BC5}" dt="2022-05-12T20:05:26.370" v="3577" actId="1076"/>
          <ac:spMkLst>
            <pc:docMk/>
            <pc:sldMk cId="3179696295" sldId="258"/>
            <ac:spMk id="2075" creationId="{B596FAC7-C479-2329-6796-D448FF1A9581}"/>
          </ac:spMkLst>
        </pc:spChg>
        <pc:graphicFrameChg chg="add del mod modGraphic">
          <ac:chgData name="Abdulialh Saleh Suliman Alqasem" userId="26e7ce1e-46db-49e9-9d47-866102d5e0a1" providerId="ADAL" clId="{9A5EBD04-F3D1-4861-9E75-533126B49BC5}" dt="2022-05-12T14:12:02.160" v="711" actId="478"/>
          <ac:graphicFrameMkLst>
            <pc:docMk/>
            <pc:sldMk cId="3179696295" sldId="258"/>
            <ac:graphicFrameMk id="21" creationId="{BA325738-6EC9-1BAA-BCDC-2E375AD1EBCF}"/>
          </ac:graphicFrameMkLst>
        </pc:graphicFrameChg>
        <pc:graphicFrameChg chg="add mod ord modGraphic">
          <ac:chgData name="Abdulialh Saleh Suliman Alqasem" userId="26e7ce1e-46db-49e9-9d47-866102d5e0a1" providerId="ADAL" clId="{9A5EBD04-F3D1-4861-9E75-533126B49BC5}" dt="2022-05-13T16:54:07.205" v="3996" actId="1035"/>
          <ac:graphicFrameMkLst>
            <pc:docMk/>
            <pc:sldMk cId="3179696295" sldId="258"/>
            <ac:graphicFrameMk id="30" creationId="{221B4AD9-59E5-D39D-C7D3-2009D36816C9}"/>
          </ac:graphicFrameMkLst>
        </pc:graphicFrameChg>
        <pc:graphicFrameChg chg="add del mod modGraphic">
          <ac:chgData name="Abdulialh Saleh Suliman Alqasem" userId="26e7ce1e-46db-49e9-9d47-866102d5e0a1" providerId="ADAL" clId="{9A5EBD04-F3D1-4861-9E75-533126B49BC5}" dt="2022-05-12T15:34:39.468" v="1504" actId="478"/>
          <ac:graphicFrameMkLst>
            <pc:docMk/>
            <pc:sldMk cId="3179696295" sldId="258"/>
            <ac:graphicFrameMk id="31" creationId="{F31E5008-B668-6515-745E-7B2DD5F3F51B}"/>
          </ac:graphicFrameMkLst>
        </pc:graphicFrameChg>
        <pc:graphicFrameChg chg="add del mod ord">
          <ac:chgData name="Abdulialh Saleh Suliman Alqasem" userId="26e7ce1e-46db-49e9-9d47-866102d5e0a1" providerId="ADAL" clId="{9A5EBD04-F3D1-4861-9E75-533126B49BC5}" dt="2022-05-12T17:15:50.990" v="2012" actId="478"/>
          <ac:graphicFrameMkLst>
            <pc:docMk/>
            <pc:sldMk cId="3179696295" sldId="258"/>
            <ac:graphicFrameMk id="38" creationId="{C8EDD865-C042-68DC-8826-8343D18D6465}"/>
          </ac:graphicFrameMkLst>
        </pc:graphicFrameChg>
        <pc:graphicFrameChg chg="add del mod">
          <ac:chgData name="Abdulialh Saleh Suliman Alqasem" userId="26e7ce1e-46db-49e9-9d47-866102d5e0a1" providerId="ADAL" clId="{9A5EBD04-F3D1-4861-9E75-533126B49BC5}" dt="2022-05-12T17:19:58.445" v="2079" actId="478"/>
          <ac:graphicFrameMkLst>
            <pc:docMk/>
            <pc:sldMk cId="3179696295" sldId="258"/>
            <ac:graphicFrameMk id="74" creationId="{C8EDD865-C042-68DC-8826-8343D18D6465}"/>
          </ac:graphicFrameMkLst>
        </pc:graphicFrameChg>
        <pc:graphicFrameChg chg="add del mod">
          <ac:chgData name="Abdulialh Saleh Suliman Alqasem" userId="26e7ce1e-46db-49e9-9d47-866102d5e0a1" providerId="ADAL" clId="{9A5EBD04-F3D1-4861-9E75-533126B49BC5}" dt="2022-05-12T20:03:25.995" v="3551" actId="478"/>
          <ac:graphicFrameMkLst>
            <pc:docMk/>
            <pc:sldMk cId="3179696295" sldId="258"/>
            <ac:graphicFrameMk id="107" creationId="{672EB0F9-0A18-F25D-E36D-620714D6504C}"/>
          </ac:graphicFrameMkLst>
        </pc:graphicFrameChg>
        <pc:picChg chg="add del mod">
          <ac:chgData name="Abdulialh Saleh Suliman Alqasem" userId="26e7ce1e-46db-49e9-9d47-866102d5e0a1" providerId="ADAL" clId="{9A5EBD04-F3D1-4861-9E75-533126B49BC5}" dt="2022-05-13T13:25:29.490" v="3612" actId="478"/>
          <ac:picMkLst>
            <pc:docMk/>
            <pc:sldMk cId="3179696295" sldId="258"/>
            <ac:picMk id="3" creationId="{8E6ADCE4-182D-B109-D605-7868CB780290}"/>
          </ac:picMkLst>
        </pc:picChg>
        <pc:picChg chg="add del mod">
          <ac:chgData name="Abdulialh Saleh Suliman Alqasem" userId="26e7ce1e-46db-49e9-9d47-866102d5e0a1" providerId="ADAL" clId="{9A5EBD04-F3D1-4861-9E75-533126B49BC5}" dt="2022-05-13T14:11:00.988" v="3859" actId="478"/>
          <ac:picMkLst>
            <pc:docMk/>
            <pc:sldMk cId="3179696295" sldId="258"/>
            <ac:picMk id="5" creationId="{A650BA0B-E935-61D8-F219-6FBB5B032E9B}"/>
          </ac:picMkLst>
        </pc:picChg>
        <pc:picChg chg="add del mod">
          <ac:chgData name="Abdulialh Saleh Suliman Alqasem" userId="26e7ce1e-46db-49e9-9d47-866102d5e0a1" providerId="ADAL" clId="{9A5EBD04-F3D1-4861-9E75-533126B49BC5}" dt="2022-05-13T16:55:47.864" v="4010" actId="478"/>
          <ac:picMkLst>
            <pc:docMk/>
            <pc:sldMk cId="3179696295" sldId="258"/>
            <ac:picMk id="5" creationId="{F451526F-07F1-22BC-FEFD-60C81C513905}"/>
          </ac:picMkLst>
        </pc:picChg>
        <pc:picChg chg="add mod">
          <ac:chgData name="Abdulialh Saleh Suliman Alqasem" userId="26e7ce1e-46db-49e9-9d47-866102d5e0a1" providerId="ADAL" clId="{9A5EBD04-F3D1-4861-9E75-533126B49BC5}" dt="2022-05-13T16:57:43.276" v="4031" actId="1076"/>
          <ac:picMkLst>
            <pc:docMk/>
            <pc:sldMk cId="3179696295" sldId="258"/>
            <ac:picMk id="9" creationId="{2E0AA6AB-AACE-8ED3-31B6-4E6E2A880962}"/>
          </ac:picMkLst>
        </pc:picChg>
        <pc:picChg chg="add del mod">
          <ac:chgData name="Abdulialh Saleh Suliman Alqasem" userId="26e7ce1e-46db-49e9-9d47-866102d5e0a1" providerId="ADAL" clId="{9A5EBD04-F3D1-4861-9E75-533126B49BC5}" dt="2022-05-13T13:45:17.704" v="3728" actId="478"/>
          <ac:picMkLst>
            <pc:docMk/>
            <pc:sldMk cId="3179696295" sldId="258"/>
            <ac:picMk id="9" creationId="{D39CF10D-6F9F-75D8-980E-37111F66B9AD}"/>
          </ac:picMkLst>
        </pc:picChg>
        <pc:picChg chg="add mod">
          <ac:chgData name="Abdulialh Saleh Suliman Alqasem" userId="26e7ce1e-46db-49e9-9d47-866102d5e0a1" providerId="ADAL" clId="{9A5EBD04-F3D1-4861-9E75-533126B49BC5}" dt="2022-05-13T17:03:20.580" v="4040" actId="1076"/>
          <ac:picMkLst>
            <pc:docMk/>
            <pc:sldMk cId="3179696295" sldId="258"/>
            <ac:picMk id="14" creationId="{071B4652-BB89-7FF3-8461-4116CD1E807B}"/>
          </ac:picMkLst>
        </pc:picChg>
        <pc:picChg chg="add del mod">
          <ac:chgData name="Abdulialh Saleh Suliman Alqasem" userId="26e7ce1e-46db-49e9-9d47-866102d5e0a1" providerId="ADAL" clId="{9A5EBD04-F3D1-4861-9E75-533126B49BC5}" dt="2022-05-13T14:03:05.696" v="3811" actId="478"/>
          <ac:picMkLst>
            <pc:docMk/>
            <pc:sldMk cId="3179696295" sldId="258"/>
            <ac:picMk id="14" creationId="{6A07B2A7-17CB-7E7D-0CAB-503D1D6D4382}"/>
          </ac:picMkLst>
        </pc:picChg>
        <pc:picChg chg="add del mod">
          <ac:chgData name="Abdulialh Saleh Suliman Alqasem" userId="26e7ce1e-46db-49e9-9d47-866102d5e0a1" providerId="ADAL" clId="{9A5EBD04-F3D1-4861-9E75-533126B49BC5}" dt="2022-05-13T13:56:30.623" v="3810" actId="478"/>
          <ac:picMkLst>
            <pc:docMk/>
            <pc:sldMk cId="3179696295" sldId="258"/>
            <ac:picMk id="18" creationId="{DFBB092E-31F3-A5DB-5D1B-5454E9E6E161}"/>
          </ac:picMkLst>
        </pc:picChg>
        <pc:picChg chg="add del mod">
          <ac:chgData name="Abdulialh Saleh Suliman Alqasem" userId="26e7ce1e-46db-49e9-9d47-866102d5e0a1" providerId="ADAL" clId="{9A5EBD04-F3D1-4861-9E75-533126B49BC5}" dt="2022-05-13T14:05:07.122" v="3823" actId="478"/>
          <ac:picMkLst>
            <pc:docMk/>
            <pc:sldMk cId="3179696295" sldId="258"/>
            <ac:picMk id="20" creationId="{879337E4-3370-5041-303A-C92B273CD354}"/>
          </ac:picMkLst>
        </pc:picChg>
        <pc:picChg chg="add del mod">
          <ac:chgData name="Abdulialh Saleh Suliman Alqasem" userId="26e7ce1e-46db-49e9-9d47-866102d5e0a1" providerId="ADAL" clId="{9A5EBD04-F3D1-4861-9E75-533126B49BC5}" dt="2022-05-13T14:08:47.613" v="3833" actId="478"/>
          <ac:picMkLst>
            <pc:docMk/>
            <pc:sldMk cId="3179696295" sldId="258"/>
            <ac:picMk id="22" creationId="{2361934D-E56B-03DC-9CE8-A730E2D7DC32}"/>
          </ac:picMkLst>
        </pc:picChg>
        <pc:picChg chg="add del mod">
          <ac:chgData name="Abdulialh Saleh Suliman Alqasem" userId="26e7ce1e-46db-49e9-9d47-866102d5e0a1" providerId="ADAL" clId="{9A5EBD04-F3D1-4861-9E75-533126B49BC5}" dt="2022-05-13T14:08:58.574" v="3838" actId="478"/>
          <ac:picMkLst>
            <pc:docMk/>
            <pc:sldMk cId="3179696295" sldId="258"/>
            <ac:picMk id="26" creationId="{4345D733-CC2C-D8FC-416E-8131915F4487}"/>
          </ac:picMkLst>
        </pc:picChg>
        <pc:picChg chg="add mod">
          <ac:chgData name="Abdulialh Saleh Suliman Alqasem" userId="26e7ce1e-46db-49e9-9d47-866102d5e0a1" providerId="ADAL" clId="{9A5EBD04-F3D1-4861-9E75-533126B49BC5}" dt="2022-05-13T14:09:21.458" v="3849" actId="1076"/>
          <ac:picMkLst>
            <pc:docMk/>
            <pc:sldMk cId="3179696295" sldId="258"/>
            <ac:picMk id="28" creationId="{A54F696C-3B2E-589A-0338-680F3A9AFFF9}"/>
          </ac:picMkLst>
        </pc:picChg>
        <pc:picChg chg="add mod">
          <ac:chgData name="Abdulialh Saleh Suliman Alqasem" userId="26e7ce1e-46db-49e9-9d47-866102d5e0a1" providerId="ADAL" clId="{9A5EBD04-F3D1-4861-9E75-533126B49BC5}" dt="2022-05-13T16:54:07.205" v="3996" actId="1035"/>
          <ac:picMkLst>
            <pc:docMk/>
            <pc:sldMk cId="3179696295" sldId="258"/>
            <ac:picMk id="32" creationId="{D9B30DEF-986E-13A5-B6CF-FDAED9ADCDB4}"/>
          </ac:picMkLst>
        </pc:picChg>
        <pc:picChg chg="add del mod">
          <ac:chgData name="Abdulialh Saleh Suliman Alqasem" userId="26e7ce1e-46db-49e9-9d47-866102d5e0a1" providerId="ADAL" clId="{9A5EBD04-F3D1-4861-9E75-533126B49BC5}" dt="2022-05-12T15:14:18.406" v="1165" actId="478"/>
          <ac:picMkLst>
            <pc:docMk/>
            <pc:sldMk cId="3179696295" sldId="258"/>
            <ac:picMk id="40" creationId="{FA86E8EF-9C83-567D-65BB-3638035145BE}"/>
          </ac:picMkLst>
        </pc:picChg>
        <pc:picChg chg="add del mod">
          <ac:chgData name="Abdulialh Saleh Suliman Alqasem" userId="26e7ce1e-46db-49e9-9d47-866102d5e0a1" providerId="ADAL" clId="{9A5EBD04-F3D1-4861-9E75-533126B49BC5}" dt="2022-05-12T19:01:04.766" v="3009" actId="478"/>
          <ac:picMkLst>
            <pc:docMk/>
            <pc:sldMk cId="3179696295" sldId="258"/>
            <ac:picMk id="44" creationId="{363A3E6B-4B72-F995-BB18-1A11C8F6F7EA}"/>
          </ac:picMkLst>
        </pc:picChg>
        <pc:picChg chg="add mod">
          <ac:chgData name="Abdulialh Saleh Suliman Alqasem" userId="26e7ce1e-46db-49e9-9d47-866102d5e0a1" providerId="ADAL" clId="{9A5EBD04-F3D1-4861-9E75-533126B49BC5}" dt="2022-05-12T20:05:26.370" v="3577" actId="1076"/>
          <ac:picMkLst>
            <pc:docMk/>
            <pc:sldMk cId="3179696295" sldId="258"/>
            <ac:picMk id="46" creationId="{8EAB3FF1-D932-6FD7-5B91-8F7A07163116}"/>
          </ac:picMkLst>
        </pc:picChg>
        <pc:picChg chg="add del mod">
          <ac:chgData name="Abdulialh Saleh Suliman Alqasem" userId="26e7ce1e-46db-49e9-9d47-866102d5e0a1" providerId="ADAL" clId="{9A5EBD04-F3D1-4861-9E75-533126B49BC5}" dt="2022-05-12T17:06:36.548" v="1995" actId="21"/>
          <ac:picMkLst>
            <pc:docMk/>
            <pc:sldMk cId="3179696295" sldId="258"/>
            <ac:picMk id="68" creationId="{6CFAE31D-BC34-BD2A-F829-D3668D4E358D}"/>
          </ac:picMkLst>
        </pc:picChg>
        <pc:picChg chg="add mod">
          <ac:chgData name="Abdulialh Saleh Suliman Alqasem" userId="26e7ce1e-46db-49e9-9d47-866102d5e0a1" providerId="ADAL" clId="{9A5EBD04-F3D1-4861-9E75-533126B49BC5}" dt="2022-05-12T20:05:26.370" v="3577" actId="1076"/>
          <ac:picMkLst>
            <pc:docMk/>
            <pc:sldMk cId="3179696295" sldId="258"/>
            <ac:picMk id="70" creationId="{2963DAE9-E2B8-CA94-9EC5-93574C545632}"/>
          </ac:picMkLst>
        </pc:picChg>
        <pc:picChg chg="add del mod">
          <ac:chgData name="Abdulialh Saleh Suliman Alqasem" userId="26e7ce1e-46db-49e9-9d47-866102d5e0a1" providerId="ADAL" clId="{9A5EBD04-F3D1-4861-9E75-533126B49BC5}" dt="2022-05-12T20:03:23.409" v="3550" actId="478"/>
          <ac:picMkLst>
            <pc:docMk/>
            <pc:sldMk cId="3179696295" sldId="258"/>
            <ac:picMk id="108" creationId="{3E229B9D-4123-958F-8AE4-0F228FF3C3D7}"/>
          </ac:picMkLst>
        </pc:picChg>
        <pc:picChg chg="del mod">
          <ac:chgData name="Abdulialh Saleh Suliman Alqasem" userId="26e7ce1e-46db-49e9-9d47-866102d5e0a1" providerId="ADAL" clId="{9A5EBD04-F3D1-4861-9E75-533126B49BC5}" dt="2022-05-13T13:16:15.027" v="3603" actId="478"/>
          <ac:picMkLst>
            <pc:docMk/>
            <pc:sldMk cId="3179696295" sldId="258"/>
            <ac:picMk id="2050" creationId="{52149C9C-76F5-DCC2-A587-5097C3D00745}"/>
          </ac:picMkLst>
        </pc:picChg>
        <pc:picChg chg="del mod">
          <ac:chgData name="Abdulialh Saleh Suliman Alqasem" userId="26e7ce1e-46db-49e9-9d47-866102d5e0a1" providerId="ADAL" clId="{9A5EBD04-F3D1-4861-9E75-533126B49BC5}" dt="2022-05-13T17:03:17.397" v="4039" actId="478"/>
          <ac:picMkLst>
            <pc:docMk/>
            <pc:sldMk cId="3179696295" sldId="258"/>
            <ac:picMk id="2057" creationId="{7C8BEE7C-D918-C917-CBFA-F8CC677825B0}"/>
          </ac:picMkLst>
        </pc:picChg>
        <pc:picChg chg="del mod">
          <ac:chgData name="Abdulialh Saleh Suliman Alqasem" userId="26e7ce1e-46db-49e9-9d47-866102d5e0a1" providerId="ADAL" clId="{9A5EBD04-F3D1-4861-9E75-533126B49BC5}" dt="2022-05-13T16:57:40.161" v="4030" actId="478"/>
          <ac:picMkLst>
            <pc:docMk/>
            <pc:sldMk cId="3179696295" sldId="258"/>
            <ac:picMk id="2058" creationId="{48DEA4FD-2835-4054-3F51-0BAF18BAD768}"/>
          </ac:picMkLst>
        </pc:picChg>
        <pc:picChg chg="add del mod">
          <ac:chgData name="Abdulialh Saleh Suliman Alqasem" userId="26e7ce1e-46db-49e9-9d47-866102d5e0a1" providerId="ADAL" clId="{9A5EBD04-F3D1-4861-9E75-533126B49BC5}" dt="2022-05-12T15:35:11.481" v="1511" actId="478"/>
          <ac:picMkLst>
            <pc:docMk/>
            <pc:sldMk cId="3179696295" sldId="258"/>
            <ac:picMk id="2067" creationId="{13E876E9-378F-45BF-B6A3-C16FCB1E592E}"/>
          </ac:picMkLst>
        </pc:picChg>
        <pc:picChg chg="add del mod">
          <ac:chgData name="Abdulialh Saleh Suliman Alqasem" userId="26e7ce1e-46db-49e9-9d47-866102d5e0a1" providerId="ADAL" clId="{9A5EBD04-F3D1-4861-9E75-533126B49BC5}" dt="2022-05-12T17:06:34.477" v="1993" actId="21"/>
          <ac:picMkLst>
            <pc:docMk/>
            <pc:sldMk cId="3179696295" sldId="258"/>
            <ac:picMk id="2069" creationId="{6F497256-E5A3-7B65-B782-9BF056497B1C}"/>
          </ac:picMkLst>
        </pc:picChg>
        <pc:picChg chg="add del mod">
          <ac:chgData name="Abdulialh Saleh Suliman Alqasem" userId="26e7ce1e-46db-49e9-9d47-866102d5e0a1" providerId="ADAL" clId="{9A5EBD04-F3D1-4861-9E75-533126B49BC5}" dt="2022-05-12T17:18:12.816" v="2055" actId="478"/>
          <ac:picMkLst>
            <pc:docMk/>
            <pc:sldMk cId="3179696295" sldId="258"/>
            <ac:picMk id="2076" creationId="{2658308B-AB42-57E0-A300-4C20E436D1BF}"/>
          </ac:picMkLst>
        </pc:picChg>
        <pc:picChg chg="add del mod">
          <ac:chgData name="Abdulialh Saleh Suliman Alqasem" userId="26e7ce1e-46db-49e9-9d47-866102d5e0a1" providerId="ADAL" clId="{9A5EBD04-F3D1-4861-9E75-533126B49BC5}" dt="2022-05-12T17:19:22.968" v="2069" actId="478"/>
          <ac:picMkLst>
            <pc:docMk/>
            <pc:sldMk cId="3179696295" sldId="258"/>
            <ac:picMk id="2078" creationId="{007C5F9F-ECE2-198B-9920-6A25BBBDE0A6}"/>
          </ac:picMkLst>
        </pc:picChg>
        <pc:cxnChg chg="add del mod">
          <ac:chgData name="Abdulialh Saleh Suliman Alqasem" userId="26e7ce1e-46db-49e9-9d47-866102d5e0a1" providerId="ADAL" clId="{9A5EBD04-F3D1-4861-9E75-533126B49BC5}" dt="2022-05-13T16:43:46.372" v="3899" actId="478"/>
          <ac:cxnSpMkLst>
            <pc:docMk/>
            <pc:sldMk cId="3179696295" sldId="258"/>
            <ac:cxnSpMk id="13" creationId="{8A06A7E3-1A8D-71E5-632D-ABD653535321}"/>
          </ac:cxnSpMkLst>
        </pc:cxnChg>
        <pc:cxnChg chg="mod">
          <ac:chgData name="Abdulialh Saleh Suliman Alqasem" userId="26e7ce1e-46db-49e9-9d47-866102d5e0a1" providerId="ADAL" clId="{9A5EBD04-F3D1-4861-9E75-533126B49BC5}" dt="2022-05-12T20:05:26.370" v="3577" actId="1076"/>
          <ac:cxnSpMkLst>
            <pc:docMk/>
            <pc:sldMk cId="3179696295" sldId="258"/>
            <ac:cxnSpMk id="15" creationId="{1100ECD6-518D-3683-D511-86A281B863E8}"/>
          </ac:cxnSpMkLst>
        </pc:cxnChg>
        <pc:cxnChg chg="add del mod">
          <ac:chgData name="Abdulialh Saleh Suliman Alqasem" userId="26e7ce1e-46db-49e9-9d47-866102d5e0a1" providerId="ADAL" clId="{9A5EBD04-F3D1-4861-9E75-533126B49BC5}" dt="2022-05-12T15:17:59.452" v="1208" actId="478"/>
          <ac:cxnSpMkLst>
            <pc:docMk/>
            <pc:sldMk cId="3179696295" sldId="258"/>
            <ac:cxnSpMk id="2049" creationId="{450FECF8-8130-36F3-DBEE-1EC76283A688}"/>
          </ac:cxnSpMkLst>
        </pc:cxnChg>
        <pc:cxnChg chg="add del mod">
          <ac:chgData name="Abdulialh Saleh Suliman Alqasem" userId="26e7ce1e-46db-49e9-9d47-866102d5e0a1" providerId="ADAL" clId="{9A5EBD04-F3D1-4861-9E75-533126B49BC5}" dt="2022-05-12T15:17:27.261" v="1202" actId="478"/>
          <ac:cxnSpMkLst>
            <pc:docMk/>
            <pc:sldMk cId="3179696295" sldId="258"/>
            <ac:cxnSpMk id="2053" creationId="{B9F5B56D-CC85-A29C-73B2-62D54E0ADA09}"/>
          </ac:cxnSpMkLst>
        </pc:cxnChg>
        <pc:cxnChg chg="add del mod">
          <ac:chgData name="Abdulialh Saleh Suliman Alqasem" userId="26e7ce1e-46db-49e9-9d47-866102d5e0a1" providerId="ADAL" clId="{9A5EBD04-F3D1-4861-9E75-533126B49BC5}" dt="2022-05-12T15:17:52.848" v="1205" actId="478"/>
          <ac:cxnSpMkLst>
            <pc:docMk/>
            <pc:sldMk cId="3179696295" sldId="258"/>
            <ac:cxnSpMk id="2063" creationId="{525FDA75-6E93-3522-A2D9-16BF9AAA54BE}"/>
          </ac:cxnSpMkLst>
        </pc:cxnChg>
      </pc:sldChg>
    </pc:docChg>
  </pc:docChgLst>
  <pc:docChgLst>
    <pc:chgData name="mohammed binzouman" userId="8f2cf238-aa20-4dbb-b518-f9499c2f12dd" providerId="ADAL" clId="{543D298D-DE94-4CBE-A261-24BC6D5FFC87}"/>
    <pc:docChg chg="undo custSel modSld">
      <pc:chgData name="mohammed binzouman" userId="8f2cf238-aa20-4dbb-b518-f9499c2f12dd" providerId="ADAL" clId="{543D298D-DE94-4CBE-A261-24BC6D5FFC87}" dt="2022-05-14T15:05:46.236" v="36" actId="20577"/>
      <pc:docMkLst>
        <pc:docMk/>
      </pc:docMkLst>
      <pc:sldChg chg="addSp modSp mod">
        <pc:chgData name="mohammed binzouman" userId="8f2cf238-aa20-4dbb-b518-f9499c2f12dd" providerId="ADAL" clId="{543D298D-DE94-4CBE-A261-24BC6D5FFC87}" dt="2022-05-14T15:05:46.236" v="36" actId="20577"/>
        <pc:sldMkLst>
          <pc:docMk/>
          <pc:sldMk cId="3179696295" sldId="258"/>
        </pc:sldMkLst>
        <pc:spChg chg="add mod">
          <ac:chgData name="mohammed binzouman" userId="8f2cf238-aa20-4dbb-b518-f9499c2f12dd" providerId="ADAL" clId="{543D298D-DE94-4CBE-A261-24BC6D5FFC87}" dt="2022-05-13T16:42:37.077" v="4" actId="1076"/>
          <ac:spMkLst>
            <pc:docMk/>
            <pc:sldMk cId="3179696295" sldId="258"/>
            <ac:spMk id="3" creationId="{01E2C224-50C3-3E66-C608-11597AE5DD3C}"/>
          </ac:spMkLst>
        </pc:spChg>
        <pc:spChg chg="mod">
          <ac:chgData name="mohammed binzouman" userId="8f2cf238-aa20-4dbb-b518-f9499c2f12dd" providerId="ADAL" clId="{543D298D-DE94-4CBE-A261-24BC6D5FFC87}" dt="2022-05-13T16:45:12.380" v="23" actId="207"/>
          <ac:spMkLst>
            <pc:docMk/>
            <pc:sldMk cId="3179696295" sldId="258"/>
            <ac:spMk id="6" creationId="{0A15B9D7-651B-E709-E132-99ED2145B081}"/>
          </ac:spMkLst>
        </pc:spChg>
        <pc:spChg chg="mod">
          <ac:chgData name="mohammed binzouman" userId="8f2cf238-aa20-4dbb-b518-f9499c2f12dd" providerId="ADAL" clId="{543D298D-DE94-4CBE-A261-24BC6D5FFC87}" dt="2022-05-13T16:45:08.980" v="22" actId="13926"/>
          <ac:spMkLst>
            <pc:docMk/>
            <pc:sldMk cId="3179696295" sldId="258"/>
            <ac:spMk id="16" creationId="{865267FE-E641-CBCA-5497-FA9ACD12D1C9}"/>
          </ac:spMkLst>
        </pc:spChg>
        <pc:spChg chg="mod">
          <ac:chgData name="mohammed binzouman" userId="8f2cf238-aa20-4dbb-b518-f9499c2f12dd" providerId="ADAL" clId="{543D298D-DE94-4CBE-A261-24BC6D5FFC87}" dt="2022-05-13T19:23:56.223" v="28" actId="1076"/>
          <ac:spMkLst>
            <pc:docMk/>
            <pc:sldMk cId="3179696295" sldId="258"/>
            <ac:spMk id="24" creationId="{FBED14B2-F32C-918C-8B92-9C90FCD86416}"/>
          </ac:spMkLst>
        </pc:spChg>
        <pc:spChg chg="mod">
          <ac:chgData name="mohammed binzouman" userId="8f2cf238-aa20-4dbb-b518-f9499c2f12dd" providerId="ADAL" clId="{543D298D-DE94-4CBE-A261-24BC6D5FFC87}" dt="2022-05-13T19:24:12.200" v="29" actId="2711"/>
          <ac:spMkLst>
            <pc:docMk/>
            <pc:sldMk cId="3179696295" sldId="258"/>
            <ac:spMk id="25" creationId="{9ED6C8DA-D15C-DAB6-ABF9-1A2ECD4D1759}"/>
          </ac:spMkLst>
        </pc:spChg>
        <pc:spChg chg="add mod ord">
          <ac:chgData name="mohammed binzouman" userId="8f2cf238-aa20-4dbb-b518-f9499c2f12dd" providerId="ADAL" clId="{543D298D-DE94-4CBE-A261-24BC6D5FFC87}" dt="2022-05-13T16:47:44.534" v="27" actId="1076"/>
          <ac:spMkLst>
            <pc:docMk/>
            <pc:sldMk cId="3179696295" sldId="258"/>
            <ac:spMk id="35" creationId="{BB7198C2-F8BE-EE59-C273-BDBAC63B2F99}"/>
          </ac:spMkLst>
        </pc:spChg>
        <pc:spChg chg="mod">
          <ac:chgData name="mohammed binzouman" userId="8f2cf238-aa20-4dbb-b518-f9499c2f12dd" providerId="ADAL" clId="{543D298D-DE94-4CBE-A261-24BC6D5FFC87}" dt="2022-05-13T19:50:07.312" v="31" actId="207"/>
          <ac:spMkLst>
            <pc:docMk/>
            <pc:sldMk cId="3179696295" sldId="258"/>
            <ac:spMk id="37" creationId="{F4EBD6C5-BED1-426A-B152-62395996D4BD}"/>
          </ac:spMkLst>
        </pc:spChg>
        <pc:spChg chg="mod">
          <ac:chgData name="mohammed binzouman" userId="8f2cf238-aa20-4dbb-b518-f9499c2f12dd" providerId="ADAL" clId="{543D298D-DE94-4CBE-A261-24BC6D5FFC87}" dt="2022-05-14T15:05:46.236" v="36" actId="20577"/>
          <ac:spMkLst>
            <pc:docMk/>
            <pc:sldMk cId="3179696295" sldId="258"/>
            <ac:spMk id="2052" creationId="{C7BEDA3F-AA56-4EB9-7F6D-A77EF4CF4647}"/>
          </ac:spMkLst>
        </pc:spChg>
        <pc:graphicFrameChg chg="modGraphic">
          <ac:chgData name="mohammed binzouman" userId="8f2cf238-aa20-4dbb-b518-f9499c2f12dd" providerId="ADAL" clId="{543D298D-DE94-4CBE-A261-24BC6D5FFC87}" dt="2022-05-13T11:22:16.411" v="2" actId="2062"/>
          <ac:graphicFrameMkLst>
            <pc:docMk/>
            <pc:sldMk cId="3179696295" sldId="258"/>
            <ac:graphicFrameMk id="30" creationId="{221B4AD9-59E5-D39D-C7D3-2009D36816C9}"/>
          </ac:graphicFrameMkLst>
        </pc:graphicFrameChg>
        <pc:picChg chg="mod">
          <ac:chgData name="mohammed binzouman" userId="8f2cf238-aa20-4dbb-b518-f9499c2f12dd" providerId="ADAL" clId="{543D298D-DE94-4CBE-A261-24BC6D5FFC87}" dt="2022-05-13T11:21:42.834" v="1" actId="1076"/>
          <ac:picMkLst>
            <pc:docMk/>
            <pc:sldMk cId="3179696295" sldId="258"/>
            <ac:picMk id="46" creationId="{8EAB3FF1-D932-6FD7-5B91-8F7A07163116}"/>
          </ac:picMkLst>
        </pc:picChg>
        <pc:picChg chg="mod">
          <ac:chgData name="mohammed binzouman" userId="8f2cf238-aa20-4dbb-b518-f9499c2f12dd" providerId="ADAL" clId="{543D298D-DE94-4CBE-A261-24BC6D5FFC87}" dt="2022-05-13T10:37:20.264" v="0" actId="1076"/>
          <ac:picMkLst>
            <pc:docMk/>
            <pc:sldMk cId="3179696295" sldId="258"/>
            <ac:picMk id="2057" creationId="{7C8BEE7C-D918-C917-CBFA-F8CC677825B0}"/>
          </ac:picMkLst>
        </pc:picChg>
      </pc:sldChg>
    </pc:docChg>
  </pc:docChgLst>
  <pc:docChgLst>
    <pc:chgData name="Ali Khalifah Ali Alhawas" userId="S::akaalhawas@sm.imamu.edu.sa::6994d598-4bcc-4d6a-a4ba-29c461e49f74" providerId="AD" clId="Web-{8D6CF9D9-A419-4083-AAEC-22A15E146805}"/>
    <pc:docChg chg="modSld">
      <pc:chgData name="Ali Khalifah Ali Alhawas" userId="S::akaalhawas@sm.imamu.edu.sa::6994d598-4bcc-4d6a-a4ba-29c461e49f74" providerId="AD" clId="Web-{8D6CF9D9-A419-4083-AAEC-22A15E146805}" dt="2022-05-12T13:46:00.567" v="20" actId="20577"/>
      <pc:docMkLst>
        <pc:docMk/>
      </pc:docMkLst>
      <pc:sldChg chg="modSp">
        <pc:chgData name="Ali Khalifah Ali Alhawas" userId="S::akaalhawas@sm.imamu.edu.sa::6994d598-4bcc-4d6a-a4ba-29c461e49f74" providerId="AD" clId="Web-{8D6CF9D9-A419-4083-AAEC-22A15E146805}" dt="2022-05-12T13:46:00.567" v="20" actId="20577"/>
        <pc:sldMkLst>
          <pc:docMk/>
          <pc:sldMk cId="3179696295" sldId="258"/>
        </pc:sldMkLst>
        <pc:spChg chg="mod">
          <ac:chgData name="Ali Khalifah Ali Alhawas" userId="S::akaalhawas@sm.imamu.edu.sa::6994d598-4bcc-4d6a-a4ba-29c461e49f74" providerId="AD" clId="Web-{8D6CF9D9-A419-4083-AAEC-22A15E146805}" dt="2022-05-12T13:46:00.567" v="20" actId="20577"/>
          <ac:spMkLst>
            <pc:docMk/>
            <pc:sldMk cId="3179696295" sldId="258"/>
            <ac:spMk id="5" creationId="{50D3F5F4-E9B3-DA01-BF8F-42CE57BC01DB}"/>
          </ac:spMkLst>
        </pc:spChg>
      </pc:sldChg>
    </pc:docChg>
  </pc:docChgLst>
  <pc:docChgLst>
    <pc:chgData name="mohammed abdulaziz yahya binzouman" userId="S::maybinzouman@sm.imamu.edu.sa::8f2cf238-aa20-4dbb-b518-f9499c2f12dd" providerId="AD" clId="Web-{0B606899-3538-4321-80BF-1C51DA797D29}"/>
    <pc:docChg chg="modSld">
      <pc:chgData name="mohammed abdulaziz yahya binzouman" userId="S::maybinzouman@sm.imamu.edu.sa::8f2cf238-aa20-4dbb-b518-f9499c2f12dd" providerId="AD" clId="Web-{0B606899-3538-4321-80BF-1C51DA797D29}" dt="2022-05-13T10:34:13.853" v="4" actId="20577"/>
      <pc:docMkLst>
        <pc:docMk/>
      </pc:docMkLst>
      <pc:sldChg chg="modSp">
        <pc:chgData name="mohammed abdulaziz yahya binzouman" userId="S::maybinzouman@sm.imamu.edu.sa::8f2cf238-aa20-4dbb-b518-f9499c2f12dd" providerId="AD" clId="Web-{0B606899-3538-4321-80BF-1C51DA797D29}" dt="2022-05-13T10:34:13.853" v="4" actId="20577"/>
        <pc:sldMkLst>
          <pc:docMk/>
          <pc:sldMk cId="3179696295" sldId="258"/>
        </pc:sldMkLst>
        <pc:spChg chg="mod">
          <ac:chgData name="mohammed abdulaziz yahya binzouman" userId="S::maybinzouman@sm.imamu.edu.sa::8f2cf238-aa20-4dbb-b518-f9499c2f12dd" providerId="AD" clId="Web-{0B606899-3538-4321-80BF-1C51DA797D29}" dt="2022-05-13T10:34:13.853" v="4" actId="20577"/>
          <ac:spMkLst>
            <pc:docMk/>
            <pc:sldMk cId="3179696295" sldId="258"/>
            <ac:spMk id="2052" creationId="{C7BEDA3F-AA56-4EB9-7F6D-A77EF4CF4647}"/>
          </ac:spMkLst>
        </pc:spChg>
      </pc:sldChg>
    </pc:docChg>
  </pc:docChgLst>
  <pc:docChgLst>
    <pc:chgData name="Ali Khalifah Ali Alhawas" userId="6994d598-4bcc-4d6a-a4ba-29c461e49f74" providerId="ADAL" clId="{02C243F4-259F-411A-971C-3A9A1720BB3E}"/>
    <pc:docChg chg="undo custSel modSld">
      <pc:chgData name="Ali Khalifah Ali Alhawas" userId="6994d598-4bcc-4d6a-a4ba-29c461e49f74" providerId="ADAL" clId="{02C243F4-259F-411A-971C-3A9A1720BB3E}" dt="2022-05-12T20:12:37.255" v="105" actId="1076"/>
      <pc:docMkLst>
        <pc:docMk/>
      </pc:docMkLst>
      <pc:sldChg chg="addSp delSp modSp mod">
        <pc:chgData name="Ali Khalifah Ali Alhawas" userId="6994d598-4bcc-4d6a-a4ba-29c461e49f74" providerId="ADAL" clId="{02C243F4-259F-411A-971C-3A9A1720BB3E}" dt="2022-05-12T20:12:37.255" v="105" actId="1076"/>
        <pc:sldMkLst>
          <pc:docMk/>
          <pc:sldMk cId="3179696295" sldId="258"/>
        </pc:sldMkLst>
        <pc:spChg chg="mod">
          <ac:chgData name="Ali Khalifah Ali Alhawas" userId="6994d598-4bcc-4d6a-a4ba-29c461e49f74" providerId="ADAL" clId="{02C243F4-259F-411A-971C-3A9A1720BB3E}" dt="2022-05-12T15:32:49.543" v="76"/>
          <ac:spMkLst>
            <pc:docMk/>
            <pc:sldMk cId="3179696295" sldId="258"/>
            <ac:spMk id="5" creationId="{50D3F5F4-E9B3-DA01-BF8F-42CE57BC01DB}"/>
          </ac:spMkLst>
        </pc:spChg>
        <pc:spChg chg="mod">
          <ac:chgData name="Ali Khalifah Ali Alhawas" userId="6994d598-4bcc-4d6a-a4ba-29c461e49f74" providerId="ADAL" clId="{02C243F4-259F-411A-971C-3A9A1720BB3E}" dt="2022-05-12T14:21:08.124" v="11" actId="207"/>
          <ac:spMkLst>
            <pc:docMk/>
            <pc:sldMk cId="3179696295" sldId="258"/>
            <ac:spMk id="11" creationId="{B8321DEC-1268-5EAC-F671-EAF621D4CE01}"/>
          </ac:spMkLst>
        </pc:spChg>
        <pc:spChg chg="mod">
          <ac:chgData name="Ali Khalifah Ali Alhawas" userId="6994d598-4bcc-4d6a-a4ba-29c461e49f74" providerId="ADAL" clId="{02C243F4-259F-411A-971C-3A9A1720BB3E}" dt="2022-05-12T16:14:40.616" v="79" actId="20577"/>
          <ac:spMkLst>
            <pc:docMk/>
            <pc:sldMk cId="3179696295" sldId="258"/>
            <ac:spMk id="12" creationId="{64A077FD-9F80-9CAB-8483-9D21EA819B7A}"/>
          </ac:spMkLst>
        </pc:spChg>
        <pc:spChg chg="add del mod">
          <ac:chgData name="Ali Khalifah Ali Alhawas" userId="6994d598-4bcc-4d6a-a4ba-29c461e49f74" providerId="ADAL" clId="{02C243F4-259F-411A-971C-3A9A1720BB3E}" dt="2022-05-12T14:21:03.565" v="10" actId="207"/>
          <ac:spMkLst>
            <pc:docMk/>
            <pc:sldMk cId="3179696295" sldId="258"/>
            <ac:spMk id="20" creationId="{B814F39D-274A-3F1F-89BC-6E5EE14B58EE}"/>
          </ac:spMkLst>
        </pc:spChg>
        <pc:spChg chg="add mod">
          <ac:chgData name="Ali Khalifah Ali Alhawas" userId="6994d598-4bcc-4d6a-a4ba-29c461e49f74" providerId="ADAL" clId="{02C243F4-259F-411A-971C-3A9A1720BB3E}" dt="2022-05-12T14:35:37.775" v="20" actId="20577"/>
          <ac:spMkLst>
            <pc:docMk/>
            <pc:sldMk cId="3179696295" sldId="258"/>
            <ac:spMk id="24" creationId="{FBED14B2-F32C-918C-8B92-9C90FCD86416}"/>
          </ac:spMkLst>
        </pc:spChg>
        <pc:spChg chg="add mod">
          <ac:chgData name="Ali Khalifah Ali Alhawas" userId="6994d598-4bcc-4d6a-a4ba-29c461e49f74" providerId="ADAL" clId="{02C243F4-259F-411A-971C-3A9A1720BB3E}" dt="2022-05-12T14:39:56.733" v="69"/>
          <ac:spMkLst>
            <pc:docMk/>
            <pc:sldMk cId="3179696295" sldId="258"/>
            <ac:spMk id="25" creationId="{9ED6C8DA-D15C-DAB6-ABF9-1A2ECD4D1759}"/>
          </ac:spMkLst>
        </pc:spChg>
        <pc:spChg chg="mod">
          <ac:chgData name="Ali Khalifah Ali Alhawas" userId="6994d598-4bcc-4d6a-a4ba-29c461e49f74" providerId="ADAL" clId="{02C243F4-259F-411A-971C-3A9A1720BB3E}" dt="2022-05-12T14:20:19.836" v="6" actId="207"/>
          <ac:spMkLst>
            <pc:docMk/>
            <pc:sldMk cId="3179696295" sldId="258"/>
            <ac:spMk id="28" creationId="{AD3A6E8A-A30F-9B6B-26D9-F7CA6BF48113}"/>
          </ac:spMkLst>
        </pc:spChg>
        <pc:spChg chg="mod">
          <ac:chgData name="Ali Khalifah Ali Alhawas" userId="6994d598-4bcc-4d6a-a4ba-29c461e49f74" providerId="ADAL" clId="{02C243F4-259F-411A-971C-3A9A1720BB3E}" dt="2022-05-12T14:20:30.760" v="7" actId="207"/>
          <ac:spMkLst>
            <pc:docMk/>
            <pc:sldMk cId="3179696295" sldId="258"/>
            <ac:spMk id="29" creationId="{75A25EF1-5CE9-E339-3C6B-C57E0214C929}"/>
          </ac:spMkLst>
        </pc:spChg>
        <pc:spChg chg="mod">
          <ac:chgData name="Ali Khalifah Ali Alhawas" userId="6994d598-4bcc-4d6a-a4ba-29c461e49f74" providerId="ADAL" clId="{02C243F4-259F-411A-971C-3A9A1720BB3E}" dt="2022-05-12T14:16:44.287" v="3" actId="207"/>
          <ac:spMkLst>
            <pc:docMk/>
            <pc:sldMk cId="3179696295" sldId="258"/>
            <ac:spMk id="33" creationId="{E1BBB7CD-351F-106E-D5E5-A710CCB1C636}"/>
          </ac:spMkLst>
        </pc:spChg>
        <pc:spChg chg="mod">
          <ac:chgData name="Ali Khalifah Ali Alhawas" userId="6994d598-4bcc-4d6a-a4ba-29c461e49f74" providerId="ADAL" clId="{02C243F4-259F-411A-971C-3A9A1720BB3E}" dt="2022-05-12T14:20:36.997" v="8" actId="207"/>
          <ac:spMkLst>
            <pc:docMk/>
            <pc:sldMk cId="3179696295" sldId="258"/>
            <ac:spMk id="34" creationId="{0B991B7F-0686-1CD8-A704-F13058BC4AFC}"/>
          </ac:spMkLst>
        </pc:spChg>
        <pc:spChg chg="mod">
          <ac:chgData name="Ali Khalifah Ali Alhawas" userId="6994d598-4bcc-4d6a-a4ba-29c461e49f74" providerId="ADAL" clId="{02C243F4-259F-411A-971C-3A9A1720BB3E}" dt="2022-05-12T18:28:23.398" v="81" actId="1076"/>
          <ac:spMkLst>
            <pc:docMk/>
            <pc:sldMk cId="3179696295" sldId="258"/>
            <ac:spMk id="39" creationId="{0373C5F4-A71E-87D3-2939-CFBB8AB12190}"/>
          </ac:spMkLst>
        </pc:spChg>
        <pc:spChg chg="add mod">
          <ac:chgData name="Ali Khalifah Ali Alhawas" userId="6994d598-4bcc-4d6a-a4ba-29c461e49f74" providerId="ADAL" clId="{02C243F4-259F-411A-971C-3A9A1720BB3E}" dt="2022-05-12T19:37:09.758" v="100" actId="20577"/>
          <ac:spMkLst>
            <pc:docMk/>
            <pc:sldMk cId="3179696295" sldId="258"/>
            <ac:spMk id="44" creationId="{5F021A9E-597D-9E30-6618-F78711FE6D76}"/>
          </ac:spMkLst>
        </pc:spChg>
        <pc:spChg chg="mod">
          <ac:chgData name="Ali Khalifah Ali Alhawas" userId="6994d598-4bcc-4d6a-a4ba-29c461e49f74" providerId="ADAL" clId="{02C243F4-259F-411A-971C-3A9A1720BB3E}" dt="2022-05-12T20:11:52.324" v="103" actId="14100"/>
          <ac:spMkLst>
            <pc:docMk/>
            <pc:sldMk cId="3179696295" sldId="258"/>
            <ac:spMk id="54" creationId="{E6F53AFD-440D-AE46-771E-58F33AB85DF6}"/>
          </ac:spMkLst>
        </pc:spChg>
        <pc:graphicFrameChg chg="mod modGraphic">
          <ac:chgData name="Ali Khalifah Ali Alhawas" userId="6994d598-4bcc-4d6a-a4ba-29c461e49f74" providerId="ADAL" clId="{02C243F4-259F-411A-971C-3A9A1720BB3E}" dt="2022-05-12T20:12:37.255" v="105" actId="1076"/>
          <ac:graphicFrameMkLst>
            <pc:docMk/>
            <pc:sldMk cId="3179696295" sldId="258"/>
            <ac:graphicFrameMk id="30" creationId="{221B4AD9-59E5-D39D-C7D3-2009D36816C9}"/>
          </ac:graphicFrameMkLst>
        </pc:graphicFrameChg>
        <pc:picChg chg="mod">
          <ac:chgData name="Ali Khalifah Ali Alhawas" userId="6994d598-4bcc-4d6a-a4ba-29c461e49f74" providerId="ADAL" clId="{02C243F4-259F-411A-971C-3A9A1720BB3E}" dt="2022-05-12T20:12:31.227" v="104" actId="1076"/>
          <ac:picMkLst>
            <pc:docMk/>
            <pc:sldMk cId="3179696295" sldId="258"/>
            <ac:picMk id="32" creationId="{D9B30DEF-986E-13A5-B6CF-FDAED9ADCDB4}"/>
          </ac:picMkLst>
        </pc:picChg>
      </pc:sldChg>
    </pc:docChg>
  </pc:docChgLst>
  <pc:docChgLst>
    <pc:chgData clId="Web-{C941977B-0F13-4C28-AFC3-88F737ABE584}"/>
    <pc:docChg chg="modSld">
      <pc:chgData name="" userId="" providerId="" clId="Web-{C941977B-0F13-4C28-AFC3-88F737ABE584}" dt="2022-05-12T13:23:07.151" v="0"/>
      <pc:docMkLst>
        <pc:docMk/>
      </pc:docMkLst>
      <pc:sldChg chg="addSp">
        <pc:chgData name="" userId="" providerId="" clId="Web-{C941977B-0F13-4C28-AFC3-88F737ABE584}" dt="2022-05-12T13:23:07.151" v="0"/>
        <pc:sldMkLst>
          <pc:docMk/>
          <pc:sldMk cId="1355043581" sldId="257"/>
        </pc:sldMkLst>
        <pc:spChg chg="add">
          <ac:chgData name="" userId="" providerId="" clId="Web-{C941977B-0F13-4C28-AFC3-88F737ABE584}" dt="2022-05-12T13:23:07.151" v="0"/>
          <ac:spMkLst>
            <pc:docMk/>
            <pc:sldMk cId="1355043581" sldId="257"/>
            <ac:spMk id="3" creationId="{B451B798-AF30-99DA-D06A-FC23404BF439}"/>
          </ac:spMkLst>
        </pc:spChg>
      </pc:sldChg>
    </pc:docChg>
  </pc:docChgLst>
  <pc:docChgLst>
    <pc:chgData name="Ali Khalifah Ali Alhawas" userId="S::akaalhawas@sm.imamu.edu.sa::6994d598-4bcc-4d6a-a4ba-29c461e49f74" providerId="AD" clId="Web-{C941977B-0F13-4C28-AFC3-88F737ABE584}"/>
    <pc:docChg chg="modSld">
      <pc:chgData name="Ali Khalifah Ali Alhawas" userId="S::akaalhawas@sm.imamu.edu.sa::6994d598-4bcc-4d6a-a4ba-29c461e49f74" providerId="AD" clId="Web-{C941977B-0F13-4C28-AFC3-88F737ABE584}" dt="2022-05-12T13:23:58.090" v="114" actId="20577"/>
      <pc:docMkLst>
        <pc:docMk/>
      </pc:docMkLst>
      <pc:sldChg chg="addSp modSp">
        <pc:chgData name="Ali Khalifah Ali Alhawas" userId="S::akaalhawas@sm.imamu.edu.sa::6994d598-4bcc-4d6a-a4ba-29c461e49f74" providerId="AD" clId="Web-{C941977B-0F13-4C28-AFC3-88F737ABE584}" dt="2022-05-12T13:23:58.090" v="114" actId="20577"/>
        <pc:sldMkLst>
          <pc:docMk/>
          <pc:sldMk cId="3179696295" sldId="258"/>
        </pc:sldMkLst>
        <pc:spChg chg="add mod">
          <ac:chgData name="Ali Khalifah Ali Alhawas" userId="S::akaalhawas@sm.imamu.edu.sa::6994d598-4bcc-4d6a-a4ba-29c461e49f74" providerId="AD" clId="Web-{C941977B-0F13-4C28-AFC3-88F737ABE584}" dt="2022-05-12T13:23:58.090" v="114" actId="20577"/>
          <ac:spMkLst>
            <pc:docMk/>
            <pc:sldMk cId="3179696295" sldId="258"/>
            <ac:spMk id="2" creationId="{F21E2C8A-7754-14BE-9553-85C4F4C6EC8C}"/>
          </ac:spMkLst>
        </pc:spChg>
      </pc:sldChg>
    </pc:docChg>
  </pc:docChgLst>
  <pc:docChgLst>
    <pc:chgData name="mohammed abdulaziz yahya binzouman" userId="S::maybinzouman@sm.imamu.edu.sa::8f2cf238-aa20-4dbb-b518-f9499c2f12dd" providerId="AD" clId="Web-{A04F7021-4EE1-427E-9E00-F02CF49F940C}"/>
    <pc:docChg chg="mod addSld delSld modSld addMainMaster delMainMaster modMainMaster setSldSz">
      <pc:chgData name="mohammed abdulaziz yahya binzouman" userId="S::maybinzouman@sm.imamu.edu.sa::8f2cf238-aa20-4dbb-b518-f9499c2f12dd" providerId="AD" clId="Web-{A04F7021-4EE1-427E-9E00-F02CF49F940C}" dt="2022-05-12T13:22:46.120" v="21"/>
      <pc:docMkLst>
        <pc:docMk/>
      </pc:docMkLst>
      <pc:sldChg chg="del">
        <pc:chgData name="mohammed abdulaziz yahya binzouman" userId="S::maybinzouman@sm.imamu.edu.sa::8f2cf238-aa20-4dbb-b518-f9499c2f12dd" providerId="AD" clId="Web-{A04F7021-4EE1-427E-9E00-F02CF49F940C}" dt="2022-05-12T13:13:47.731" v="1"/>
        <pc:sldMkLst>
          <pc:docMk/>
          <pc:sldMk cId="109857222" sldId="256"/>
        </pc:sldMkLst>
      </pc:sldChg>
      <pc:sldChg chg="modSp add del mod modClrScheme chgLayout">
        <pc:chgData name="mohammed abdulaziz yahya binzouman" userId="S::maybinzouman@sm.imamu.edu.sa::8f2cf238-aa20-4dbb-b518-f9499c2f12dd" providerId="AD" clId="Web-{A04F7021-4EE1-427E-9E00-F02CF49F940C}" dt="2022-05-12T13:22:46.120" v="21"/>
        <pc:sldMkLst>
          <pc:docMk/>
          <pc:sldMk cId="1355043581" sldId="257"/>
        </pc:sldMkLst>
        <pc:spChg chg="mod">
          <ac:chgData name="mohammed abdulaziz yahya binzouman" userId="S::maybinzouman@sm.imamu.edu.sa::8f2cf238-aa20-4dbb-b518-f9499c2f12dd" providerId="AD" clId="Web-{A04F7021-4EE1-427E-9E00-F02CF49F940C}" dt="2022-05-12T13:21:40.837" v="17"/>
          <ac:spMkLst>
            <pc:docMk/>
            <pc:sldMk cId="1355043581" sldId="257"/>
            <ac:spMk id="2" creationId="{5460053B-15AD-B1A1-8673-2E7202625DD6}"/>
          </ac:spMkLst>
        </pc:spChg>
        <pc:spChg chg="mod">
          <ac:chgData name="mohammed abdulaziz yahya binzouman" userId="S::maybinzouman@sm.imamu.edu.sa::8f2cf238-aa20-4dbb-b518-f9499c2f12dd" providerId="AD" clId="Web-{A04F7021-4EE1-427E-9E00-F02CF49F940C}" dt="2022-05-12T13:21:40.837" v="17"/>
          <ac:spMkLst>
            <pc:docMk/>
            <pc:sldMk cId="1355043581" sldId="257"/>
            <ac:spMk id="10" creationId="{6AD4D6CA-9AFF-4595-9111-41E059CCE9B7}"/>
          </ac:spMkLst>
        </pc:spChg>
        <pc:spChg chg="mod">
          <ac:chgData name="mohammed abdulaziz yahya binzouman" userId="S::maybinzouman@sm.imamu.edu.sa::8f2cf238-aa20-4dbb-b518-f9499c2f12dd" providerId="AD" clId="Web-{A04F7021-4EE1-427E-9E00-F02CF49F940C}" dt="2022-05-12T13:21:40.837" v="17"/>
          <ac:spMkLst>
            <pc:docMk/>
            <pc:sldMk cId="1355043581" sldId="257"/>
            <ac:spMk id="2052" creationId="{C7BEDA3F-AA56-4EB9-7F6D-A77EF4CF4647}"/>
          </ac:spMkLst>
        </pc:spChg>
        <pc:spChg chg="mod">
          <ac:chgData name="mohammed abdulaziz yahya binzouman" userId="S::maybinzouman@sm.imamu.edu.sa::8f2cf238-aa20-4dbb-b518-f9499c2f12dd" providerId="AD" clId="Web-{A04F7021-4EE1-427E-9E00-F02CF49F940C}" dt="2022-05-12T13:21:40.837" v="17"/>
          <ac:spMkLst>
            <pc:docMk/>
            <pc:sldMk cId="1355043581" sldId="257"/>
            <ac:spMk id="2055" creationId="{1326047E-9D2D-5D16-2343-6207A4E91E8C}"/>
          </ac:spMkLst>
        </pc:spChg>
        <pc:spChg chg="mod">
          <ac:chgData name="mohammed abdulaziz yahya binzouman" userId="S::maybinzouman@sm.imamu.edu.sa::8f2cf238-aa20-4dbb-b518-f9499c2f12dd" providerId="AD" clId="Web-{A04F7021-4EE1-427E-9E00-F02CF49F940C}" dt="2022-05-12T13:21:40.837" v="17"/>
          <ac:spMkLst>
            <pc:docMk/>
            <pc:sldMk cId="1355043581" sldId="257"/>
            <ac:spMk id="2056" creationId="{D7DE0763-F5B0-F2EB-0CF3-94F1AFA6F396}"/>
          </ac:spMkLst>
        </pc:spChg>
        <pc:picChg chg="mod">
          <ac:chgData name="mohammed abdulaziz yahya binzouman" userId="S::maybinzouman@sm.imamu.edu.sa::8f2cf238-aa20-4dbb-b518-f9499c2f12dd" providerId="AD" clId="Web-{A04F7021-4EE1-427E-9E00-F02CF49F940C}" dt="2022-05-12T13:21:40.837" v="17"/>
          <ac:picMkLst>
            <pc:docMk/>
            <pc:sldMk cId="1355043581" sldId="257"/>
            <ac:picMk id="2050" creationId="{52149C9C-76F5-DCC2-A587-5097C3D00745}"/>
          </ac:picMkLst>
        </pc:picChg>
        <pc:picChg chg="mod">
          <ac:chgData name="mohammed abdulaziz yahya binzouman" userId="S::maybinzouman@sm.imamu.edu.sa::8f2cf238-aa20-4dbb-b518-f9499c2f12dd" providerId="AD" clId="Web-{A04F7021-4EE1-427E-9E00-F02CF49F940C}" dt="2022-05-12T13:21:40.837" v="17"/>
          <ac:picMkLst>
            <pc:docMk/>
            <pc:sldMk cId="1355043581" sldId="257"/>
            <ac:picMk id="2057" creationId="{7C8BEE7C-D918-C917-CBFA-F8CC677825B0}"/>
          </ac:picMkLst>
        </pc:picChg>
        <pc:picChg chg="mod">
          <ac:chgData name="mohammed abdulaziz yahya binzouman" userId="S::maybinzouman@sm.imamu.edu.sa::8f2cf238-aa20-4dbb-b518-f9499c2f12dd" providerId="AD" clId="Web-{A04F7021-4EE1-427E-9E00-F02CF49F940C}" dt="2022-05-12T13:21:40.837" v="17"/>
          <ac:picMkLst>
            <pc:docMk/>
            <pc:sldMk cId="1355043581" sldId="257"/>
            <ac:picMk id="2058" creationId="{48DEA4FD-2835-4054-3F51-0BAF18BAD768}"/>
          </ac:picMkLst>
        </pc:picChg>
        <pc:cxnChg chg="mod">
          <ac:chgData name="mohammed abdulaziz yahya binzouman" userId="S::maybinzouman@sm.imamu.edu.sa::8f2cf238-aa20-4dbb-b518-f9499c2f12dd" providerId="AD" clId="Web-{A04F7021-4EE1-427E-9E00-F02CF49F940C}" dt="2022-05-12T13:21:40.837" v="17"/>
          <ac:cxnSpMkLst>
            <pc:docMk/>
            <pc:sldMk cId="1355043581" sldId="257"/>
            <ac:cxnSpMk id="13" creationId="{8A06A7E3-1A8D-71E5-632D-ABD653535321}"/>
          </ac:cxnSpMkLst>
        </pc:cxnChg>
        <pc:cxnChg chg="mod">
          <ac:chgData name="mohammed abdulaziz yahya binzouman" userId="S::maybinzouman@sm.imamu.edu.sa::8f2cf238-aa20-4dbb-b518-f9499c2f12dd" providerId="AD" clId="Web-{A04F7021-4EE1-427E-9E00-F02CF49F940C}" dt="2022-05-12T13:21:40.837" v="17"/>
          <ac:cxnSpMkLst>
            <pc:docMk/>
            <pc:sldMk cId="1355043581" sldId="257"/>
            <ac:cxnSpMk id="15" creationId="{1100ECD6-518D-3683-D511-86A281B863E8}"/>
          </ac:cxnSpMkLst>
        </pc:cxnChg>
      </pc:sldChg>
      <pc:sldChg chg="add del">
        <pc:chgData name="mohammed abdulaziz yahya binzouman" userId="S::maybinzouman@sm.imamu.edu.sa::8f2cf238-aa20-4dbb-b518-f9499c2f12dd" providerId="AD" clId="Web-{A04F7021-4EE1-427E-9E00-F02CF49F940C}" dt="2022-05-12T13:14:06.309" v="3"/>
        <pc:sldMkLst>
          <pc:docMk/>
          <pc:sldMk cId="1223594930" sldId="258"/>
        </pc:sldMkLst>
      </pc:sldChg>
      <pc:sldChg chg="modSp add mod modClrScheme modShow chgLayout">
        <pc:chgData name="mohammed abdulaziz yahya binzouman" userId="S::maybinzouman@sm.imamu.edu.sa::8f2cf238-aa20-4dbb-b518-f9499c2f12dd" providerId="AD" clId="Web-{A04F7021-4EE1-427E-9E00-F02CF49F940C}" dt="2022-05-12T13:22:14.228" v="20" actId="1076"/>
        <pc:sldMkLst>
          <pc:docMk/>
          <pc:sldMk cId="3179696295" sldId="258"/>
        </pc:sldMkLst>
        <pc:spChg chg="mod">
          <ac:chgData name="mohammed abdulaziz yahya binzouman" userId="S::maybinzouman@sm.imamu.edu.sa::8f2cf238-aa20-4dbb-b518-f9499c2f12dd" providerId="AD" clId="Web-{A04F7021-4EE1-427E-9E00-F02CF49F940C}" dt="2022-05-12T13:21:40.837" v="17"/>
          <ac:spMkLst>
            <pc:docMk/>
            <pc:sldMk cId="3179696295" sldId="258"/>
            <ac:spMk id="10" creationId="{6AD4D6CA-9AFF-4595-9111-41E059CCE9B7}"/>
          </ac:spMkLst>
        </pc:spChg>
        <pc:spChg chg="mod">
          <ac:chgData name="mohammed abdulaziz yahya binzouman" userId="S::maybinzouman@sm.imamu.edu.sa::8f2cf238-aa20-4dbb-b518-f9499c2f12dd" providerId="AD" clId="Web-{A04F7021-4EE1-427E-9E00-F02CF49F940C}" dt="2022-05-12T13:21:40.837" v="17"/>
          <ac:spMkLst>
            <pc:docMk/>
            <pc:sldMk cId="3179696295" sldId="258"/>
            <ac:spMk id="2052" creationId="{C7BEDA3F-AA56-4EB9-7F6D-A77EF4CF4647}"/>
          </ac:spMkLst>
        </pc:spChg>
        <pc:spChg chg="mod">
          <ac:chgData name="mohammed abdulaziz yahya binzouman" userId="S::maybinzouman@sm.imamu.edu.sa::8f2cf238-aa20-4dbb-b518-f9499c2f12dd" providerId="AD" clId="Web-{A04F7021-4EE1-427E-9E00-F02CF49F940C}" dt="2022-05-12T13:21:40.837" v="17"/>
          <ac:spMkLst>
            <pc:docMk/>
            <pc:sldMk cId="3179696295" sldId="258"/>
            <ac:spMk id="2055" creationId="{1326047E-9D2D-5D16-2343-6207A4E91E8C}"/>
          </ac:spMkLst>
        </pc:spChg>
        <pc:spChg chg="mod">
          <ac:chgData name="mohammed abdulaziz yahya binzouman" userId="S::maybinzouman@sm.imamu.edu.sa::8f2cf238-aa20-4dbb-b518-f9499c2f12dd" providerId="AD" clId="Web-{A04F7021-4EE1-427E-9E00-F02CF49F940C}" dt="2022-05-12T13:21:40.837" v="17"/>
          <ac:spMkLst>
            <pc:docMk/>
            <pc:sldMk cId="3179696295" sldId="258"/>
            <ac:spMk id="2056" creationId="{D7DE0763-F5B0-F2EB-0CF3-94F1AFA6F396}"/>
          </ac:spMkLst>
        </pc:spChg>
        <pc:picChg chg="mod">
          <ac:chgData name="mohammed abdulaziz yahya binzouman" userId="S::maybinzouman@sm.imamu.edu.sa::8f2cf238-aa20-4dbb-b518-f9499c2f12dd" providerId="AD" clId="Web-{A04F7021-4EE1-427E-9E00-F02CF49F940C}" dt="2022-05-12T13:21:40.837" v="17"/>
          <ac:picMkLst>
            <pc:docMk/>
            <pc:sldMk cId="3179696295" sldId="258"/>
            <ac:picMk id="2050" creationId="{52149C9C-76F5-DCC2-A587-5097C3D00745}"/>
          </ac:picMkLst>
        </pc:picChg>
        <pc:picChg chg="mod">
          <ac:chgData name="mohammed abdulaziz yahya binzouman" userId="S::maybinzouman@sm.imamu.edu.sa::8f2cf238-aa20-4dbb-b518-f9499c2f12dd" providerId="AD" clId="Web-{A04F7021-4EE1-427E-9E00-F02CF49F940C}" dt="2022-05-12T13:21:40.837" v="17"/>
          <ac:picMkLst>
            <pc:docMk/>
            <pc:sldMk cId="3179696295" sldId="258"/>
            <ac:picMk id="2057" creationId="{7C8BEE7C-D918-C917-CBFA-F8CC677825B0}"/>
          </ac:picMkLst>
        </pc:picChg>
        <pc:picChg chg="mod">
          <ac:chgData name="mohammed abdulaziz yahya binzouman" userId="S::maybinzouman@sm.imamu.edu.sa::8f2cf238-aa20-4dbb-b518-f9499c2f12dd" providerId="AD" clId="Web-{A04F7021-4EE1-427E-9E00-F02CF49F940C}" dt="2022-05-12T13:22:14.228" v="20" actId="1076"/>
          <ac:picMkLst>
            <pc:docMk/>
            <pc:sldMk cId="3179696295" sldId="258"/>
            <ac:picMk id="2058" creationId="{48DEA4FD-2835-4054-3F51-0BAF18BAD768}"/>
          </ac:picMkLst>
        </pc:picChg>
        <pc:cxnChg chg="mod">
          <ac:chgData name="mohammed abdulaziz yahya binzouman" userId="S::maybinzouman@sm.imamu.edu.sa::8f2cf238-aa20-4dbb-b518-f9499c2f12dd" providerId="AD" clId="Web-{A04F7021-4EE1-427E-9E00-F02CF49F940C}" dt="2022-05-12T13:21:40.837" v="17"/>
          <ac:cxnSpMkLst>
            <pc:docMk/>
            <pc:sldMk cId="3179696295" sldId="258"/>
            <ac:cxnSpMk id="13" creationId="{8A06A7E3-1A8D-71E5-632D-ABD653535321}"/>
          </ac:cxnSpMkLst>
        </pc:cxnChg>
        <pc:cxnChg chg="mod">
          <ac:chgData name="mohammed abdulaziz yahya binzouman" userId="S::maybinzouman@sm.imamu.edu.sa::8f2cf238-aa20-4dbb-b518-f9499c2f12dd" providerId="AD" clId="Web-{A04F7021-4EE1-427E-9E00-F02CF49F940C}" dt="2022-05-12T13:21:40.837" v="17"/>
          <ac:cxnSpMkLst>
            <pc:docMk/>
            <pc:sldMk cId="3179696295" sldId="258"/>
            <ac:cxnSpMk id="15" creationId="{1100ECD6-518D-3683-D511-86A281B863E8}"/>
          </ac:cxnSpMkLst>
        </pc:cxnChg>
      </pc:sldChg>
      <pc:sldMasterChg chg="modSp add del addSldLayout delSldLayout modSldLayout">
        <pc:chgData name="mohammed abdulaziz yahya binzouman" userId="S::maybinzouman@sm.imamu.edu.sa::8f2cf238-aa20-4dbb-b518-f9499c2f12dd" providerId="AD" clId="Web-{A04F7021-4EE1-427E-9E00-F02CF49F940C}" dt="2022-05-12T13:21:09.961" v="14"/>
        <pc:sldMasterMkLst>
          <pc:docMk/>
          <pc:sldMasterMk cId="2460954070" sldId="2147483660"/>
        </pc:sldMasterMkLst>
        <pc:spChg chg="mod">
          <ac:chgData name="mohammed abdulaziz yahya binzouman" userId="S::maybinzouman@sm.imamu.edu.sa::8f2cf238-aa20-4dbb-b518-f9499c2f12dd" providerId="AD" clId="Web-{A04F7021-4EE1-427E-9E00-F02CF49F940C}" dt="2022-05-12T13:21:09.774" v="13"/>
          <ac:spMkLst>
            <pc:docMk/>
            <pc:sldMasterMk cId="2460954070" sldId="2147483660"/>
            <ac:spMk id="2" creationId="{00000000-0000-0000-0000-000000000000}"/>
          </ac:spMkLst>
        </pc:spChg>
        <pc:spChg chg="mod">
          <ac:chgData name="mohammed abdulaziz yahya binzouman" userId="S::maybinzouman@sm.imamu.edu.sa::8f2cf238-aa20-4dbb-b518-f9499c2f12dd" providerId="AD" clId="Web-{A04F7021-4EE1-427E-9E00-F02CF49F940C}" dt="2022-05-12T13:21:09.774" v="13"/>
          <ac:spMkLst>
            <pc:docMk/>
            <pc:sldMasterMk cId="2460954070" sldId="2147483660"/>
            <ac:spMk id="3" creationId="{00000000-0000-0000-0000-000000000000}"/>
          </ac:spMkLst>
        </pc:spChg>
        <pc:spChg chg="mod">
          <ac:chgData name="mohammed abdulaziz yahya binzouman" userId="S::maybinzouman@sm.imamu.edu.sa::8f2cf238-aa20-4dbb-b518-f9499c2f12dd" providerId="AD" clId="Web-{A04F7021-4EE1-427E-9E00-F02CF49F940C}" dt="2022-05-12T13:21:09.774" v="13"/>
          <ac:spMkLst>
            <pc:docMk/>
            <pc:sldMasterMk cId="2460954070" sldId="2147483660"/>
            <ac:spMk id="4" creationId="{00000000-0000-0000-0000-000000000000}"/>
          </ac:spMkLst>
        </pc:spChg>
        <pc:spChg chg="mod">
          <ac:chgData name="mohammed abdulaziz yahya binzouman" userId="S::maybinzouman@sm.imamu.edu.sa::8f2cf238-aa20-4dbb-b518-f9499c2f12dd" providerId="AD" clId="Web-{A04F7021-4EE1-427E-9E00-F02CF49F940C}" dt="2022-05-12T13:21:09.774" v="13"/>
          <ac:spMkLst>
            <pc:docMk/>
            <pc:sldMasterMk cId="2460954070" sldId="2147483660"/>
            <ac:spMk id="5" creationId="{00000000-0000-0000-0000-000000000000}"/>
          </ac:spMkLst>
        </pc:spChg>
        <pc:spChg chg="mod">
          <ac:chgData name="mohammed abdulaziz yahya binzouman" userId="S::maybinzouman@sm.imamu.edu.sa::8f2cf238-aa20-4dbb-b518-f9499c2f12dd" providerId="AD" clId="Web-{A04F7021-4EE1-427E-9E00-F02CF49F940C}" dt="2022-05-12T13:21:09.774" v="13"/>
          <ac:spMkLst>
            <pc:docMk/>
            <pc:sldMasterMk cId="2460954070" sldId="2147483660"/>
            <ac:spMk id="6" creationId="{00000000-0000-0000-0000-000000000000}"/>
          </ac:spMkLst>
        </pc:spChg>
        <pc:sldLayoutChg chg="modSp add del">
          <pc:chgData name="mohammed abdulaziz yahya binzouman" userId="S::maybinzouman@sm.imamu.edu.sa::8f2cf238-aa20-4dbb-b518-f9499c2f12dd" providerId="AD" clId="Web-{A04F7021-4EE1-427E-9E00-F02CF49F940C}" dt="2022-05-12T13:21:09.961" v="14"/>
          <pc:sldLayoutMkLst>
            <pc:docMk/>
            <pc:sldMasterMk cId="2460954070" sldId="2147483660"/>
            <pc:sldLayoutMk cId="2385387890" sldId="2147483661"/>
          </pc:sldLayoutMkLst>
          <pc:spChg chg="mod">
            <ac:chgData name="mohammed abdulaziz yahya binzouman" userId="S::maybinzouman@sm.imamu.edu.sa::8f2cf238-aa20-4dbb-b518-f9499c2f12dd" providerId="AD" clId="Web-{A04F7021-4EE1-427E-9E00-F02CF49F940C}" dt="2022-05-12T13:21:09.774" v="13"/>
            <ac:spMkLst>
              <pc:docMk/>
              <pc:sldMasterMk cId="2460954070" sldId="2147483660"/>
              <pc:sldLayoutMk cId="2385387890" sldId="2147483661"/>
              <ac:spMk id="2" creationId="{00000000-0000-0000-0000-000000000000}"/>
            </ac:spMkLst>
          </pc:spChg>
          <pc:spChg chg="mod">
            <ac:chgData name="mohammed abdulaziz yahya binzouman" userId="S::maybinzouman@sm.imamu.edu.sa::8f2cf238-aa20-4dbb-b518-f9499c2f12dd" providerId="AD" clId="Web-{A04F7021-4EE1-427E-9E00-F02CF49F940C}" dt="2022-05-12T13:21:09.774" v="13"/>
            <ac:spMkLst>
              <pc:docMk/>
              <pc:sldMasterMk cId="2460954070" sldId="2147483660"/>
              <pc:sldLayoutMk cId="2385387890" sldId="2147483661"/>
              <ac:spMk id="3" creationId="{00000000-0000-0000-0000-000000000000}"/>
            </ac:spMkLst>
          </pc:spChg>
        </pc:sldLayoutChg>
        <pc:sldLayoutChg chg="add del">
          <pc:chgData name="mohammed abdulaziz yahya binzouman" userId="S::maybinzouman@sm.imamu.edu.sa::8f2cf238-aa20-4dbb-b518-f9499c2f12dd" providerId="AD" clId="Web-{A04F7021-4EE1-427E-9E00-F02CF49F940C}" dt="2022-05-12T13:21:09.961" v="14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Sp add del">
          <pc:chgData name="mohammed abdulaziz yahya binzouman" userId="S::maybinzouman@sm.imamu.edu.sa::8f2cf238-aa20-4dbb-b518-f9499c2f12dd" providerId="AD" clId="Web-{A04F7021-4EE1-427E-9E00-F02CF49F940C}" dt="2022-05-12T13:21:09.961" v="14"/>
          <pc:sldLayoutMkLst>
            <pc:docMk/>
            <pc:sldMasterMk cId="2460954070" sldId="2147483660"/>
            <pc:sldLayoutMk cId="2591524520" sldId="2147483663"/>
          </pc:sldLayoutMkLst>
          <pc:spChg chg="mod">
            <ac:chgData name="mohammed abdulaziz yahya binzouman" userId="S::maybinzouman@sm.imamu.edu.sa::8f2cf238-aa20-4dbb-b518-f9499c2f12dd" providerId="AD" clId="Web-{A04F7021-4EE1-427E-9E00-F02CF49F940C}" dt="2022-05-12T13:21:09.774" v="13"/>
            <ac:spMkLst>
              <pc:docMk/>
              <pc:sldMasterMk cId="2460954070" sldId="2147483660"/>
              <pc:sldLayoutMk cId="2591524520" sldId="2147483663"/>
              <ac:spMk id="2" creationId="{00000000-0000-0000-0000-000000000000}"/>
            </ac:spMkLst>
          </pc:spChg>
          <pc:spChg chg="mod">
            <ac:chgData name="mohammed abdulaziz yahya binzouman" userId="S::maybinzouman@sm.imamu.edu.sa::8f2cf238-aa20-4dbb-b518-f9499c2f12dd" providerId="AD" clId="Web-{A04F7021-4EE1-427E-9E00-F02CF49F940C}" dt="2022-05-12T13:21:09.774" v="13"/>
            <ac:spMkLst>
              <pc:docMk/>
              <pc:sldMasterMk cId="2460954070" sldId="2147483660"/>
              <pc:sldLayoutMk cId="2591524520" sldId="2147483663"/>
              <ac:spMk id="3" creationId="{00000000-0000-0000-0000-000000000000}"/>
            </ac:spMkLst>
          </pc:spChg>
        </pc:sldLayoutChg>
        <pc:sldLayoutChg chg="modSp add del">
          <pc:chgData name="mohammed abdulaziz yahya binzouman" userId="S::maybinzouman@sm.imamu.edu.sa::8f2cf238-aa20-4dbb-b518-f9499c2f12dd" providerId="AD" clId="Web-{A04F7021-4EE1-427E-9E00-F02CF49F940C}" dt="2022-05-12T13:21:09.961" v="14"/>
          <pc:sldLayoutMkLst>
            <pc:docMk/>
            <pc:sldMasterMk cId="2460954070" sldId="2147483660"/>
            <pc:sldLayoutMk cId="1203092039" sldId="2147483664"/>
          </pc:sldLayoutMkLst>
          <pc:spChg chg="mod">
            <ac:chgData name="mohammed abdulaziz yahya binzouman" userId="S::maybinzouman@sm.imamu.edu.sa::8f2cf238-aa20-4dbb-b518-f9499c2f12dd" providerId="AD" clId="Web-{A04F7021-4EE1-427E-9E00-F02CF49F940C}" dt="2022-05-12T13:21:09.774" v="13"/>
            <ac:spMkLst>
              <pc:docMk/>
              <pc:sldMasterMk cId="2460954070" sldId="2147483660"/>
              <pc:sldLayoutMk cId="1203092039" sldId="2147483664"/>
              <ac:spMk id="3" creationId="{00000000-0000-0000-0000-000000000000}"/>
            </ac:spMkLst>
          </pc:spChg>
          <pc:spChg chg="mod">
            <ac:chgData name="mohammed abdulaziz yahya binzouman" userId="S::maybinzouman@sm.imamu.edu.sa::8f2cf238-aa20-4dbb-b518-f9499c2f12dd" providerId="AD" clId="Web-{A04F7021-4EE1-427E-9E00-F02CF49F940C}" dt="2022-05-12T13:21:09.774" v="13"/>
            <ac:spMkLst>
              <pc:docMk/>
              <pc:sldMasterMk cId="2460954070" sldId="2147483660"/>
              <pc:sldLayoutMk cId="1203092039" sldId="2147483664"/>
              <ac:spMk id="4" creationId="{00000000-0000-0000-0000-000000000000}"/>
            </ac:spMkLst>
          </pc:spChg>
        </pc:sldLayoutChg>
        <pc:sldLayoutChg chg="modSp add del">
          <pc:chgData name="mohammed abdulaziz yahya binzouman" userId="S::maybinzouman@sm.imamu.edu.sa::8f2cf238-aa20-4dbb-b518-f9499c2f12dd" providerId="AD" clId="Web-{A04F7021-4EE1-427E-9E00-F02CF49F940C}" dt="2022-05-12T13:21:09.961" v="14"/>
          <pc:sldLayoutMkLst>
            <pc:docMk/>
            <pc:sldMasterMk cId="2460954070" sldId="2147483660"/>
            <pc:sldLayoutMk cId="3733172339" sldId="2147483665"/>
          </pc:sldLayoutMkLst>
          <pc:spChg chg="mod">
            <ac:chgData name="mohammed abdulaziz yahya binzouman" userId="S::maybinzouman@sm.imamu.edu.sa::8f2cf238-aa20-4dbb-b518-f9499c2f12dd" providerId="AD" clId="Web-{A04F7021-4EE1-427E-9E00-F02CF49F940C}" dt="2022-05-12T13:21:09.774" v="13"/>
            <ac:spMkLst>
              <pc:docMk/>
              <pc:sldMasterMk cId="2460954070" sldId="2147483660"/>
              <pc:sldLayoutMk cId="3733172339" sldId="2147483665"/>
              <ac:spMk id="2" creationId="{00000000-0000-0000-0000-000000000000}"/>
            </ac:spMkLst>
          </pc:spChg>
          <pc:spChg chg="mod">
            <ac:chgData name="mohammed abdulaziz yahya binzouman" userId="S::maybinzouman@sm.imamu.edu.sa::8f2cf238-aa20-4dbb-b518-f9499c2f12dd" providerId="AD" clId="Web-{A04F7021-4EE1-427E-9E00-F02CF49F940C}" dt="2022-05-12T13:21:09.774" v="13"/>
            <ac:spMkLst>
              <pc:docMk/>
              <pc:sldMasterMk cId="2460954070" sldId="2147483660"/>
              <pc:sldLayoutMk cId="3733172339" sldId="2147483665"/>
              <ac:spMk id="3" creationId="{00000000-0000-0000-0000-000000000000}"/>
            </ac:spMkLst>
          </pc:spChg>
          <pc:spChg chg="mod">
            <ac:chgData name="mohammed abdulaziz yahya binzouman" userId="S::maybinzouman@sm.imamu.edu.sa::8f2cf238-aa20-4dbb-b518-f9499c2f12dd" providerId="AD" clId="Web-{A04F7021-4EE1-427E-9E00-F02CF49F940C}" dt="2022-05-12T13:21:09.774" v="13"/>
            <ac:spMkLst>
              <pc:docMk/>
              <pc:sldMasterMk cId="2460954070" sldId="2147483660"/>
              <pc:sldLayoutMk cId="3733172339" sldId="2147483665"/>
              <ac:spMk id="4" creationId="{00000000-0000-0000-0000-000000000000}"/>
            </ac:spMkLst>
          </pc:spChg>
          <pc:spChg chg="mod">
            <ac:chgData name="mohammed abdulaziz yahya binzouman" userId="S::maybinzouman@sm.imamu.edu.sa::8f2cf238-aa20-4dbb-b518-f9499c2f12dd" providerId="AD" clId="Web-{A04F7021-4EE1-427E-9E00-F02CF49F940C}" dt="2022-05-12T13:21:09.774" v="13"/>
            <ac:spMkLst>
              <pc:docMk/>
              <pc:sldMasterMk cId="2460954070" sldId="2147483660"/>
              <pc:sldLayoutMk cId="3733172339" sldId="2147483665"/>
              <ac:spMk id="5" creationId="{00000000-0000-0000-0000-000000000000}"/>
            </ac:spMkLst>
          </pc:spChg>
          <pc:spChg chg="mod">
            <ac:chgData name="mohammed abdulaziz yahya binzouman" userId="S::maybinzouman@sm.imamu.edu.sa::8f2cf238-aa20-4dbb-b518-f9499c2f12dd" providerId="AD" clId="Web-{A04F7021-4EE1-427E-9E00-F02CF49F940C}" dt="2022-05-12T13:21:09.774" v="13"/>
            <ac:spMkLst>
              <pc:docMk/>
              <pc:sldMasterMk cId="2460954070" sldId="2147483660"/>
              <pc:sldLayoutMk cId="3733172339" sldId="2147483665"/>
              <ac:spMk id="6" creationId="{00000000-0000-0000-0000-000000000000}"/>
            </ac:spMkLst>
          </pc:spChg>
        </pc:sldLayoutChg>
        <pc:sldLayoutChg chg="add del">
          <pc:chgData name="mohammed abdulaziz yahya binzouman" userId="S::maybinzouman@sm.imamu.edu.sa::8f2cf238-aa20-4dbb-b518-f9499c2f12dd" providerId="AD" clId="Web-{A04F7021-4EE1-427E-9E00-F02CF49F940C}" dt="2022-05-12T13:21:09.961" v="14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mohammed abdulaziz yahya binzouman" userId="S::maybinzouman@sm.imamu.edu.sa::8f2cf238-aa20-4dbb-b518-f9499c2f12dd" providerId="AD" clId="Web-{A04F7021-4EE1-427E-9E00-F02CF49F940C}" dt="2022-05-12T13:21:09.961" v="14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Sp add del">
          <pc:chgData name="mohammed abdulaziz yahya binzouman" userId="S::maybinzouman@sm.imamu.edu.sa::8f2cf238-aa20-4dbb-b518-f9499c2f12dd" providerId="AD" clId="Web-{A04F7021-4EE1-427E-9E00-F02CF49F940C}" dt="2022-05-12T13:21:09.961" v="14"/>
          <pc:sldLayoutMkLst>
            <pc:docMk/>
            <pc:sldMasterMk cId="2460954070" sldId="2147483660"/>
            <pc:sldLayoutMk cId="3171841454" sldId="2147483668"/>
          </pc:sldLayoutMkLst>
          <pc:spChg chg="mod">
            <ac:chgData name="mohammed abdulaziz yahya binzouman" userId="S::maybinzouman@sm.imamu.edu.sa::8f2cf238-aa20-4dbb-b518-f9499c2f12dd" providerId="AD" clId="Web-{A04F7021-4EE1-427E-9E00-F02CF49F940C}" dt="2022-05-12T13:21:09.774" v="13"/>
            <ac:spMkLst>
              <pc:docMk/>
              <pc:sldMasterMk cId="2460954070" sldId="2147483660"/>
              <pc:sldLayoutMk cId="3171841454" sldId="2147483668"/>
              <ac:spMk id="2" creationId="{00000000-0000-0000-0000-000000000000}"/>
            </ac:spMkLst>
          </pc:spChg>
          <pc:spChg chg="mod">
            <ac:chgData name="mohammed abdulaziz yahya binzouman" userId="S::maybinzouman@sm.imamu.edu.sa::8f2cf238-aa20-4dbb-b518-f9499c2f12dd" providerId="AD" clId="Web-{A04F7021-4EE1-427E-9E00-F02CF49F940C}" dt="2022-05-12T13:21:09.774" v="13"/>
            <ac:spMkLst>
              <pc:docMk/>
              <pc:sldMasterMk cId="2460954070" sldId="2147483660"/>
              <pc:sldLayoutMk cId="3171841454" sldId="2147483668"/>
              <ac:spMk id="3" creationId="{00000000-0000-0000-0000-000000000000}"/>
            </ac:spMkLst>
          </pc:spChg>
          <pc:spChg chg="mod">
            <ac:chgData name="mohammed abdulaziz yahya binzouman" userId="S::maybinzouman@sm.imamu.edu.sa::8f2cf238-aa20-4dbb-b518-f9499c2f12dd" providerId="AD" clId="Web-{A04F7021-4EE1-427E-9E00-F02CF49F940C}" dt="2022-05-12T13:21:09.774" v="13"/>
            <ac:spMkLst>
              <pc:docMk/>
              <pc:sldMasterMk cId="2460954070" sldId="2147483660"/>
              <pc:sldLayoutMk cId="3171841454" sldId="2147483668"/>
              <ac:spMk id="4" creationId="{00000000-0000-0000-0000-000000000000}"/>
            </ac:spMkLst>
          </pc:spChg>
        </pc:sldLayoutChg>
        <pc:sldLayoutChg chg="modSp add del">
          <pc:chgData name="mohammed abdulaziz yahya binzouman" userId="S::maybinzouman@sm.imamu.edu.sa::8f2cf238-aa20-4dbb-b518-f9499c2f12dd" providerId="AD" clId="Web-{A04F7021-4EE1-427E-9E00-F02CF49F940C}" dt="2022-05-12T13:21:09.961" v="14"/>
          <pc:sldLayoutMkLst>
            <pc:docMk/>
            <pc:sldMasterMk cId="2460954070" sldId="2147483660"/>
            <pc:sldLayoutMk cId="1718958274" sldId="2147483669"/>
          </pc:sldLayoutMkLst>
          <pc:spChg chg="mod">
            <ac:chgData name="mohammed abdulaziz yahya binzouman" userId="S::maybinzouman@sm.imamu.edu.sa::8f2cf238-aa20-4dbb-b518-f9499c2f12dd" providerId="AD" clId="Web-{A04F7021-4EE1-427E-9E00-F02CF49F940C}" dt="2022-05-12T13:21:09.774" v="13"/>
            <ac:spMkLst>
              <pc:docMk/>
              <pc:sldMasterMk cId="2460954070" sldId="2147483660"/>
              <pc:sldLayoutMk cId="1718958274" sldId="2147483669"/>
              <ac:spMk id="2" creationId="{00000000-0000-0000-0000-000000000000}"/>
            </ac:spMkLst>
          </pc:spChg>
          <pc:spChg chg="mod">
            <ac:chgData name="mohammed abdulaziz yahya binzouman" userId="S::maybinzouman@sm.imamu.edu.sa::8f2cf238-aa20-4dbb-b518-f9499c2f12dd" providerId="AD" clId="Web-{A04F7021-4EE1-427E-9E00-F02CF49F940C}" dt="2022-05-12T13:21:09.774" v="13"/>
            <ac:spMkLst>
              <pc:docMk/>
              <pc:sldMasterMk cId="2460954070" sldId="2147483660"/>
              <pc:sldLayoutMk cId="1718958274" sldId="2147483669"/>
              <ac:spMk id="3" creationId="{00000000-0000-0000-0000-000000000000}"/>
            </ac:spMkLst>
          </pc:spChg>
          <pc:spChg chg="mod">
            <ac:chgData name="mohammed abdulaziz yahya binzouman" userId="S::maybinzouman@sm.imamu.edu.sa::8f2cf238-aa20-4dbb-b518-f9499c2f12dd" providerId="AD" clId="Web-{A04F7021-4EE1-427E-9E00-F02CF49F940C}" dt="2022-05-12T13:21:09.774" v="13"/>
            <ac:spMkLst>
              <pc:docMk/>
              <pc:sldMasterMk cId="2460954070" sldId="2147483660"/>
              <pc:sldLayoutMk cId="1718958274" sldId="2147483669"/>
              <ac:spMk id="4" creationId="{00000000-0000-0000-0000-000000000000}"/>
            </ac:spMkLst>
          </pc:spChg>
        </pc:sldLayoutChg>
        <pc:sldLayoutChg chg="add del">
          <pc:chgData name="mohammed abdulaziz yahya binzouman" userId="S::maybinzouman@sm.imamu.edu.sa::8f2cf238-aa20-4dbb-b518-f9499c2f12dd" providerId="AD" clId="Web-{A04F7021-4EE1-427E-9E00-F02CF49F940C}" dt="2022-05-12T13:21:09.961" v="14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Sp add del">
          <pc:chgData name="mohammed abdulaziz yahya binzouman" userId="S::maybinzouman@sm.imamu.edu.sa::8f2cf238-aa20-4dbb-b518-f9499c2f12dd" providerId="AD" clId="Web-{A04F7021-4EE1-427E-9E00-F02CF49F940C}" dt="2022-05-12T13:21:09.961" v="14"/>
          <pc:sldLayoutMkLst>
            <pc:docMk/>
            <pc:sldMasterMk cId="2460954070" sldId="2147483660"/>
            <pc:sldLayoutMk cId="3479445657" sldId="2147483671"/>
          </pc:sldLayoutMkLst>
          <pc:spChg chg="mod">
            <ac:chgData name="mohammed abdulaziz yahya binzouman" userId="S::maybinzouman@sm.imamu.edu.sa::8f2cf238-aa20-4dbb-b518-f9499c2f12dd" providerId="AD" clId="Web-{A04F7021-4EE1-427E-9E00-F02CF49F940C}" dt="2022-05-12T13:21:09.774" v="13"/>
            <ac:spMkLst>
              <pc:docMk/>
              <pc:sldMasterMk cId="2460954070" sldId="2147483660"/>
              <pc:sldLayoutMk cId="3479445657" sldId="2147483671"/>
              <ac:spMk id="2" creationId="{00000000-0000-0000-0000-000000000000}"/>
            </ac:spMkLst>
          </pc:spChg>
          <pc:spChg chg="mod">
            <ac:chgData name="mohammed abdulaziz yahya binzouman" userId="S::maybinzouman@sm.imamu.edu.sa::8f2cf238-aa20-4dbb-b518-f9499c2f12dd" providerId="AD" clId="Web-{A04F7021-4EE1-427E-9E00-F02CF49F940C}" dt="2022-05-12T13:21:09.774" v="13"/>
            <ac:spMkLst>
              <pc:docMk/>
              <pc:sldMasterMk cId="2460954070" sldId="2147483660"/>
              <pc:sldLayoutMk cId="3479445657" sldId="2147483671"/>
              <ac:spMk id="3" creationId="{00000000-0000-0000-0000-000000000000}"/>
            </ac:spMkLst>
          </pc:spChg>
        </pc:sldLayoutChg>
      </pc:sldMasterChg>
      <pc:sldMasterChg chg="add del addSldLayout delSldLayout modSldLayout">
        <pc:chgData name="mohammed abdulaziz yahya binzouman" userId="S::maybinzouman@sm.imamu.edu.sa::8f2cf238-aa20-4dbb-b518-f9499c2f12dd" providerId="AD" clId="Web-{A04F7021-4EE1-427E-9E00-F02CF49F940C}" dt="2022-05-12T13:20:57.805" v="11"/>
        <pc:sldMasterMkLst>
          <pc:docMk/>
          <pc:sldMasterMk cId="453177452" sldId="2147483672"/>
        </pc:sldMasterMkLst>
        <pc:sldLayoutChg chg="add del mod replId">
          <pc:chgData name="mohammed abdulaziz yahya binzouman" userId="S::maybinzouman@sm.imamu.edu.sa::8f2cf238-aa20-4dbb-b518-f9499c2f12dd" providerId="AD" clId="Web-{A04F7021-4EE1-427E-9E00-F02CF49F940C}" dt="2022-05-12T13:20:57.805" v="11"/>
          <pc:sldLayoutMkLst>
            <pc:docMk/>
            <pc:sldMasterMk cId="453177452" sldId="2147483672"/>
            <pc:sldLayoutMk cId="3854281551" sldId="2147483673"/>
          </pc:sldLayoutMkLst>
        </pc:sldLayoutChg>
        <pc:sldLayoutChg chg="add del mod replId">
          <pc:chgData name="mohammed abdulaziz yahya binzouman" userId="S::maybinzouman@sm.imamu.edu.sa::8f2cf238-aa20-4dbb-b518-f9499c2f12dd" providerId="AD" clId="Web-{A04F7021-4EE1-427E-9E00-F02CF49F940C}" dt="2022-05-12T13:20:57.805" v="11"/>
          <pc:sldLayoutMkLst>
            <pc:docMk/>
            <pc:sldMasterMk cId="453177452" sldId="2147483672"/>
            <pc:sldLayoutMk cId="647328827" sldId="2147483674"/>
          </pc:sldLayoutMkLst>
        </pc:sldLayoutChg>
        <pc:sldLayoutChg chg="add del mod replId">
          <pc:chgData name="mohammed abdulaziz yahya binzouman" userId="S::maybinzouman@sm.imamu.edu.sa::8f2cf238-aa20-4dbb-b518-f9499c2f12dd" providerId="AD" clId="Web-{A04F7021-4EE1-427E-9E00-F02CF49F940C}" dt="2022-05-12T13:20:57.805" v="11"/>
          <pc:sldLayoutMkLst>
            <pc:docMk/>
            <pc:sldMasterMk cId="453177452" sldId="2147483672"/>
            <pc:sldLayoutMk cId="2960879745" sldId="2147483675"/>
          </pc:sldLayoutMkLst>
        </pc:sldLayoutChg>
        <pc:sldLayoutChg chg="add del mod replId">
          <pc:chgData name="mohammed abdulaziz yahya binzouman" userId="S::maybinzouman@sm.imamu.edu.sa::8f2cf238-aa20-4dbb-b518-f9499c2f12dd" providerId="AD" clId="Web-{A04F7021-4EE1-427E-9E00-F02CF49F940C}" dt="2022-05-12T13:20:57.805" v="11"/>
          <pc:sldLayoutMkLst>
            <pc:docMk/>
            <pc:sldMasterMk cId="453177452" sldId="2147483672"/>
            <pc:sldLayoutMk cId="2161056099" sldId="2147483676"/>
          </pc:sldLayoutMkLst>
        </pc:sldLayoutChg>
        <pc:sldLayoutChg chg="add del mod replId">
          <pc:chgData name="mohammed abdulaziz yahya binzouman" userId="S::maybinzouman@sm.imamu.edu.sa::8f2cf238-aa20-4dbb-b518-f9499c2f12dd" providerId="AD" clId="Web-{A04F7021-4EE1-427E-9E00-F02CF49F940C}" dt="2022-05-12T13:20:57.805" v="11"/>
          <pc:sldLayoutMkLst>
            <pc:docMk/>
            <pc:sldMasterMk cId="453177452" sldId="2147483672"/>
            <pc:sldLayoutMk cId="2057170658" sldId="2147483677"/>
          </pc:sldLayoutMkLst>
        </pc:sldLayoutChg>
        <pc:sldLayoutChg chg="add del mod replId">
          <pc:chgData name="mohammed abdulaziz yahya binzouman" userId="S::maybinzouman@sm.imamu.edu.sa::8f2cf238-aa20-4dbb-b518-f9499c2f12dd" providerId="AD" clId="Web-{A04F7021-4EE1-427E-9E00-F02CF49F940C}" dt="2022-05-12T13:20:57.805" v="11"/>
          <pc:sldLayoutMkLst>
            <pc:docMk/>
            <pc:sldMasterMk cId="453177452" sldId="2147483672"/>
            <pc:sldLayoutMk cId="2560623694" sldId="2147483678"/>
          </pc:sldLayoutMkLst>
        </pc:sldLayoutChg>
        <pc:sldLayoutChg chg="add del mod replId">
          <pc:chgData name="mohammed abdulaziz yahya binzouman" userId="S::maybinzouman@sm.imamu.edu.sa::8f2cf238-aa20-4dbb-b518-f9499c2f12dd" providerId="AD" clId="Web-{A04F7021-4EE1-427E-9E00-F02CF49F940C}" dt="2022-05-12T13:20:57.805" v="11"/>
          <pc:sldLayoutMkLst>
            <pc:docMk/>
            <pc:sldMasterMk cId="453177452" sldId="2147483672"/>
            <pc:sldLayoutMk cId="1479387560" sldId="2147483679"/>
          </pc:sldLayoutMkLst>
        </pc:sldLayoutChg>
        <pc:sldLayoutChg chg="add del mod replId">
          <pc:chgData name="mohammed abdulaziz yahya binzouman" userId="S::maybinzouman@sm.imamu.edu.sa::8f2cf238-aa20-4dbb-b518-f9499c2f12dd" providerId="AD" clId="Web-{A04F7021-4EE1-427E-9E00-F02CF49F940C}" dt="2022-05-12T13:20:57.805" v="11"/>
          <pc:sldLayoutMkLst>
            <pc:docMk/>
            <pc:sldMasterMk cId="453177452" sldId="2147483672"/>
            <pc:sldLayoutMk cId="3317598252" sldId="2147483680"/>
          </pc:sldLayoutMkLst>
        </pc:sldLayoutChg>
        <pc:sldLayoutChg chg="add del mod replId">
          <pc:chgData name="mohammed abdulaziz yahya binzouman" userId="S::maybinzouman@sm.imamu.edu.sa::8f2cf238-aa20-4dbb-b518-f9499c2f12dd" providerId="AD" clId="Web-{A04F7021-4EE1-427E-9E00-F02CF49F940C}" dt="2022-05-12T13:20:57.805" v="11"/>
          <pc:sldLayoutMkLst>
            <pc:docMk/>
            <pc:sldMasterMk cId="453177452" sldId="2147483672"/>
            <pc:sldLayoutMk cId="1338414231" sldId="2147483681"/>
          </pc:sldLayoutMkLst>
        </pc:sldLayoutChg>
        <pc:sldLayoutChg chg="add del mod replId">
          <pc:chgData name="mohammed abdulaziz yahya binzouman" userId="S::maybinzouman@sm.imamu.edu.sa::8f2cf238-aa20-4dbb-b518-f9499c2f12dd" providerId="AD" clId="Web-{A04F7021-4EE1-427E-9E00-F02CF49F940C}" dt="2022-05-12T13:20:57.805" v="11"/>
          <pc:sldLayoutMkLst>
            <pc:docMk/>
            <pc:sldMasterMk cId="453177452" sldId="2147483672"/>
            <pc:sldLayoutMk cId="867203279" sldId="2147483682"/>
          </pc:sldLayoutMkLst>
        </pc:sldLayoutChg>
        <pc:sldLayoutChg chg="add del mod replId">
          <pc:chgData name="mohammed abdulaziz yahya binzouman" userId="S::maybinzouman@sm.imamu.edu.sa::8f2cf238-aa20-4dbb-b518-f9499c2f12dd" providerId="AD" clId="Web-{A04F7021-4EE1-427E-9E00-F02CF49F940C}" dt="2022-05-12T13:20:57.805" v="11"/>
          <pc:sldLayoutMkLst>
            <pc:docMk/>
            <pc:sldMasterMk cId="453177452" sldId="2147483672"/>
            <pc:sldLayoutMk cId="911653710" sldId="2147483683"/>
          </pc:sldLayoutMkLst>
        </pc:sldLayoutChg>
      </pc:sldMasterChg>
      <pc:sldMasterChg chg="modSp add del addSldLayout delSldLayout modSldLayout">
        <pc:chgData name="mohammed abdulaziz yahya binzouman" userId="S::maybinzouman@sm.imamu.edu.sa::8f2cf238-aa20-4dbb-b518-f9499c2f12dd" providerId="AD" clId="Web-{A04F7021-4EE1-427E-9E00-F02CF49F940C}" dt="2022-05-12T13:21:32.087" v="16"/>
        <pc:sldMasterMkLst>
          <pc:docMk/>
          <pc:sldMasterMk cId="814354047" sldId="2147483672"/>
        </pc:sldMasterMkLst>
        <pc:spChg chg="mod">
          <ac:chgData name="mohammed abdulaziz yahya binzouman" userId="S::maybinzouman@sm.imamu.edu.sa::8f2cf238-aa20-4dbb-b518-f9499c2f12dd" providerId="AD" clId="Web-{A04F7021-4EE1-427E-9E00-F02CF49F940C}" dt="2022-05-12T13:21:31.868" v="15"/>
          <ac:spMkLst>
            <pc:docMk/>
            <pc:sldMasterMk cId="814354047" sldId="2147483672"/>
            <ac:spMk id="2" creationId="{00000000-0000-0000-0000-000000000000}"/>
          </ac:spMkLst>
        </pc:spChg>
        <pc:spChg chg="mod">
          <ac:chgData name="mohammed abdulaziz yahya binzouman" userId="S::maybinzouman@sm.imamu.edu.sa::8f2cf238-aa20-4dbb-b518-f9499c2f12dd" providerId="AD" clId="Web-{A04F7021-4EE1-427E-9E00-F02CF49F940C}" dt="2022-05-12T13:21:31.868" v="15"/>
          <ac:spMkLst>
            <pc:docMk/>
            <pc:sldMasterMk cId="814354047" sldId="2147483672"/>
            <ac:spMk id="3" creationId="{00000000-0000-0000-0000-000000000000}"/>
          </ac:spMkLst>
        </pc:spChg>
        <pc:spChg chg="mod">
          <ac:chgData name="mohammed abdulaziz yahya binzouman" userId="S::maybinzouman@sm.imamu.edu.sa::8f2cf238-aa20-4dbb-b518-f9499c2f12dd" providerId="AD" clId="Web-{A04F7021-4EE1-427E-9E00-F02CF49F940C}" dt="2022-05-12T13:21:31.868" v="15"/>
          <ac:spMkLst>
            <pc:docMk/>
            <pc:sldMasterMk cId="814354047" sldId="2147483672"/>
            <ac:spMk id="4" creationId="{00000000-0000-0000-0000-000000000000}"/>
          </ac:spMkLst>
        </pc:spChg>
        <pc:spChg chg="mod">
          <ac:chgData name="mohammed abdulaziz yahya binzouman" userId="S::maybinzouman@sm.imamu.edu.sa::8f2cf238-aa20-4dbb-b518-f9499c2f12dd" providerId="AD" clId="Web-{A04F7021-4EE1-427E-9E00-F02CF49F940C}" dt="2022-05-12T13:21:31.868" v="15"/>
          <ac:spMkLst>
            <pc:docMk/>
            <pc:sldMasterMk cId="814354047" sldId="2147483672"/>
            <ac:spMk id="5" creationId="{00000000-0000-0000-0000-000000000000}"/>
          </ac:spMkLst>
        </pc:spChg>
        <pc:spChg chg="mod">
          <ac:chgData name="mohammed abdulaziz yahya binzouman" userId="S::maybinzouman@sm.imamu.edu.sa::8f2cf238-aa20-4dbb-b518-f9499c2f12dd" providerId="AD" clId="Web-{A04F7021-4EE1-427E-9E00-F02CF49F940C}" dt="2022-05-12T13:21:31.868" v="15"/>
          <ac:spMkLst>
            <pc:docMk/>
            <pc:sldMasterMk cId="814354047" sldId="2147483672"/>
            <ac:spMk id="6" creationId="{00000000-0000-0000-0000-000000000000}"/>
          </ac:spMkLst>
        </pc:spChg>
        <pc:sldLayoutChg chg="modSp add del mod replId">
          <pc:chgData name="mohammed abdulaziz yahya binzouman" userId="S::maybinzouman@sm.imamu.edu.sa::8f2cf238-aa20-4dbb-b518-f9499c2f12dd" providerId="AD" clId="Web-{A04F7021-4EE1-427E-9E00-F02CF49F940C}" dt="2022-05-12T13:21:32.087" v="16"/>
          <pc:sldLayoutMkLst>
            <pc:docMk/>
            <pc:sldMasterMk cId="814354047" sldId="2147483672"/>
            <pc:sldLayoutMk cId="2050759634" sldId="2147483673"/>
          </pc:sldLayoutMkLst>
          <pc:spChg chg="mod">
            <ac:chgData name="mohammed abdulaziz yahya binzouman" userId="S::maybinzouman@sm.imamu.edu.sa::8f2cf238-aa20-4dbb-b518-f9499c2f12dd" providerId="AD" clId="Web-{A04F7021-4EE1-427E-9E00-F02CF49F940C}" dt="2022-05-12T13:21:31.868" v="15"/>
            <ac:spMkLst>
              <pc:docMk/>
              <pc:sldMasterMk cId="814354047" sldId="2147483672"/>
              <pc:sldLayoutMk cId="2050759634" sldId="2147483673"/>
              <ac:spMk id="2" creationId="{00000000-0000-0000-0000-000000000000}"/>
            </ac:spMkLst>
          </pc:spChg>
          <pc:spChg chg="mod">
            <ac:chgData name="mohammed abdulaziz yahya binzouman" userId="S::maybinzouman@sm.imamu.edu.sa::8f2cf238-aa20-4dbb-b518-f9499c2f12dd" providerId="AD" clId="Web-{A04F7021-4EE1-427E-9E00-F02CF49F940C}" dt="2022-05-12T13:21:31.868" v="15"/>
            <ac:spMkLst>
              <pc:docMk/>
              <pc:sldMasterMk cId="814354047" sldId="2147483672"/>
              <pc:sldLayoutMk cId="2050759634" sldId="2147483673"/>
              <ac:spMk id="3" creationId="{00000000-0000-0000-0000-000000000000}"/>
            </ac:spMkLst>
          </pc:spChg>
        </pc:sldLayoutChg>
        <pc:sldLayoutChg chg="add del mod replId">
          <pc:chgData name="mohammed abdulaziz yahya binzouman" userId="S::maybinzouman@sm.imamu.edu.sa::8f2cf238-aa20-4dbb-b518-f9499c2f12dd" providerId="AD" clId="Web-{A04F7021-4EE1-427E-9E00-F02CF49F940C}" dt="2022-05-12T13:21:32.087" v="16"/>
          <pc:sldLayoutMkLst>
            <pc:docMk/>
            <pc:sldMasterMk cId="814354047" sldId="2147483672"/>
            <pc:sldLayoutMk cId="1045304530" sldId="2147483674"/>
          </pc:sldLayoutMkLst>
        </pc:sldLayoutChg>
        <pc:sldLayoutChg chg="modSp add del mod replId">
          <pc:chgData name="mohammed abdulaziz yahya binzouman" userId="S::maybinzouman@sm.imamu.edu.sa::8f2cf238-aa20-4dbb-b518-f9499c2f12dd" providerId="AD" clId="Web-{A04F7021-4EE1-427E-9E00-F02CF49F940C}" dt="2022-05-12T13:21:32.087" v="16"/>
          <pc:sldLayoutMkLst>
            <pc:docMk/>
            <pc:sldMasterMk cId="814354047" sldId="2147483672"/>
            <pc:sldLayoutMk cId="284077136" sldId="2147483675"/>
          </pc:sldLayoutMkLst>
          <pc:spChg chg="mod">
            <ac:chgData name="mohammed abdulaziz yahya binzouman" userId="S::maybinzouman@sm.imamu.edu.sa::8f2cf238-aa20-4dbb-b518-f9499c2f12dd" providerId="AD" clId="Web-{A04F7021-4EE1-427E-9E00-F02CF49F940C}" dt="2022-05-12T13:21:31.868" v="15"/>
            <ac:spMkLst>
              <pc:docMk/>
              <pc:sldMasterMk cId="814354047" sldId="2147483672"/>
              <pc:sldLayoutMk cId="284077136" sldId="2147483675"/>
              <ac:spMk id="2" creationId="{00000000-0000-0000-0000-000000000000}"/>
            </ac:spMkLst>
          </pc:spChg>
          <pc:spChg chg="mod">
            <ac:chgData name="mohammed abdulaziz yahya binzouman" userId="S::maybinzouman@sm.imamu.edu.sa::8f2cf238-aa20-4dbb-b518-f9499c2f12dd" providerId="AD" clId="Web-{A04F7021-4EE1-427E-9E00-F02CF49F940C}" dt="2022-05-12T13:21:31.868" v="15"/>
            <ac:spMkLst>
              <pc:docMk/>
              <pc:sldMasterMk cId="814354047" sldId="2147483672"/>
              <pc:sldLayoutMk cId="284077136" sldId="2147483675"/>
              <ac:spMk id="3" creationId="{00000000-0000-0000-0000-000000000000}"/>
            </ac:spMkLst>
          </pc:spChg>
        </pc:sldLayoutChg>
        <pc:sldLayoutChg chg="modSp add del mod replId">
          <pc:chgData name="mohammed abdulaziz yahya binzouman" userId="S::maybinzouman@sm.imamu.edu.sa::8f2cf238-aa20-4dbb-b518-f9499c2f12dd" providerId="AD" clId="Web-{A04F7021-4EE1-427E-9E00-F02CF49F940C}" dt="2022-05-12T13:21:32.087" v="16"/>
          <pc:sldLayoutMkLst>
            <pc:docMk/>
            <pc:sldMasterMk cId="814354047" sldId="2147483672"/>
            <pc:sldLayoutMk cId="811190747" sldId="2147483676"/>
          </pc:sldLayoutMkLst>
          <pc:spChg chg="mod">
            <ac:chgData name="mohammed abdulaziz yahya binzouman" userId="S::maybinzouman@sm.imamu.edu.sa::8f2cf238-aa20-4dbb-b518-f9499c2f12dd" providerId="AD" clId="Web-{A04F7021-4EE1-427E-9E00-F02CF49F940C}" dt="2022-05-12T13:21:31.868" v="15"/>
            <ac:spMkLst>
              <pc:docMk/>
              <pc:sldMasterMk cId="814354047" sldId="2147483672"/>
              <pc:sldLayoutMk cId="811190747" sldId="2147483676"/>
              <ac:spMk id="3" creationId="{00000000-0000-0000-0000-000000000000}"/>
            </ac:spMkLst>
          </pc:spChg>
          <pc:spChg chg="mod">
            <ac:chgData name="mohammed abdulaziz yahya binzouman" userId="S::maybinzouman@sm.imamu.edu.sa::8f2cf238-aa20-4dbb-b518-f9499c2f12dd" providerId="AD" clId="Web-{A04F7021-4EE1-427E-9E00-F02CF49F940C}" dt="2022-05-12T13:21:31.868" v="15"/>
            <ac:spMkLst>
              <pc:docMk/>
              <pc:sldMasterMk cId="814354047" sldId="2147483672"/>
              <pc:sldLayoutMk cId="811190747" sldId="2147483676"/>
              <ac:spMk id="4" creationId="{00000000-0000-0000-0000-000000000000}"/>
            </ac:spMkLst>
          </pc:spChg>
        </pc:sldLayoutChg>
        <pc:sldLayoutChg chg="modSp add del mod replId">
          <pc:chgData name="mohammed abdulaziz yahya binzouman" userId="S::maybinzouman@sm.imamu.edu.sa::8f2cf238-aa20-4dbb-b518-f9499c2f12dd" providerId="AD" clId="Web-{A04F7021-4EE1-427E-9E00-F02CF49F940C}" dt="2022-05-12T13:21:32.087" v="16"/>
          <pc:sldLayoutMkLst>
            <pc:docMk/>
            <pc:sldMasterMk cId="814354047" sldId="2147483672"/>
            <pc:sldLayoutMk cId="3359812546" sldId="2147483677"/>
          </pc:sldLayoutMkLst>
          <pc:spChg chg="mod">
            <ac:chgData name="mohammed abdulaziz yahya binzouman" userId="S::maybinzouman@sm.imamu.edu.sa::8f2cf238-aa20-4dbb-b518-f9499c2f12dd" providerId="AD" clId="Web-{A04F7021-4EE1-427E-9E00-F02CF49F940C}" dt="2022-05-12T13:21:31.868" v="15"/>
            <ac:spMkLst>
              <pc:docMk/>
              <pc:sldMasterMk cId="814354047" sldId="2147483672"/>
              <pc:sldLayoutMk cId="3359812546" sldId="2147483677"/>
              <ac:spMk id="2" creationId="{00000000-0000-0000-0000-000000000000}"/>
            </ac:spMkLst>
          </pc:spChg>
          <pc:spChg chg="mod">
            <ac:chgData name="mohammed abdulaziz yahya binzouman" userId="S::maybinzouman@sm.imamu.edu.sa::8f2cf238-aa20-4dbb-b518-f9499c2f12dd" providerId="AD" clId="Web-{A04F7021-4EE1-427E-9E00-F02CF49F940C}" dt="2022-05-12T13:21:31.868" v="15"/>
            <ac:spMkLst>
              <pc:docMk/>
              <pc:sldMasterMk cId="814354047" sldId="2147483672"/>
              <pc:sldLayoutMk cId="3359812546" sldId="2147483677"/>
              <ac:spMk id="3" creationId="{00000000-0000-0000-0000-000000000000}"/>
            </ac:spMkLst>
          </pc:spChg>
          <pc:spChg chg="mod">
            <ac:chgData name="mohammed abdulaziz yahya binzouman" userId="S::maybinzouman@sm.imamu.edu.sa::8f2cf238-aa20-4dbb-b518-f9499c2f12dd" providerId="AD" clId="Web-{A04F7021-4EE1-427E-9E00-F02CF49F940C}" dt="2022-05-12T13:21:31.868" v="15"/>
            <ac:spMkLst>
              <pc:docMk/>
              <pc:sldMasterMk cId="814354047" sldId="2147483672"/>
              <pc:sldLayoutMk cId="3359812546" sldId="2147483677"/>
              <ac:spMk id="4" creationId="{00000000-0000-0000-0000-000000000000}"/>
            </ac:spMkLst>
          </pc:spChg>
          <pc:spChg chg="mod">
            <ac:chgData name="mohammed abdulaziz yahya binzouman" userId="S::maybinzouman@sm.imamu.edu.sa::8f2cf238-aa20-4dbb-b518-f9499c2f12dd" providerId="AD" clId="Web-{A04F7021-4EE1-427E-9E00-F02CF49F940C}" dt="2022-05-12T13:21:31.868" v="15"/>
            <ac:spMkLst>
              <pc:docMk/>
              <pc:sldMasterMk cId="814354047" sldId="2147483672"/>
              <pc:sldLayoutMk cId="3359812546" sldId="2147483677"/>
              <ac:spMk id="5" creationId="{00000000-0000-0000-0000-000000000000}"/>
            </ac:spMkLst>
          </pc:spChg>
          <pc:spChg chg="mod">
            <ac:chgData name="mohammed abdulaziz yahya binzouman" userId="S::maybinzouman@sm.imamu.edu.sa::8f2cf238-aa20-4dbb-b518-f9499c2f12dd" providerId="AD" clId="Web-{A04F7021-4EE1-427E-9E00-F02CF49F940C}" dt="2022-05-12T13:21:31.868" v="15"/>
            <ac:spMkLst>
              <pc:docMk/>
              <pc:sldMasterMk cId="814354047" sldId="2147483672"/>
              <pc:sldLayoutMk cId="3359812546" sldId="2147483677"/>
              <ac:spMk id="6" creationId="{00000000-0000-0000-0000-000000000000}"/>
            </ac:spMkLst>
          </pc:spChg>
        </pc:sldLayoutChg>
        <pc:sldLayoutChg chg="add del mod replId">
          <pc:chgData name="mohammed abdulaziz yahya binzouman" userId="S::maybinzouman@sm.imamu.edu.sa::8f2cf238-aa20-4dbb-b518-f9499c2f12dd" providerId="AD" clId="Web-{A04F7021-4EE1-427E-9E00-F02CF49F940C}" dt="2022-05-12T13:21:32.087" v="16"/>
          <pc:sldLayoutMkLst>
            <pc:docMk/>
            <pc:sldMasterMk cId="814354047" sldId="2147483672"/>
            <pc:sldLayoutMk cId="2087023071" sldId="2147483678"/>
          </pc:sldLayoutMkLst>
        </pc:sldLayoutChg>
        <pc:sldLayoutChg chg="add del mod replId">
          <pc:chgData name="mohammed abdulaziz yahya binzouman" userId="S::maybinzouman@sm.imamu.edu.sa::8f2cf238-aa20-4dbb-b518-f9499c2f12dd" providerId="AD" clId="Web-{A04F7021-4EE1-427E-9E00-F02CF49F940C}" dt="2022-05-12T13:21:32.087" v="16"/>
          <pc:sldLayoutMkLst>
            <pc:docMk/>
            <pc:sldMasterMk cId="814354047" sldId="2147483672"/>
            <pc:sldLayoutMk cId="70937168" sldId="2147483679"/>
          </pc:sldLayoutMkLst>
        </pc:sldLayoutChg>
        <pc:sldLayoutChg chg="modSp add del mod replId">
          <pc:chgData name="mohammed abdulaziz yahya binzouman" userId="S::maybinzouman@sm.imamu.edu.sa::8f2cf238-aa20-4dbb-b518-f9499c2f12dd" providerId="AD" clId="Web-{A04F7021-4EE1-427E-9E00-F02CF49F940C}" dt="2022-05-12T13:21:32.087" v="16"/>
          <pc:sldLayoutMkLst>
            <pc:docMk/>
            <pc:sldMasterMk cId="814354047" sldId="2147483672"/>
            <pc:sldLayoutMk cId="4064415487" sldId="2147483680"/>
          </pc:sldLayoutMkLst>
          <pc:spChg chg="mod">
            <ac:chgData name="mohammed abdulaziz yahya binzouman" userId="S::maybinzouman@sm.imamu.edu.sa::8f2cf238-aa20-4dbb-b518-f9499c2f12dd" providerId="AD" clId="Web-{A04F7021-4EE1-427E-9E00-F02CF49F940C}" dt="2022-05-12T13:21:31.868" v="15"/>
            <ac:spMkLst>
              <pc:docMk/>
              <pc:sldMasterMk cId="814354047" sldId="2147483672"/>
              <pc:sldLayoutMk cId="4064415487" sldId="2147483680"/>
              <ac:spMk id="2" creationId="{00000000-0000-0000-0000-000000000000}"/>
            </ac:spMkLst>
          </pc:spChg>
          <pc:spChg chg="mod">
            <ac:chgData name="mohammed abdulaziz yahya binzouman" userId="S::maybinzouman@sm.imamu.edu.sa::8f2cf238-aa20-4dbb-b518-f9499c2f12dd" providerId="AD" clId="Web-{A04F7021-4EE1-427E-9E00-F02CF49F940C}" dt="2022-05-12T13:21:31.868" v="15"/>
            <ac:spMkLst>
              <pc:docMk/>
              <pc:sldMasterMk cId="814354047" sldId="2147483672"/>
              <pc:sldLayoutMk cId="4064415487" sldId="2147483680"/>
              <ac:spMk id="3" creationId="{00000000-0000-0000-0000-000000000000}"/>
            </ac:spMkLst>
          </pc:spChg>
          <pc:spChg chg="mod">
            <ac:chgData name="mohammed abdulaziz yahya binzouman" userId="S::maybinzouman@sm.imamu.edu.sa::8f2cf238-aa20-4dbb-b518-f9499c2f12dd" providerId="AD" clId="Web-{A04F7021-4EE1-427E-9E00-F02CF49F940C}" dt="2022-05-12T13:21:31.868" v="15"/>
            <ac:spMkLst>
              <pc:docMk/>
              <pc:sldMasterMk cId="814354047" sldId="2147483672"/>
              <pc:sldLayoutMk cId="4064415487" sldId="2147483680"/>
              <ac:spMk id="4" creationId="{00000000-0000-0000-0000-000000000000}"/>
            </ac:spMkLst>
          </pc:spChg>
        </pc:sldLayoutChg>
        <pc:sldLayoutChg chg="modSp add del mod replId">
          <pc:chgData name="mohammed abdulaziz yahya binzouman" userId="S::maybinzouman@sm.imamu.edu.sa::8f2cf238-aa20-4dbb-b518-f9499c2f12dd" providerId="AD" clId="Web-{A04F7021-4EE1-427E-9E00-F02CF49F940C}" dt="2022-05-12T13:21:32.087" v="16"/>
          <pc:sldLayoutMkLst>
            <pc:docMk/>
            <pc:sldMasterMk cId="814354047" sldId="2147483672"/>
            <pc:sldLayoutMk cId="3218944746" sldId="2147483681"/>
          </pc:sldLayoutMkLst>
          <pc:spChg chg="mod">
            <ac:chgData name="mohammed abdulaziz yahya binzouman" userId="S::maybinzouman@sm.imamu.edu.sa::8f2cf238-aa20-4dbb-b518-f9499c2f12dd" providerId="AD" clId="Web-{A04F7021-4EE1-427E-9E00-F02CF49F940C}" dt="2022-05-12T13:21:31.868" v="15"/>
            <ac:spMkLst>
              <pc:docMk/>
              <pc:sldMasterMk cId="814354047" sldId="2147483672"/>
              <pc:sldLayoutMk cId="3218944746" sldId="2147483681"/>
              <ac:spMk id="2" creationId="{00000000-0000-0000-0000-000000000000}"/>
            </ac:spMkLst>
          </pc:spChg>
          <pc:spChg chg="mod">
            <ac:chgData name="mohammed abdulaziz yahya binzouman" userId="S::maybinzouman@sm.imamu.edu.sa::8f2cf238-aa20-4dbb-b518-f9499c2f12dd" providerId="AD" clId="Web-{A04F7021-4EE1-427E-9E00-F02CF49F940C}" dt="2022-05-12T13:21:31.868" v="15"/>
            <ac:spMkLst>
              <pc:docMk/>
              <pc:sldMasterMk cId="814354047" sldId="2147483672"/>
              <pc:sldLayoutMk cId="3218944746" sldId="2147483681"/>
              <ac:spMk id="3" creationId="{00000000-0000-0000-0000-000000000000}"/>
            </ac:spMkLst>
          </pc:spChg>
          <pc:spChg chg="mod">
            <ac:chgData name="mohammed abdulaziz yahya binzouman" userId="S::maybinzouman@sm.imamu.edu.sa::8f2cf238-aa20-4dbb-b518-f9499c2f12dd" providerId="AD" clId="Web-{A04F7021-4EE1-427E-9E00-F02CF49F940C}" dt="2022-05-12T13:21:31.868" v="15"/>
            <ac:spMkLst>
              <pc:docMk/>
              <pc:sldMasterMk cId="814354047" sldId="2147483672"/>
              <pc:sldLayoutMk cId="3218944746" sldId="2147483681"/>
              <ac:spMk id="4" creationId="{00000000-0000-0000-0000-000000000000}"/>
            </ac:spMkLst>
          </pc:spChg>
        </pc:sldLayoutChg>
        <pc:sldLayoutChg chg="add del mod replId">
          <pc:chgData name="mohammed abdulaziz yahya binzouman" userId="S::maybinzouman@sm.imamu.edu.sa::8f2cf238-aa20-4dbb-b518-f9499c2f12dd" providerId="AD" clId="Web-{A04F7021-4EE1-427E-9E00-F02CF49F940C}" dt="2022-05-12T13:21:32.087" v="16"/>
          <pc:sldLayoutMkLst>
            <pc:docMk/>
            <pc:sldMasterMk cId="814354047" sldId="2147483672"/>
            <pc:sldLayoutMk cId="2646797171" sldId="2147483682"/>
          </pc:sldLayoutMkLst>
        </pc:sldLayoutChg>
        <pc:sldLayoutChg chg="modSp add del mod replId">
          <pc:chgData name="mohammed abdulaziz yahya binzouman" userId="S::maybinzouman@sm.imamu.edu.sa::8f2cf238-aa20-4dbb-b518-f9499c2f12dd" providerId="AD" clId="Web-{A04F7021-4EE1-427E-9E00-F02CF49F940C}" dt="2022-05-12T13:21:32.087" v="16"/>
          <pc:sldLayoutMkLst>
            <pc:docMk/>
            <pc:sldMasterMk cId="814354047" sldId="2147483672"/>
            <pc:sldLayoutMk cId="2663255101" sldId="2147483683"/>
          </pc:sldLayoutMkLst>
          <pc:spChg chg="mod">
            <ac:chgData name="mohammed abdulaziz yahya binzouman" userId="S::maybinzouman@sm.imamu.edu.sa::8f2cf238-aa20-4dbb-b518-f9499c2f12dd" providerId="AD" clId="Web-{A04F7021-4EE1-427E-9E00-F02CF49F940C}" dt="2022-05-12T13:21:31.868" v="15"/>
            <ac:spMkLst>
              <pc:docMk/>
              <pc:sldMasterMk cId="814354047" sldId="2147483672"/>
              <pc:sldLayoutMk cId="2663255101" sldId="2147483683"/>
              <ac:spMk id="2" creationId="{00000000-0000-0000-0000-000000000000}"/>
            </ac:spMkLst>
          </pc:spChg>
          <pc:spChg chg="mod">
            <ac:chgData name="mohammed abdulaziz yahya binzouman" userId="S::maybinzouman@sm.imamu.edu.sa::8f2cf238-aa20-4dbb-b518-f9499c2f12dd" providerId="AD" clId="Web-{A04F7021-4EE1-427E-9E00-F02CF49F940C}" dt="2022-05-12T13:21:31.868" v="15"/>
            <ac:spMkLst>
              <pc:docMk/>
              <pc:sldMasterMk cId="814354047" sldId="2147483672"/>
              <pc:sldLayoutMk cId="2663255101" sldId="2147483683"/>
              <ac:spMk id="3" creationId="{00000000-0000-0000-0000-000000000000}"/>
            </ac:spMkLst>
          </pc:spChg>
        </pc:sldLayoutChg>
      </pc:sldMasterChg>
      <pc:sldMasterChg chg="modSp add del addSldLayout delSldLayout modSldLayout">
        <pc:chgData name="mohammed abdulaziz yahya binzouman" userId="S::maybinzouman@sm.imamu.edu.sa::8f2cf238-aa20-4dbb-b518-f9499c2f12dd" providerId="AD" clId="Web-{A04F7021-4EE1-427E-9E00-F02CF49F940C}" dt="2022-05-12T13:21:40.962" v="18"/>
        <pc:sldMasterMkLst>
          <pc:docMk/>
          <pc:sldMasterMk cId="853360395" sldId="2147483684"/>
        </pc:sldMasterMkLst>
        <pc:spChg chg="mod">
          <ac:chgData name="mohammed abdulaziz yahya binzouman" userId="S::maybinzouman@sm.imamu.edu.sa::8f2cf238-aa20-4dbb-b518-f9499c2f12dd" providerId="AD" clId="Web-{A04F7021-4EE1-427E-9E00-F02CF49F940C}" dt="2022-05-12T13:21:40.837" v="17"/>
          <ac:spMkLst>
            <pc:docMk/>
            <pc:sldMasterMk cId="853360395" sldId="2147483684"/>
            <ac:spMk id="2" creationId="{00000000-0000-0000-0000-000000000000}"/>
          </ac:spMkLst>
        </pc:spChg>
        <pc:spChg chg="mod">
          <ac:chgData name="mohammed abdulaziz yahya binzouman" userId="S::maybinzouman@sm.imamu.edu.sa::8f2cf238-aa20-4dbb-b518-f9499c2f12dd" providerId="AD" clId="Web-{A04F7021-4EE1-427E-9E00-F02CF49F940C}" dt="2022-05-12T13:21:40.837" v="17"/>
          <ac:spMkLst>
            <pc:docMk/>
            <pc:sldMasterMk cId="853360395" sldId="2147483684"/>
            <ac:spMk id="3" creationId="{00000000-0000-0000-0000-000000000000}"/>
          </ac:spMkLst>
        </pc:spChg>
        <pc:spChg chg="mod">
          <ac:chgData name="mohammed abdulaziz yahya binzouman" userId="S::maybinzouman@sm.imamu.edu.sa::8f2cf238-aa20-4dbb-b518-f9499c2f12dd" providerId="AD" clId="Web-{A04F7021-4EE1-427E-9E00-F02CF49F940C}" dt="2022-05-12T13:21:40.837" v="17"/>
          <ac:spMkLst>
            <pc:docMk/>
            <pc:sldMasterMk cId="853360395" sldId="2147483684"/>
            <ac:spMk id="4" creationId="{00000000-0000-0000-0000-000000000000}"/>
          </ac:spMkLst>
        </pc:spChg>
        <pc:spChg chg="mod">
          <ac:chgData name="mohammed abdulaziz yahya binzouman" userId="S::maybinzouman@sm.imamu.edu.sa::8f2cf238-aa20-4dbb-b518-f9499c2f12dd" providerId="AD" clId="Web-{A04F7021-4EE1-427E-9E00-F02CF49F940C}" dt="2022-05-12T13:21:40.837" v="17"/>
          <ac:spMkLst>
            <pc:docMk/>
            <pc:sldMasterMk cId="853360395" sldId="2147483684"/>
            <ac:spMk id="5" creationId="{00000000-0000-0000-0000-000000000000}"/>
          </ac:spMkLst>
        </pc:spChg>
        <pc:spChg chg="mod">
          <ac:chgData name="mohammed abdulaziz yahya binzouman" userId="S::maybinzouman@sm.imamu.edu.sa::8f2cf238-aa20-4dbb-b518-f9499c2f12dd" providerId="AD" clId="Web-{A04F7021-4EE1-427E-9E00-F02CF49F940C}" dt="2022-05-12T13:21:40.837" v="17"/>
          <ac:spMkLst>
            <pc:docMk/>
            <pc:sldMasterMk cId="853360395" sldId="2147483684"/>
            <ac:spMk id="6" creationId="{00000000-0000-0000-0000-000000000000}"/>
          </ac:spMkLst>
        </pc:spChg>
        <pc:sldLayoutChg chg="modSp add del mod replId">
          <pc:chgData name="mohammed abdulaziz yahya binzouman" userId="S::maybinzouman@sm.imamu.edu.sa::8f2cf238-aa20-4dbb-b518-f9499c2f12dd" providerId="AD" clId="Web-{A04F7021-4EE1-427E-9E00-F02CF49F940C}" dt="2022-05-12T13:21:40.962" v="18"/>
          <pc:sldLayoutMkLst>
            <pc:docMk/>
            <pc:sldMasterMk cId="853360395" sldId="2147483684"/>
            <pc:sldLayoutMk cId="769648715" sldId="2147483685"/>
          </pc:sldLayoutMkLst>
          <pc:spChg chg="mod">
            <ac:chgData name="mohammed abdulaziz yahya binzouman" userId="S::maybinzouman@sm.imamu.edu.sa::8f2cf238-aa20-4dbb-b518-f9499c2f12dd" providerId="AD" clId="Web-{A04F7021-4EE1-427E-9E00-F02CF49F940C}" dt="2022-05-12T13:21:40.837" v="17"/>
            <ac:spMkLst>
              <pc:docMk/>
              <pc:sldMasterMk cId="853360395" sldId="2147483684"/>
              <pc:sldLayoutMk cId="769648715" sldId="2147483685"/>
              <ac:spMk id="2" creationId="{00000000-0000-0000-0000-000000000000}"/>
            </ac:spMkLst>
          </pc:spChg>
          <pc:spChg chg="mod">
            <ac:chgData name="mohammed abdulaziz yahya binzouman" userId="S::maybinzouman@sm.imamu.edu.sa::8f2cf238-aa20-4dbb-b518-f9499c2f12dd" providerId="AD" clId="Web-{A04F7021-4EE1-427E-9E00-F02CF49F940C}" dt="2022-05-12T13:21:40.837" v="17"/>
            <ac:spMkLst>
              <pc:docMk/>
              <pc:sldMasterMk cId="853360395" sldId="2147483684"/>
              <pc:sldLayoutMk cId="769648715" sldId="2147483685"/>
              <ac:spMk id="3" creationId="{00000000-0000-0000-0000-000000000000}"/>
            </ac:spMkLst>
          </pc:spChg>
        </pc:sldLayoutChg>
        <pc:sldLayoutChg chg="add del mod replId">
          <pc:chgData name="mohammed abdulaziz yahya binzouman" userId="S::maybinzouman@sm.imamu.edu.sa::8f2cf238-aa20-4dbb-b518-f9499c2f12dd" providerId="AD" clId="Web-{A04F7021-4EE1-427E-9E00-F02CF49F940C}" dt="2022-05-12T13:21:40.962" v="18"/>
          <pc:sldLayoutMkLst>
            <pc:docMk/>
            <pc:sldMasterMk cId="853360395" sldId="2147483684"/>
            <pc:sldLayoutMk cId="36890540" sldId="2147483686"/>
          </pc:sldLayoutMkLst>
        </pc:sldLayoutChg>
        <pc:sldLayoutChg chg="modSp add del mod replId">
          <pc:chgData name="mohammed abdulaziz yahya binzouman" userId="S::maybinzouman@sm.imamu.edu.sa::8f2cf238-aa20-4dbb-b518-f9499c2f12dd" providerId="AD" clId="Web-{A04F7021-4EE1-427E-9E00-F02CF49F940C}" dt="2022-05-12T13:21:40.962" v="18"/>
          <pc:sldLayoutMkLst>
            <pc:docMk/>
            <pc:sldMasterMk cId="853360395" sldId="2147483684"/>
            <pc:sldLayoutMk cId="15282469" sldId="2147483687"/>
          </pc:sldLayoutMkLst>
          <pc:spChg chg="mod">
            <ac:chgData name="mohammed abdulaziz yahya binzouman" userId="S::maybinzouman@sm.imamu.edu.sa::8f2cf238-aa20-4dbb-b518-f9499c2f12dd" providerId="AD" clId="Web-{A04F7021-4EE1-427E-9E00-F02CF49F940C}" dt="2022-05-12T13:21:40.837" v="17"/>
            <ac:spMkLst>
              <pc:docMk/>
              <pc:sldMasterMk cId="853360395" sldId="2147483684"/>
              <pc:sldLayoutMk cId="15282469" sldId="2147483687"/>
              <ac:spMk id="2" creationId="{00000000-0000-0000-0000-000000000000}"/>
            </ac:spMkLst>
          </pc:spChg>
          <pc:spChg chg="mod">
            <ac:chgData name="mohammed abdulaziz yahya binzouman" userId="S::maybinzouman@sm.imamu.edu.sa::8f2cf238-aa20-4dbb-b518-f9499c2f12dd" providerId="AD" clId="Web-{A04F7021-4EE1-427E-9E00-F02CF49F940C}" dt="2022-05-12T13:21:40.837" v="17"/>
            <ac:spMkLst>
              <pc:docMk/>
              <pc:sldMasterMk cId="853360395" sldId="2147483684"/>
              <pc:sldLayoutMk cId="15282469" sldId="2147483687"/>
              <ac:spMk id="3" creationId="{00000000-0000-0000-0000-000000000000}"/>
            </ac:spMkLst>
          </pc:spChg>
        </pc:sldLayoutChg>
        <pc:sldLayoutChg chg="modSp add del mod replId">
          <pc:chgData name="mohammed abdulaziz yahya binzouman" userId="S::maybinzouman@sm.imamu.edu.sa::8f2cf238-aa20-4dbb-b518-f9499c2f12dd" providerId="AD" clId="Web-{A04F7021-4EE1-427E-9E00-F02CF49F940C}" dt="2022-05-12T13:21:40.962" v="18"/>
          <pc:sldLayoutMkLst>
            <pc:docMk/>
            <pc:sldMasterMk cId="853360395" sldId="2147483684"/>
            <pc:sldLayoutMk cId="652813154" sldId="2147483688"/>
          </pc:sldLayoutMkLst>
          <pc:spChg chg="mod">
            <ac:chgData name="mohammed abdulaziz yahya binzouman" userId="S::maybinzouman@sm.imamu.edu.sa::8f2cf238-aa20-4dbb-b518-f9499c2f12dd" providerId="AD" clId="Web-{A04F7021-4EE1-427E-9E00-F02CF49F940C}" dt="2022-05-12T13:21:40.837" v="17"/>
            <ac:spMkLst>
              <pc:docMk/>
              <pc:sldMasterMk cId="853360395" sldId="2147483684"/>
              <pc:sldLayoutMk cId="652813154" sldId="2147483688"/>
              <ac:spMk id="3" creationId="{00000000-0000-0000-0000-000000000000}"/>
            </ac:spMkLst>
          </pc:spChg>
          <pc:spChg chg="mod">
            <ac:chgData name="mohammed abdulaziz yahya binzouman" userId="S::maybinzouman@sm.imamu.edu.sa::8f2cf238-aa20-4dbb-b518-f9499c2f12dd" providerId="AD" clId="Web-{A04F7021-4EE1-427E-9E00-F02CF49F940C}" dt="2022-05-12T13:21:40.837" v="17"/>
            <ac:spMkLst>
              <pc:docMk/>
              <pc:sldMasterMk cId="853360395" sldId="2147483684"/>
              <pc:sldLayoutMk cId="652813154" sldId="2147483688"/>
              <ac:spMk id="4" creationId="{00000000-0000-0000-0000-000000000000}"/>
            </ac:spMkLst>
          </pc:spChg>
        </pc:sldLayoutChg>
        <pc:sldLayoutChg chg="modSp add del mod replId">
          <pc:chgData name="mohammed abdulaziz yahya binzouman" userId="S::maybinzouman@sm.imamu.edu.sa::8f2cf238-aa20-4dbb-b518-f9499c2f12dd" providerId="AD" clId="Web-{A04F7021-4EE1-427E-9E00-F02CF49F940C}" dt="2022-05-12T13:21:40.962" v="18"/>
          <pc:sldLayoutMkLst>
            <pc:docMk/>
            <pc:sldMasterMk cId="853360395" sldId="2147483684"/>
            <pc:sldLayoutMk cId="2091608360" sldId="2147483689"/>
          </pc:sldLayoutMkLst>
          <pc:spChg chg="mod">
            <ac:chgData name="mohammed abdulaziz yahya binzouman" userId="S::maybinzouman@sm.imamu.edu.sa::8f2cf238-aa20-4dbb-b518-f9499c2f12dd" providerId="AD" clId="Web-{A04F7021-4EE1-427E-9E00-F02CF49F940C}" dt="2022-05-12T13:21:40.837" v="17"/>
            <ac:spMkLst>
              <pc:docMk/>
              <pc:sldMasterMk cId="853360395" sldId="2147483684"/>
              <pc:sldLayoutMk cId="2091608360" sldId="2147483689"/>
              <ac:spMk id="2" creationId="{00000000-0000-0000-0000-000000000000}"/>
            </ac:spMkLst>
          </pc:spChg>
          <pc:spChg chg="mod">
            <ac:chgData name="mohammed abdulaziz yahya binzouman" userId="S::maybinzouman@sm.imamu.edu.sa::8f2cf238-aa20-4dbb-b518-f9499c2f12dd" providerId="AD" clId="Web-{A04F7021-4EE1-427E-9E00-F02CF49F940C}" dt="2022-05-12T13:21:40.837" v="17"/>
            <ac:spMkLst>
              <pc:docMk/>
              <pc:sldMasterMk cId="853360395" sldId="2147483684"/>
              <pc:sldLayoutMk cId="2091608360" sldId="2147483689"/>
              <ac:spMk id="3" creationId="{00000000-0000-0000-0000-000000000000}"/>
            </ac:spMkLst>
          </pc:spChg>
          <pc:spChg chg="mod">
            <ac:chgData name="mohammed abdulaziz yahya binzouman" userId="S::maybinzouman@sm.imamu.edu.sa::8f2cf238-aa20-4dbb-b518-f9499c2f12dd" providerId="AD" clId="Web-{A04F7021-4EE1-427E-9E00-F02CF49F940C}" dt="2022-05-12T13:21:40.837" v="17"/>
            <ac:spMkLst>
              <pc:docMk/>
              <pc:sldMasterMk cId="853360395" sldId="2147483684"/>
              <pc:sldLayoutMk cId="2091608360" sldId="2147483689"/>
              <ac:spMk id="4" creationId="{00000000-0000-0000-0000-000000000000}"/>
            </ac:spMkLst>
          </pc:spChg>
          <pc:spChg chg="mod">
            <ac:chgData name="mohammed abdulaziz yahya binzouman" userId="S::maybinzouman@sm.imamu.edu.sa::8f2cf238-aa20-4dbb-b518-f9499c2f12dd" providerId="AD" clId="Web-{A04F7021-4EE1-427E-9E00-F02CF49F940C}" dt="2022-05-12T13:21:40.837" v="17"/>
            <ac:spMkLst>
              <pc:docMk/>
              <pc:sldMasterMk cId="853360395" sldId="2147483684"/>
              <pc:sldLayoutMk cId="2091608360" sldId="2147483689"/>
              <ac:spMk id="5" creationId="{00000000-0000-0000-0000-000000000000}"/>
            </ac:spMkLst>
          </pc:spChg>
          <pc:spChg chg="mod">
            <ac:chgData name="mohammed abdulaziz yahya binzouman" userId="S::maybinzouman@sm.imamu.edu.sa::8f2cf238-aa20-4dbb-b518-f9499c2f12dd" providerId="AD" clId="Web-{A04F7021-4EE1-427E-9E00-F02CF49F940C}" dt="2022-05-12T13:21:40.837" v="17"/>
            <ac:spMkLst>
              <pc:docMk/>
              <pc:sldMasterMk cId="853360395" sldId="2147483684"/>
              <pc:sldLayoutMk cId="2091608360" sldId="2147483689"/>
              <ac:spMk id="6" creationId="{00000000-0000-0000-0000-000000000000}"/>
            </ac:spMkLst>
          </pc:spChg>
        </pc:sldLayoutChg>
        <pc:sldLayoutChg chg="add del mod replId">
          <pc:chgData name="mohammed abdulaziz yahya binzouman" userId="S::maybinzouman@sm.imamu.edu.sa::8f2cf238-aa20-4dbb-b518-f9499c2f12dd" providerId="AD" clId="Web-{A04F7021-4EE1-427E-9E00-F02CF49F940C}" dt="2022-05-12T13:21:40.962" v="18"/>
          <pc:sldLayoutMkLst>
            <pc:docMk/>
            <pc:sldMasterMk cId="853360395" sldId="2147483684"/>
            <pc:sldLayoutMk cId="3310273969" sldId="2147483690"/>
          </pc:sldLayoutMkLst>
        </pc:sldLayoutChg>
        <pc:sldLayoutChg chg="add del mod replId">
          <pc:chgData name="mohammed abdulaziz yahya binzouman" userId="S::maybinzouman@sm.imamu.edu.sa::8f2cf238-aa20-4dbb-b518-f9499c2f12dd" providerId="AD" clId="Web-{A04F7021-4EE1-427E-9E00-F02CF49F940C}" dt="2022-05-12T13:21:40.962" v="18"/>
          <pc:sldLayoutMkLst>
            <pc:docMk/>
            <pc:sldMasterMk cId="853360395" sldId="2147483684"/>
            <pc:sldLayoutMk cId="350696762" sldId="2147483691"/>
          </pc:sldLayoutMkLst>
        </pc:sldLayoutChg>
        <pc:sldLayoutChg chg="modSp add del mod replId">
          <pc:chgData name="mohammed abdulaziz yahya binzouman" userId="S::maybinzouman@sm.imamu.edu.sa::8f2cf238-aa20-4dbb-b518-f9499c2f12dd" providerId="AD" clId="Web-{A04F7021-4EE1-427E-9E00-F02CF49F940C}" dt="2022-05-12T13:21:40.962" v="18"/>
          <pc:sldLayoutMkLst>
            <pc:docMk/>
            <pc:sldMasterMk cId="853360395" sldId="2147483684"/>
            <pc:sldLayoutMk cId="641666899" sldId="2147483692"/>
          </pc:sldLayoutMkLst>
          <pc:spChg chg="mod">
            <ac:chgData name="mohammed abdulaziz yahya binzouman" userId="S::maybinzouman@sm.imamu.edu.sa::8f2cf238-aa20-4dbb-b518-f9499c2f12dd" providerId="AD" clId="Web-{A04F7021-4EE1-427E-9E00-F02CF49F940C}" dt="2022-05-12T13:21:40.837" v="17"/>
            <ac:spMkLst>
              <pc:docMk/>
              <pc:sldMasterMk cId="853360395" sldId="2147483684"/>
              <pc:sldLayoutMk cId="641666899" sldId="2147483692"/>
              <ac:spMk id="2" creationId="{00000000-0000-0000-0000-000000000000}"/>
            </ac:spMkLst>
          </pc:spChg>
          <pc:spChg chg="mod">
            <ac:chgData name="mohammed abdulaziz yahya binzouman" userId="S::maybinzouman@sm.imamu.edu.sa::8f2cf238-aa20-4dbb-b518-f9499c2f12dd" providerId="AD" clId="Web-{A04F7021-4EE1-427E-9E00-F02CF49F940C}" dt="2022-05-12T13:21:40.837" v="17"/>
            <ac:spMkLst>
              <pc:docMk/>
              <pc:sldMasterMk cId="853360395" sldId="2147483684"/>
              <pc:sldLayoutMk cId="641666899" sldId="2147483692"/>
              <ac:spMk id="3" creationId="{00000000-0000-0000-0000-000000000000}"/>
            </ac:spMkLst>
          </pc:spChg>
          <pc:spChg chg="mod">
            <ac:chgData name="mohammed abdulaziz yahya binzouman" userId="S::maybinzouman@sm.imamu.edu.sa::8f2cf238-aa20-4dbb-b518-f9499c2f12dd" providerId="AD" clId="Web-{A04F7021-4EE1-427E-9E00-F02CF49F940C}" dt="2022-05-12T13:21:40.837" v="17"/>
            <ac:spMkLst>
              <pc:docMk/>
              <pc:sldMasterMk cId="853360395" sldId="2147483684"/>
              <pc:sldLayoutMk cId="641666899" sldId="2147483692"/>
              <ac:spMk id="4" creationId="{00000000-0000-0000-0000-000000000000}"/>
            </ac:spMkLst>
          </pc:spChg>
        </pc:sldLayoutChg>
        <pc:sldLayoutChg chg="modSp add del mod replId">
          <pc:chgData name="mohammed abdulaziz yahya binzouman" userId="S::maybinzouman@sm.imamu.edu.sa::8f2cf238-aa20-4dbb-b518-f9499c2f12dd" providerId="AD" clId="Web-{A04F7021-4EE1-427E-9E00-F02CF49F940C}" dt="2022-05-12T13:21:40.962" v="18"/>
          <pc:sldLayoutMkLst>
            <pc:docMk/>
            <pc:sldMasterMk cId="853360395" sldId="2147483684"/>
            <pc:sldLayoutMk cId="3394585867" sldId="2147483693"/>
          </pc:sldLayoutMkLst>
          <pc:spChg chg="mod">
            <ac:chgData name="mohammed abdulaziz yahya binzouman" userId="S::maybinzouman@sm.imamu.edu.sa::8f2cf238-aa20-4dbb-b518-f9499c2f12dd" providerId="AD" clId="Web-{A04F7021-4EE1-427E-9E00-F02CF49F940C}" dt="2022-05-12T13:21:40.837" v="17"/>
            <ac:spMkLst>
              <pc:docMk/>
              <pc:sldMasterMk cId="853360395" sldId="2147483684"/>
              <pc:sldLayoutMk cId="3394585867" sldId="2147483693"/>
              <ac:spMk id="2" creationId="{00000000-0000-0000-0000-000000000000}"/>
            </ac:spMkLst>
          </pc:spChg>
          <pc:spChg chg="mod">
            <ac:chgData name="mohammed abdulaziz yahya binzouman" userId="S::maybinzouman@sm.imamu.edu.sa::8f2cf238-aa20-4dbb-b518-f9499c2f12dd" providerId="AD" clId="Web-{A04F7021-4EE1-427E-9E00-F02CF49F940C}" dt="2022-05-12T13:21:40.837" v="17"/>
            <ac:spMkLst>
              <pc:docMk/>
              <pc:sldMasterMk cId="853360395" sldId="2147483684"/>
              <pc:sldLayoutMk cId="3394585867" sldId="2147483693"/>
              <ac:spMk id="3" creationId="{00000000-0000-0000-0000-000000000000}"/>
            </ac:spMkLst>
          </pc:spChg>
          <pc:spChg chg="mod">
            <ac:chgData name="mohammed abdulaziz yahya binzouman" userId="S::maybinzouman@sm.imamu.edu.sa::8f2cf238-aa20-4dbb-b518-f9499c2f12dd" providerId="AD" clId="Web-{A04F7021-4EE1-427E-9E00-F02CF49F940C}" dt="2022-05-12T13:21:40.837" v="17"/>
            <ac:spMkLst>
              <pc:docMk/>
              <pc:sldMasterMk cId="853360395" sldId="2147483684"/>
              <pc:sldLayoutMk cId="3394585867" sldId="2147483693"/>
              <ac:spMk id="4" creationId="{00000000-0000-0000-0000-000000000000}"/>
            </ac:spMkLst>
          </pc:spChg>
        </pc:sldLayoutChg>
        <pc:sldLayoutChg chg="add del mod replId">
          <pc:chgData name="mohammed abdulaziz yahya binzouman" userId="S::maybinzouman@sm.imamu.edu.sa::8f2cf238-aa20-4dbb-b518-f9499c2f12dd" providerId="AD" clId="Web-{A04F7021-4EE1-427E-9E00-F02CF49F940C}" dt="2022-05-12T13:21:40.962" v="18"/>
          <pc:sldLayoutMkLst>
            <pc:docMk/>
            <pc:sldMasterMk cId="853360395" sldId="2147483684"/>
            <pc:sldLayoutMk cId="1133333362" sldId="2147483694"/>
          </pc:sldLayoutMkLst>
        </pc:sldLayoutChg>
        <pc:sldLayoutChg chg="modSp add del mod replId">
          <pc:chgData name="mohammed abdulaziz yahya binzouman" userId="S::maybinzouman@sm.imamu.edu.sa::8f2cf238-aa20-4dbb-b518-f9499c2f12dd" providerId="AD" clId="Web-{A04F7021-4EE1-427E-9E00-F02CF49F940C}" dt="2022-05-12T13:21:40.962" v="18"/>
          <pc:sldLayoutMkLst>
            <pc:docMk/>
            <pc:sldMasterMk cId="853360395" sldId="2147483684"/>
            <pc:sldLayoutMk cId="2420931849" sldId="2147483695"/>
          </pc:sldLayoutMkLst>
          <pc:spChg chg="mod">
            <ac:chgData name="mohammed abdulaziz yahya binzouman" userId="S::maybinzouman@sm.imamu.edu.sa::8f2cf238-aa20-4dbb-b518-f9499c2f12dd" providerId="AD" clId="Web-{A04F7021-4EE1-427E-9E00-F02CF49F940C}" dt="2022-05-12T13:21:40.837" v="17"/>
            <ac:spMkLst>
              <pc:docMk/>
              <pc:sldMasterMk cId="853360395" sldId="2147483684"/>
              <pc:sldLayoutMk cId="2420931849" sldId="2147483695"/>
              <ac:spMk id="2" creationId="{00000000-0000-0000-0000-000000000000}"/>
            </ac:spMkLst>
          </pc:spChg>
          <pc:spChg chg="mod">
            <ac:chgData name="mohammed abdulaziz yahya binzouman" userId="S::maybinzouman@sm.imamu.edu.sa::8f2cf238-aa20-4dbb-b518-f9499c2f12dd" providerId="AD" clId="Web-{A04F7021-4EE1-427E-9E00-F02CF49F940C}" dt="2022-05-12T13:21:40.837" v="17"/>
            <ac:spMkLst>
              <pc:docMk/>
              <pc:sldMasterMk cId="853360395" sldId="2147483684"/>
              <pc:sldLayoutMk cId="2420931849" sldId="2147483695"/>
              <ac:spMk id="3" creationId="{00000000-0000-0000-0000-000000000000}"/>
            </ac:spMkLst>
          </pc:spChg>
        </pc:sldLayoutChg>
      </pc:sldMasterChg>
      <pc:sldMasterChg chg="add addSldLayout modSldLayout">
        <pc:chgData name="mohammed abdulaziz yahya binzouman" userId="S::maybinzouman@sm.imamu.edu.sa::8f2cf238-aa20-4dbb-b518-f9499c2f12dd" providerId="AD" clId="Web-{A04F7021-4EE1-427E-9E00-F02CF49F940C}" dt="2022-05-12T13:21:40.962" v="18"/>
        <pc:sldMasterMkLst>
          <pc:docMk/>
          <pc:sldMasterMk cId="1637257127" sldId="2147483696"/>
        </pc:sldMasterMkLst>
        <pc:sldLayoutChg chg="add mod replId">
          <pc:chgData name="mohammed abdulaziz yahya binzouman" userId="S::maybinzouman@sm.imamu.edu.sa::8f2cf238-aa20-4dbb-b518-f9499c2f12dd" providerId="AD" clId="Web-{A04F7021-4EE1-427E-9E00-F02CF49F940C}" dt="2022-05-12T13:21:40.962" v="18"/>
          <pc:sldLayoutMkLst>
            <pc:docMk/>
            <pc:sldMasterMk cId="1637257127" sldId="2147483696"/>
            <pc:sldLayoutMk cId="3859760145" sldId="2147483697"/>
          </pc:sldLayoutMkLst>
        </pc:sldLayoutChg>
        <pc:sldLayoutChg chg="add mod replId">
          <pc:chgData name="mohammed abdulaziz yahya binzouman" userId="S::maybinzouman@sm.imamu.edu.sa::8f2cf238-aa20-4dbb-b518-f9499c2f12dd" providerId="AD" clId="Web-{A04F7021-4EE1-427E-9E00-F02CF49F940C}" dt="2022-05-12T13:21:40.962" v="18"/>
          <pc:sldLayoutMkLst>
            <pc:docMk/>
            <pc:sldMasterMk cId="1637257127" sldId="2147483696"/>
            <pc:sldLayoutMk cId="1586319668" sldId="2147483698"/>
          </pc:sldLayoutMkLst>
        </pc:sldLayoutChg>
        <pc:sldLayoutChg chg="add mod replId">
          <pc:chgData name="mohammed abdulaziz yahya binzouman" userId="S::maybinzouman@sm.imamu.edu.sa::8f2cf238-aa20-4dbb-b518-f9499c2f12dd" providerId="AD" clId="Web-{A04F7021-4EE1-427E-9E00-F02CF49F940C}" dt="2022-05-12T13:21:40.962" v="18"/>
          <pc:sldLayoutMkLst>
            <pc:docMk/>
            <pc:sldMasterMk cId="1637257127" sldId="2147483696"/>
            <pc:sldLayoutMk cId="3222837169" sldId="2147483699"/>
          </pc:sldLayoutMkLst>
        </pc:sldLayoutChg>
        <pc:sldLayoutChg chg="add mod replId">
          <pc:chgData name="mohammed abdulaziz yahya binzouman" userId="S::maybinzouman@sm.imamu.edu.sa::8f2cf238-aa20-4dbb-b518-f9499c2f12dd" providerId="AD" clId="Web-{A04F7021-4EE1-427E-9E00-F02CF49F940C}" dt="2022-05-12T13:21:40.962" v="18"/>
          <pc:sldLayoutMkLst>
            <pc:docMk/>
            <pc:sldMasterMk cId="1637257127" sldId="2147483696"/>
            <pc:sldLayoutMk cId="2638140956" sldId="2147483700"/>
          </pc:sldLayoutMkLst>
        </pc:sldLayoutChg>
        <pc:sldLayoutChg chg="add mod replId">
          <pc:chgData name="mohammed abdulaziz yahya binzouman" userId="S::maybinzouman@sm.imamu.edu.sa::8f2cf238-aa20-4dbb-b518-f9499c2f12dd" providerId="AD" clId="Web-{A04F7021-4EE1-427E-9E00-F02CF49F940C}" dt="2022-05-12T13:21:40.962" v="18"/>
          <pc:sldLayoutMkLst>
            <pc:docMk/>
            <pc:sldMasterMk cId="1637257127" sldId="2147483696"/>
            <pc:sldLayoutMk cId="862698822" sldId="2147483701"/>
          </pc:sldLayoutMkLst>
        </pc:sldLayoutChg>
        <pc:sldLayoutChg chg="add mod replId">
          <pc:chgData name="mohammed abdulaziz yahya binzouman" userId="S::maybinzouman@sm.imamu.edu.sa::8f2cf238-aa20-4dbb-b518-f9499c2f12dd" providerId="AD" clId="Web-{A04F7021-4EE1-427E-9E00-F02CF49F940C}" dt="2022-05-12T13:21:40.962" v="18"/>
          <pc:sldLayoutMkLst>
            <pc:docMk/>
            <pc:sldMasterMk cId="1637257127" sldId="2147483696"/>
            <pc:sldLayoutMk cId="424121111" sldId="2147483702"/>
          </pc:sldLayoutMkLst>
        </pc:sldLayoutChg>
        <pc:sldLayoutChg chg="add mod replId">
          <pc:chgData name="mohammed abdulaziz yahya binzouman" userId="S::maybinzouman@sm.imamu.edu.sa::8f2cf238-aa20-4dbb-b518-f9499c2f12dd" providerId="AD" clId="Web-{A04F7021-4EE1-427E-9E00-F02CF49F940C}" dt="2022-05-12T13:21:40.962" v="18"/>
          <pc:sldLayoutMkLst>
            <pc:docMk/>
            <pc:sldMasterMk cId="1637257127" sldId="2147483696"/>
            <pc:sldLayoutMk cId="2173562818" sldId="2147483703"/>
          </pc:sldLayoutMkLst>
        </pc:sldLayoutChg>
        <pc:sldLayoutChg chg="add mod replId">
          <pc:chgData name="mohammed abdulaziz yahya binzouman" userId="S::maybinzouman@sm.imamu.edu.sa::8f2cf238-aa20-4dbb-b518-f9499c2f12dd" providerId="AD" clId="Web-{A04F7021-4EE1-427E-9E00-F02CF49F940C}" dt="2022-05-12T13:21:40.962" v="18"/>
          <pc:sldLayoutMkLst>
            <pc:docMk/>
            <pc:sldMasterMk cId="1637257127" sldId="2147483696"/>
            <pc:sldLayoutMk cId="321759236" sldId="2147483704"/>
          </pc:sldLayoutMkLst>
        </pc:sldLayoutChg>
        <pc:sldLayoutChg chg="add mod replId">
          <pc:chgData name="mohammed abdulaziz yahya binzouman" userId="S::maybinzouman@sm.imamu.edu.sa::8f2cf238-aa20-4dbb-b518-f9499c2f12dd" providerId="AD" clId="Web-{A04F7021-4EE1-427E-9E00-F02CF49F940C}" dt="2022-05-12T13:21:40.962" v="18"/>
          <pc:sldLayoutMkLst>
            <pc:docMk/>
            <pc:sldMasterMk cId="1637257127" sldId="2147483696"/>
            <pc:sldLayoutMk cId="3979910347" sldId="2147483705"/>
          </pc:sldLayoutMkLst>
        </pc:sldLayoutChg>
        <pc:sldLayoutChg chg="add mod replId">
          <pc:chgData name="mohammed abdulaziz yahya binzouman" userId="S::maybinzouman@sm.imamu.edu.sa::8f2cf238-aa20-4dbb-b518-f9499c2f12dd" providerId="AD" clId="Web-{A04F7021-4EE1-427E-9E00-F02CF49F940C}" dt="2022-05-12T13:21:40.962" v="18"/>
          <pc:sldLayoutMkLst>
            <pc:docMk/>
            <pc:sldMasterMk cId="1637257127" sldId="2147483696"/>
            <pc:sldLayoutMk cId="3886060009" sldId="2147483706"/>
          </pc:sldLayoutMkLst>
        </pc:sldLayoutChg>
        <pc:sldLayoutChg chg="add mod replId">
          <pc:chgData name="mohammed abdulaziz yahya binzouman" userId="S::maybinzouman@sm.imamu.edu.sa::8f2cf238-aa20-4dbb-b518-f9499c2f12dd" providerId="AD" clId="Web-{A04F7021-4EE1-427E-9E00-F02CF49F940C}" dt="2022-05-12T13:21:40.962" v="18"/>
          <pc:sldLayoutMkLst>
            <pc:docMk/>
            <pc:sldMasterMk cId="1637257127" sldId="2147483696"/>
            <pc:sldLayoutMk cId="4167493480" sldId="214748370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4585A-9589-49B1-B818-F1F855D74A96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1143000"/>
            <a:ext cx="2422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392D5-EDDE-49B6-B7F5-898D004B7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65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38985" rtl="0" eaLnBrk="1" latinLnBrk="0" hangingPunct="1">
      <a:defRPr sz="3857" kern="1200">
        <a:solidFill>
          <a:schemeClr val="tx1"/>
        </a:solidFill>
        <a:latin typeface="+mn-lt"/>
        <a:ea typeface="+mn-ea"/>
        <a:cs typeface="+mn-cs"/>
      </a:defRPr>
    </a:lvl1pPr>
    <a:lvl2pPr marL="1469493" algn="l" defTabSz="2938985" rtl="0" eaLnBrk="1" latinLnBrk="0" hangingPunct="1">
      <a:defRPr sz="3857" kern="1200">
        <a:solidFill>
          <a:schemeClr val="tx1"/>
        </a:solidFill>
        <a:latin typeface="+mn-lt"/>
        <a:ea typeface="+mn-ea"/>
        <a:cs typeface="+mn-cs"/>
      </a:defRPr>
    </a:lvl2pPr>
    <a:lvl3pPr marL="2938985" algn="l" defTabSz="2938985" rtl="0" eaLnBrk="1" latinLnBrk="0" hangingPunct="1">
      <a:defRPr sz="3857" kern="1200">
        <a:solidFill>
          <a:schemeClr val="tx1"/>
        </a:solidFill>
        <a:latin typeface="+mn-lt"/>
        <a:ea typeface="+mn-ea"/>
        <a:cs typeface="+mn-cs"/>
      </a:defRPr>
    </a:lvl3pPr>
    <a:lvl4pPr marL="4408478" algn="l" defTabSz="2938985" rtl="0" eaLnBrk="1" latinLnBrk="0" hangingPunct="1">
      <a:defRPr sz="3857" kern="1200">
        <a:solidFill>
          <a:schemeClr val="tx1"/>
        </a:solidFill>
        <a:latin typeface="+mn-lt"/>
        <a:ea typeface="+mn-ea"/>
        <a:cs typeface="+mn-cs"/>
      </a:defRPr>
    </a:lvl4pPr>
    <a:lvl5pPr marL="5877972" algn="l" defTabSz="2938985" rtl="0" eaLnBrk="1" latinLnBrk="0" hangingPunct="1">
      <a:defRPr sz="3857" kern="1200">
        <a:solidFill>
          <a:schemeClr val="tx1"/>
        </a:solidFill>
        <a:latin typeface="+mn-lt"/>
        <a:ea typeface="+mn-ea"/>
        <a:cs typeface="+mn-cs"/>
      </a:defRPr>
    </a:lvl5pPr>
    <a:lvl6pPr marL="7347465" algn="l" defTabSz="2938985" rtl="0" eaLnBrk="1" latinLnBrk="0" hangingPunct="1">
      <a:defRPr sz="3857" kern="1200">
        <a:solidFill>
          <a:schemeClr val="tx1"/>
        </a:solidFill>
        <a:latin typeface="+mn-lt"/>
        <a:ea typeface="+mn-ea"/>
        <a:cs typeface="+mn-cs"/>
      </a:defRPr>
    </a:lvl6pPr>
    <a:lvl7pPr marL="8816957" algn="l" defTabSz="2938985" rtl="0" eaLnBrk="1" latinLnBrk="0" hangingPunct="1">
      <a:defRPr sz="3857" kern="1200">
        <a:solidFill>
          <a:schemeClr val="tx1"/>
        </a:solidFill>
        <a:latin typeface="+mn-lt"/>
        <a:ea typeface="+mn-ea"/>
        <a:cs typeface="+mn-cs"/>
      </a:defRPr>
    </a:lvl7pPr>
    <a:lvl8pPr marL="10286450" algn="l" defTabSz="2938985" rtl="0" eaLnBrk="1" latinLnBrk="0" hangingPunct="1">
      <a:defRPr sz="3857" kern="1200">
        <a:solidFill>
          <a:schemeClr val="tx1"/>
        </a:solidFill>
        <a:latin typeface="+mn-lt"/>
        <a:ea typeface="+mn-ea"/>
        <a:cs typeface="+mn-cs"/>
      </a:defRPr>
    </a:lvl8pPr>
    <a:lvl9pPr marL="11755943" algn="l" defTabSz="2938985" rtl="0" eaLnBrk="1" latinLnBrk="0" hangingPunct="1">
      <a:defRPr sz="38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7738" y="1143000"/>
            <a:ext cx="24225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392D5-EDDE-49B6-B7F5-898D004B7E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1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3130-5232-9EBF-270A-30954ABE7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1900" y="6285233"/>
            <a:ext cx="22631400" cy="13370560"/>
          </a:xfrm>
        </p:spPr>
        <p:txBody>
          <a:bodyPr anchor="b"/>
          <a:lstStyle>
            <a:lvl1pPr algn="ctr">
              <a:defRPr sz="1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BC22A-5FEC-67A4-490A-8B6AD6704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1900" y="20171413"/>
            <a:ext cx="22631400" cy="9272267"/>
          </a:xfrm>
        </p:spPr>
        <p:txBody>
          <a:bodyPr/>
          <a:lstStyle>
            <a:lvl1pPr marL="0" indent="0" algn="ctr">
              <a:buNone/>
              <a:defRPr sz="5940"/>
            </a:lvl1pPr>
            <a:lvl2pPr marL="1131570" indent="0" algn="ctr">
              <a:buNone/>
              <a:defRPr sz="4950"/>
            </a:lvl2pPr>
            <a:lvl3pPr marL="2263140" indent="0" algn="ctr">
              <a:buNone/>
              <a:defRPr sz="4455"/>
            </a:lvl3pPr>
            <a:lvl4pPr marL="3394710" indent="0" algn="ctr">
              <a:buNone/>
              <a:defRPr sz="3960"/>
            </a:lvl4pPr>
            <a:lvl5pPr marL="4526280" indent="0" algn="ctr">
              <a:buNone/>
              <a:defRPr sz="3960"/>
            </a:lvl5pPr>
            <a:lvl6pPr marL="5657850" indent="0" algn="ctr">
              <a:buNone/>
              <a:defRPr sz="3960"/>
            </a:lvl6pPr>
            <a:lvl7pPr marL="6789420" indent="0" algn="ctr">
              <a:buNone/>
              <a:defRPr sz="3960"/>
            </a:lvl7pPr>
            <a:lvl8pPr marL="7920990" indent="0" algn="ctr">
              <a:buNone/>
              <a:defRPr sz="3960"/>
            </a:lvl8pPr>
            <a:lvl9pPr marL="9052560" indent="0" algn="ctr">
              <a:buNone/>
              <a:defRPr sz="39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28E91-3F29-C741-65F6-7AF58CA1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AD635-EC55-DBC2-4BDE-9424A65E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919C5-EA51-3FB4-F583-11BBD2E9F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1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3828-68C2-B58B-2D98-C83B69BA2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018B7-3D82-C257-9032-42AC7CC84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4C0DA-BE31-675A-3A62-0EB843A2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AE460-557B-8655-047B-1C8B2AF8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82502-ADD7-31AF-40CD-276CE39B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0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515CF-DFDD-BF95-BE1B-41B32EC21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1594127" y="2044700"/>
            <a:ext cx="6506528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7AA2D-FBAB-ACCB-0D14-F6A004DF5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074545" y="2044700"/>
            <a:ext cx="19142393" cy="325462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AA188-BEF1-3CC5-B967-D3C3B786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6C4ED-0021-5539-19C2-0E7F9F99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8D0EC-3D89-2A3A-F6BD-DCA1A99F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7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6A10-5B2E-BB6C-ABF1-6323E04D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AED75-19DB-C7D4-D03A-00BD3F755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E2E32-B1BD-4F50-C0B6-AF79CB1DA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CAE8-C2C9-E06D-B179-2E8FBC37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A5C0A-A8CF-9DFE-1352-168FEBAF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6E4E-1A42-7E76-614A-DF6DF0D6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829" y="9574536"/>
            <a:ext cx="26026110" cy="15975327"/>
          </a:xfrm>
        </p:spPr>
        <p:txBody>
          <a:bodyPr anchor="b"/>
          <a:lstStyle>
            <a:lvl1pPr>
              <a:defRPr sz="1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85AE2-DC94-287C-9522-67E0FFA91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8829" y="25700996"/>
            <a:ext cx="26026110" cy="8401047"/>
          </a:xfrm>
        </p:spPr>
        <p:txBody>
          <a:bodyPr/>
          <a:lstStyle>
            <a:lvl1pPr marL="0" indent="0">
              <a:buNone/>
              <a:defRPr sz="5940">
                <a:solidFill>
                  <a:schemeClr val="tx1">
                    <a:tint val="75000"/>
                  </a:schemeClr>
                </a:solidFill>
              </a:defRPr>
            </a:lvl1pPr>
            <a:lvl2pPr marL="1131570" indent="0">
              <a:buNone/>
              <a:defRPr sz="4950">
                <a:solidFill>
                  <a:schemeClr val="tx1">
                    <a:tint val="75000"/>
                  </a:schemeClr>
                </a:solidFill>
              </a:defRPr>
            </a:lvl2pPr>
            <a:lvl3pPr marL="2263140" indent="0">
              <a:buNone/>
              <a:defRPr sz="4455">
                <a:solidFill>
                  <a:schemeClr val="tx1">
                    <a:tint val="75000"/>
                  </a:schemeClr>
                </a:solidFill>
              </a:defRPr>
            </a:lvl3pPr>
            <a:lvl4pPr marL="339471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4pPr>
            <a:lvl5pPr marL="452628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5pPr>
            <a:lvl6pPr marL="565785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6pPr>
            <a:lvl7pPr marL="678942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7pPr>
            <a:lvl8pPr marL="792099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8pPr>
            <a:lvl9pPr marL="905256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599F4-DD41-55CD-4468-8D154FA5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301BF-0735-AE0D-7FA5-4D0ACDFD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130DD-DFC7-1B8A-334E-FFD8782D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1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79CF-62FC-D89E-01D9-5305C084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FB863-3BC9-7BB7-C52A-36F93ECD9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74545" y="10223500"/>
            <a:ext cx="1282446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3C8E2-5EDB-6830-7DFC-CDB23CDEB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76195" y="10223500"/>
            <a:ext cx="1282446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C4CE6-7F76-B2BC-8A60-F0B19117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746B4-B6C1-8720-06F3-AA656C9D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256E3-4F24-7142-2F94-EC537FB2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2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39A0E-9FC4-48CA-0465-5A65DE7F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475" y="2044703"/>
            <a:ext cx="26026110" cy="74231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8EB5E-C746-CDE9-E83D-69F780868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8476" y="9414513"/>
            <a:ext cx="12765523" cy="4613907"/>
          </a:xfrm>
        </p:spPr>
        <p:txBody>
          <a:bodyPr anchor="b"/>
          <a:lstStyle>
            <a:lvl1pPr marL="0" indent="0">
              <a:buNone/>
              <a:defRPr sz="5940" b="1"/>
            </a:lvl1pPr>
            <a:lvl2pPr marL="1131570" indent="0">
              <a:buNone/>
              <a:defRPr sz="4950" b="1"/>
            </a:lvl2pPr>
            <a:lvl3pPr marL="2263140" indent="0">
              <a:buNone/>
              <a:defRPr sz="4455" b="1"/>
            </a:lvl3pPr>
            <a:lvl4pPr marL="3394710" indent="0">
              <a:buNone/>
              <a:defRPr sz="3960" b="1"/>
            </a:lvl4pPr>
            <a:lvl5pPr marL="4526280" indent="0">
              <a:buNone/>
              <a:defRPr sz="3960" b="1"/>
            </a:lvl5pPr>
            <a:lvl6pPr marL="5657850" indent="0">
              <a:buNone/>
              <a:defRPr sz="3960" b="1"/>
            </a:lvl6pPr>
            <a:lvl7pPr marL="6789420" indent="0">
              <a:buNone/>
              <a:defRPr sz="3960" b="1"/>
            </a:lvl7pPr>
            <a:lvl8pPr marL="7920990" indent="0">
              <a:buNone/>
              <a:defRPr sz="3960" b="1"/>
            </a:lvl8pPr>
            <a:lvl9pPr marL="9052560" indent="0">
              <a:buNone/>
              <a:defRPr sz="3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1E16C-05D3-706C-6339-967467035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78476" y="14028420"/>
            <a:ext cx="12765523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CE749-32B3-3704-A48B-9AA67B28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5276195" y="9414513"/>
            <a:ext cx="12828390" cy="4613907"/>
          </a:xfrm>
        </p:spPr>
        <p:txBody>
          <a:bodyPr anchor="b"/>
          <a:lstStyle>
            <a:lvl1pPr marL="0" indent="0">
              <a:buNone/>
              <a:defRPr sz="5940" b="1"/>
            </a:lvl1pPr>
            <a:lvl2pPr marL="1131570" indent="0">
              <a:buNone/>
              <a:defRPr sz="4950" b="1"/>
            </a:lvl2pPr>
            <a:lvl3pPr marL="2263140" indent="0">
              <a:buNone/>
              <a:defRPr sz="4455" b="1"/>
            </a:lvl3pPr>
            <a:lvl4pPr marL="3394710" indent="0">
              <a:buNone/>
              <a:defRPr sz="3960" b="1"/>
            </a:lvl4pPr>
            <a:lvl5pPr marL="4526280" indent="0">
              <a:buNone/>
              <a:defRPr sz="3960" b="1"/>
            </a:lvl5pPr>
            <a:lvl6pPr marL="5657850" indent="0">
              <a:buNone/>
              <a:defRPr sz="3960" b="1"/>
            </a:lvl6pPr>
            <a:lvl7pPr marL="6789420" indent="0">
              <a:buNone/>
              <a:defRPr sz="3960" b="1"/>
            </a:lvl7pPr>
            <a:lvl8pPr marL="7920990" indent="0">
              <a:buNone/>
              <a:defRPr sz="3960" b="1"/>
            </a:lvl8pPr>
            <a:lvl9pPr marL="9052560" indent="0">
              <a:buNone/>
              <a:defRPr sz="3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A35EC2-61FB-2947-EB32-8A66F00AC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276195" y="14028420"/>
            <a:ext cx="12828390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851006-5C47-BDBF-B1C2-7500FD3C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DD7FC4-C135-C50B-869E-3FC730C4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7269E4-AEB8-30B9-8E73-FE740CE5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9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955D-640B-6FF4-CE1D-8BDBA676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A7454-FF15-7951-1285-EB87B1EB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97E1-29BD-3DCE-F68C-E7D33A10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FB683-2A98-E17A-0E39-9A1F861A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4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CBC2B4-9E5A-92AA-8BAE-F25AFFE1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7CB76-5CF5-333D-0F65-4E2EB67E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BE819-010B-58C6-7A3F-7B629FB2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5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56089-8542-C8B4-3ABC-A950105A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476" y="2560320"/>
            <a:ext cx="9732287" cy="8961120"/>
          </a:xfrm>
        </p:spPr>
        <p:txBody>
          <a:bodyPr anchor="b"/>
          <a:lstStyle>
            <a:lvl1pPr>
              <a:defRPr sz="79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5AADE-20C7-CC6A-2B4D-B87710D0F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8390" y="5529583"/>
            <a:ext cx="15276195" cy="27292300"/>
          </a:xfrm>
        </p:spPr>
        <p:txBody>
          <a:bodyPr/>
          <a:lstStyle>
            <a:lvl1pPr>
              <a:defRPr sz="7920"/>
            </a:lvl1pPr>
            <a:lvl2pPr>
              <a:defRPr sz="6930"/>
            </a:lvl2pPr>
            <a:lvl3pPr>
              <a:defRPr sz="5940"/>
            </a:lvl3pPr>
            <a:lvl4pPr>
              <a:defRPr sz="4950"/>
            </a:lvl4pPr>
            <a:lvl5pPr>
              <a:defRPr sz="4950"/>
            </a:lvl5pPr>
            <a:lvl6pPr>
              <a:defRPr sz="4950"/>
            </a:lvl6pPr>
            <a:lvl7pPr>
              <a:defRPr sz="4950"/>
            </a:lvl7pPr>
            <a:lvl8pPr>
              <a:defRPr sz="4950"/>
            </a:lvl8pPr>
            <a:lvl9pPr>
              <a:defRPr sz="4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E649A-F28A-6F01-00E0-6F36A612A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8476" y="11521440"/>
            <a:ext cx="9732287" cy="21344893"/>
          </a:xfrm>
        </p:spPr>
        <p:txBody>
          <a:bodyPr/>
          <a:lstStyle>
            <a:lvl1pPr marL="0" indent="0">
              <a:buNone/>
              <a:defRPr sz="3960"/>
            </a:lvl1pPr>
            <a:lvl2pPr marL="1131570" indent="0">
              <a:buNone/>
              <a:defRPr sz="3465"/>
            </a:lvl2pPr>
            <a:lvl3pPr marL="2263140" indent="0">
              <a:buNone/>
              <a:defRPr sz="2970"/>
            </a:lvl3pPr>
            <a:lvl4pPr marL="3394710" indent="0">
              <a:buNone/>
              <a:defRPr sz="2475"/>
            </a:lvl4pPr>
            <a:lvl5pPr marL="4526280" indent="0">
              <a:buNone/>
              <a:defRPr sz="2475"/>
            </a:lvl5pPr>
            <a:lvl6pPr marL="5657850" indent="0">
              <a:buNone/>
              <a:defRPr sz="2475"/>
            </a:lvl6pPr>
            <a:lvl7pPr marL="6789420" indent="0">
              <a:buNone/>
              <a:defRPr sz="2475"/>
            </a:lvl7pPr>
            <a:lvl8pPr marL="7920990" indent="0">
              <a:buNone/>
              <a:defRPr sz="2475"/>
            </a:lvl8pPr>
            <a:lvl9pPr marL="9052560" indent="0">
              <a:buNone/>
              <a:defRPr sz="2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EC302-E0CF-B690-BFB6-BA5AD5402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D8371-3451-C03F-5A14-6B0B35C8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80CC5-658A-0599-9869-A50A58F9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0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800B-A242-56AA-020A-BFCA1E6C5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476" y="2560320"/>
            <a:ext cx="9732287" cy="8961120"/>
          </a:xfrm>
        </p:spPr>
        <p:txBody>
          <a:bodyPr anchor="b"/>
          <a:lstStyle>
            <a:lvl1pPr>
              <a:defRPr sz="79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3F7662-0677-68E2-0AA4-E42F98EDC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828390" y="5529583"/>
            <a:ext cx="15276195" cy="27292300"/>
          </a:xfrm>
        </p:spPr>
        <p:txBody>
          <a:bodyPr/>
          <a:lstStyle>
            <a:lvl1pPr marL="0" indent="0">
              <a:buNone/>
              <a:defRPr sz="7920"/>
            </a:lvl1pPr>
            <a:lvl2pPr marL="1131570" indent="0">
              <a:buNone/>
              <a:defRPr sz="6930"/>
            </a:lvl2pPr>
            <a:lvl3pPr marL="2263140" indent="0">
              <a:buNone/>
              <a:defRPr sz="5940"/>
            </a:lvl3pPr>
            <a:lvl4pPr marL="3394710" indent="0">
              <a:buNone/>
              <a:defRPr sz="4950"/>
            </a:lvl4pPr>
            <a:lvl5pPr marL="4526280" indent="0">
              <a:buNone/>
              <a:defRPr sz="4950"/>
            </a:lvl5pPr>
            <a:lvl6pPr marL="5657850" indent="0">
              <a:buNone/>
              <a:defRPr sz="4950"/>
            </a:lvl6pPr>
            <a:lvl7pPr marL="6789420" indent="0">
              <a:buNone/>
              <a:defRPr sz="4950"/>
            </a:lvl7pPr>
            <a:lvl8pPr marL="7920990" indent="0">
              <a:buNone/>
              <a:defRPr sz="4950"/>
            </a:lvl8pPr>
            <a:lvl9pPr marL="9052560" indent="0">
              <a:buNone/>
              <a:defRPr sz="495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D1F69-99D0-FDAC-E4D5-DABFC7A91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8476" y="11521440"/>
            <a:ext cx="9732287" cy="21344893"/>
          </a:xfrm>
        </p:spPr>
        <p:txBody>
          <a:bodyPr/>
          <a:lstStyle>
            <a:lvl1pPr marL="0" indent="0">
              <a:buNone/>
              <a:defRPr sz="3960"/>
            </a:lvl1pPr>
            <a:lvl2pPr marL="1131570" indent="0">
              <a:buNone/>
              <a:defRPr sz="3465"/>
            </a:lvl2pPr>
            <a:lvl3pPr marL="2263140" indent="0">
              <a:buNone/>
              <a:defRPr sz="2970"/>
            </a:lvl3pPr>
            <a:lvl4pPr marL="3394710" indent="0">
              <a:buNone/>
              <a:defRPr sz="2475"/>
            </a:lvl4pPr>
            <a:lvl5pPr marL="4526280" indent="0">
              <a:buNone/>
              <a:defRPr sz="2475"/>
            </a:lvl5pPr>
            <a:lvl6pPr marL="5657850" indent="0">
              <a:buNone/>
              <a:defRPr sz="2475"/>
            </a:lvl6pPr>
            <a:lvl7pPr marL="6789420" indent="0">
              <a:buNone/>
              <a:defRPr sz="2475"/>
            </a:lvl7pPr>
            <a:lvl8pPr marL="7920990" indent="0">
              <a:buNone/>
              <a:defRPr sz="2475"/>
            </a:lvl8pPr>
            <a:lvl9pPr marL="9052560" indent="0">
              <a:buNone/>
              <a:defRPr sz="2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4744C-784B-DD0B-71CE-A9A01ECC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08EC2-8EC7-107E-800D-A40B3B84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66DC4-B824-3661-F378-DDBDB30A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0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169A9-9175-A810-83A7-27EFFA2D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545" y="2044703"/>
            <a:ext cx="2602611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1AD27-3B67-1E95-227F-43E0F5484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4545" y="10223500"/>
            <a:ext cx="2602611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1DEF9-FA62-344B-F21E-5CC944560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74545" y="35595563"/>
            <a:ext cx="678942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01C56-B939-F96C-2ABC-264209552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95535" y="35595563"/>
            <a:ext cx="1018413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67EC9-2A0F-CC92-3D5F-74BD7303D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311235" y="35595563"/>
            <a:ext cx="678942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8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l" defTabSz="2263140" rtl="0" eaLnBrk="1" latinLnBrk="0" hangingPunct="1">
        <a:lnSpc>
          <a:spcPct val="90000"/>
        </a:lnSpc>
        <a:spcBef>
          <a:spcPct val="0"/>
        </a:spcBef>
        <a:buNone/>
        <a:defRPr sz="108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5785" indent="-565785" algn="l" defTabSz="2263140" rtl="0" eaLnBrk="1" latinLnBrk="0" hangingPunct="1">
        <a:lnSpc>
          <a:spcPct val="90000"/>
        </a:lnSpc>
        <a:spcBef>
          <a:spcPts val="2475"/>
        </a:spcBef>
        <a:buFont typeface="Arial" panose="020B0604020202020204" pitchFamily="34" charset="0"/>
        <a:buChar char="•"/>
        <a:defRPr sz="6930" kern="1200">
          <a:solidFill>
            <a:schemeClr val="tx1"/>
          </a:solidFill>
          <a:latin typeface="+mn-lt"/>
          <a:ea typeface="+mn-ea"/>
          <a:cs typeface="+mn-cs"/>
        </a:defRPr>
      </a:lvl1pPr>
      <a:lvl2pPr marL="169735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2pPr>
      <a:lvl3pPr marL="282892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950" kern="1200">
          <a:solidFill>
            <a:schemeClr val="tx1"/>
          </a:solidFill>
          <a:latin typeface="+mn-lt"/>
          <a:ea typeface="+mn-ea"/>
          <a:cs typeface="+mn-cs"/>
        </a:defRPr>
      </a:lvl3pPr>
      <a:lvl4pPr marL="396049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4pPr>
      <a:lvl5pPr marL="509206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5pPr>
      <a:lvl6pPr marL="622363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6pPr>
      <a:lvl7pPr marL="735520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7pPr>
      <a:lvl8pPr marL="848677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8pPr>
      <a:lvl9pPr marL="961834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2pPr>
      <a:lvl3pPr marL="226314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3pPr>
      <a:lvl4pPr marL="339471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4pPr>
      <a:lvl5pPr marL="452628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6pPr>
      <a:lvl7pPr marL="678942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7pPr>
      <a:lvl8pPr marL="792099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8pPr>
      <a:lvl9pPr marL="905256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52000">
              <a:schemeClr val="bg2">
                <a:lumMod val="90000"/>
              </a:schemeClr>
            </a:gs>
            <a:gs pos="83000">
              <a:schemeClr val="bg2">
                <a:lumMod val="90000"/>
              </a:schemeClr>
            </a:gs>
            <a:gs pos="100000">
              <a:srgbClr val="BFBDB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Top Corners Rounded 36">
            <a:extLst>
              <a:ext uri="{FF2B5EF4-FFF2-40B4-BE49-F238E27FC236}">
                <a16:creationId xmlns:a16="http://schemas.microsoft.com/office/drawing/2014/main" id="{F4EBD6C5-BED1-426A-B152-62395996D4BD}"/>
              </a:ext>
            </a:extLst>
          </p:cNvPr>
          <p:cNvSpPr/>
          <p:nvPr/>
        </p:nvSpPr>
        <p:spPr>
          <a:xfrm>
            <a:off x="2447912" y="32700222"/>
            <a:ext cx="26231849" cy="2443344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FAADC"/>
              </a:solidFill>
            </a:endParaRPr>
          </a:p>
        </p:txBody>
      </p:sp>
      <p:sp>
        <p:nvSpPr>
          <p:cNvPr id="34" name="Rectangle: Top Corners Rounded 33">
            <a:extLst>
              <a:ext uri="{FF2B5EF4-FFF2-40B4-BE49-F238E27FC236}">
                <a16:creationId xmlns:a16="http://schemas.microsoft.com/office/drawing/2014/main" id="{45596B44-25EB-3D11-2247-74E2B8404E66}"/>
              </a:ext>
            </a:extLst>
          </p:cNvPr>
          <p:cNvSpPr/>
          <p:nvPr/>
        </p:nvSpPr>
        <p:spPr>
          <a:xfrm>
            <a:off x="2464459" y="21150843"/>
            <a:ext cx="26142901" cy="3416721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Top Corners Rounded 35">
            <a:extLst>
              <a:ext uri="{FF2B5EF4-FFF2-40B4-BE49-F238E27FC236}">
                <a16:creationId xmlns:a16="http://schemas.microsoft.com/office/drawing/2014/main" id="{EFBDB169-98CB-D10D-6E33-6706AC312E03}"/>
              </a:ext>
            </a:extLst>
          </p:cNvPr>
          <p:cNvSpPr/>
          <p:nvPr/>
        </p:nvSpPr>
        <p:spPr>
          <a:xfrm>
            <a:off x="2503920" y="12627361"/>
            <a:ext cx="26142056" cy="3416721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BB7198C2-F8BE-EE59-C273-BDBAC63B2F99}"/>
              </a:ext>
            </a:extLst>
          </p:cNvPr>
          <p:cNvSpPr/>
          <p:nvPr/>
        </p:nvSpPr>
        <p:spPr>
          <a:xfrm>
            <a:off x="2464460" y="8596449"/>
            <a:ext cx="26231850" cy="3416721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01E2C224-50C3-3E66-C608-11597AE5DD3C}"/>
              </a:ext>
            </a:extLst>
          </p:cNvPr>
          <p:cNvSpPr/>
          <p:nvPr/>
        </p:nvSpPr>
        <p:spPr>
          <a:xfrm>
            <a:off x="2503920" y="4383679"/>
            <a:ext cx="26231850" cy="3416721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AD4D6CA-9AFF-4595-9111-41E059CCE9B7}"/>
              </a:ext>
            </a:extLst>
          </p:cNvPr>
          <p:cNvSpPr txBox="1">
            <a:spLocks noChangeArrowheads="1"/>
          </p:cNvSpPr>
          <p:nvPr/>
        </p:nvSpPr>
        <p:spPr>
          <a:xfrm>
            <a:off x="6051589" y="514484"/>
            <a:ext cx="17704812" cy="1536457"/>
          </a:xfrm>
          <a:prstGeom prst="rect">
            <a:avLst/>
          </a:prstGeom>
        </p:spPr>
        <p:txBody>
          <a:bodyPr lIns="86174" tIns="43085" rIns="86174" bIns="43085" anchor="b">
            <a:no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 defTabSz="4727412">
              <a:defRPr/>
            </a:pPr>
            <a:r>
              <a:rPr lang="en-US" sz="5600" b="1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Development of Medical Diagnostic Models Using Artificial Intelligence</a:t>
            </a:r>
          </a:p>
        </p:txBody>
      </p:sp>
      <p:sp>
        <p:nvSpPr>
          <p:cNvPr id="2052" name="Text Box 49">
            <a:extLst>
              <a:ext uri="{FF2B5EF4-FFF2-40B4-BE49-F238E27FC236}">
                <a16:creationId xmlns:a16="http://schemas.microsoft.com/office/drawing/2014/main" id="{C7BEDA3F-AA56-4EB9-7F6D-A77EF4CF4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309" y="2405069"/>
            <a:ext cx="16268258" cy="168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58617" tIns="130282" rIns="258617" bIns="130282" anchor="t">
            <a:spAutoFit/>
          </a:bodyPr>
          <a:lstStyle>
            <a:lvl1pPr marL="1027113" indent="-1027113" defTabSz="6288088">
              <a:defRPr sz="3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288088">
              <a:defRPr sz="35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288088">
              <a:defRPr sz="3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288088">
              <a:defRPr sz="3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288088">
              <a:defRPr sz="3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28808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28808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28808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28808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026795" indent="-1026795" algn="ctr">
              <a:spcBef>
                <a:spcPct val="50000"/>
              </a:spcBef>
            </a:pPr>
            <a:r>
              <a:rPr lang="en-US" altLang="en-US" sz="3700" b="1" i="1" dirty="0">
                <a:latin typeface="Arial"/>
                <a:cs typeface="Arial"/>
              </a:rPr>
              <a:t>Ali Alhawas; Abdulilah Alqasem; Mohammad Zouman </a:t>
            </a:r>
          </a:p>
          <a:p>
            <a:pPr marL="1026795" indent="-1026795" algn="ctr">
              <a:spcBef>
                <a:spcPct val="50000"/>
              </a:spcBef>
            </a:pPr>
            <a:r>
              <a:rPr lang="en-US" altLang="en-US" sz="3700" b="1" i="1" dirty="0">
                <a:latin typeface="Arial"/>
                <a:cs typeface="Arial"/>
              </a:rPr>
              <a:t>Supervisor: Dr. Sultan </a:t>
            </a:r>
            <a:r>
              <a:rPr lang="en-US" altLang="en-US" sz="3700" b="1" i="1" dirty="0" err="1">
                <a:latin typeface="Arial"/>
                <a:cs typeface="Arial"/>
              </a:rPr>
              <a:t>Sharidah</a:t>
            </a:r>
            <a:r>
              <a:rPr lang="en-US" altLang="en-US" sz="3700" b="1" i="1" dirty="0">
                <a:latin typeface="Arial"/>
                <a:cs typeface="Arial"/>
              </a:rPr>
              <a:t> Aldera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06A7E3-1A8D-71E5-632D-ABD653535321}"/>
              </a:ext>
            </a:extLst>
          </p:cNvPr>
          <p:cNvCxnSpPr/>
          <p:nvPr/>
        </p:nvCxnSpPr>
        <p:spPr>
          <a:xfrm>
            <a:off x="807646" y="3998673"/>
            <a:ext cx="28559922" cy="55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00ECD6-518D-3683-D511-86A281B863E8}"/>
              </a:ext>
            </a:extLst>
          </p:cNvPr>
          <p:cNvCxnSpPr/>
          <p:nvPr/>
        </p:nvCxnSpPr>
        <p:spPr>
          <a:xfrm>
            <a:off x="649271" y="36693897"/>
            <a:ext cx="2855992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Text Box 49">
            <a:extLst>
              <a:ext uri="{FF2B5EF4-FFF2-40B4-BE49-F238E27FC236}">
                <a16:creationId xmlns:a16="http://schemas.microsoft.com/office/drawing/2014/main" id="{1326047E-9D2D-5D16-2343-6207A4E91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641" y="37286482"/>
            <a:ext cx="9269542" cy="73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58617" tIns="130282" rIns="258617" bIns="130282">
            <a:spAutoFit/>
          </a:bodyPr>
          <a:lstStyle>
            <a:lvl1pPr marL="1027113" indent="-1027113" defTabSz="6288088">
              <a:defRPr sz="3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288088">
              <a:defRPr sz="35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288088">
              <a:defRPr sz="3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288088">
              <a:defRPr sz="3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288088">
              <a:defRPr sz="3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28808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28808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28808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288088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066">
                <a:solidFill>
                  <a:schemeClr val="tx2"/>
                </a:solidFill>
                <a:latin typeface="Arial" panose="020B0604020202020204" pitchFamily="34" charset="0"/>
              </a:rPr>
              <a:t>CS Department</a:t>
            </a:r>
          </a:p>
        </p:txBody>
      </p:sp>
      <p:sp>
        <p:nvSpPr>
          <p:cNvPr id="2056" name="TextBox 10">
            <a:extLst>
              <a:ext uri="{FF2B5EF4-FFF2-40B4-BE49-F238E27FC236}">
                <a16:creationId xmlns:a16="http://schemas.microsoft.com/office/drawing/2014/main" id="{D7DE0763-F5B0-F2EB-0CF3-94F1AFA6F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467" y="37258961"/>
            <a:ext cx="6232601" cy="66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174" tIns="43085" rIns="86174" bIns="43085">
            <a:spAutoFit/>
          </a:bodyPr>
          <a:lstStyle>
            <a:lvl1pPr>
              <a:defRPr sz="3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5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752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752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752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752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731">
                <a:solidFill>
                  <a:schemeClr val="tx2"/>
                </a:solidFill>
                <a:latin typeface="Arial" panose="020B0604020202020204" pitchFamily="34" charset="0"/>
              </a:rPr>
              <a:t>1443, Semester # </a:t>
            </a:r>
            <a:r>
              <a:rPr lang="ar-SA" altLang="en-US" sz="3731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endParaRPr lang="en-US" altLang="en-US" sz="373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15B9D7-651B-E709-E132-99ED2145B081}"/>
              </a:ext>
            </a:extLst>
          </p:cNvPr>
          <p:cNvSpPr txBox="1"/>
          <p:nvPr/>
        </p:nvSpPr>
        <p:spPr>
          <a:xfrm flipH="1">
            <a:off x="13435777" y="4600287"/>
            <a:ext cx="330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US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5267FE-E641-CBCA-5497-FA9ACD12D1C9}"/>
              </a:ext>
            </a:extLst>
          </p:cNvPr>
          <p:cNvSpPr txBox="1"/>
          <p:nvPr/>
        </p:nvSpPr>
        <p:spPr>
          <a:xfrm flipH="1">
            <a:off x="13123181" y="8863871"/>
            <a:ext cx="3928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US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AD7C0A-8E56-F63E-CAE7-E5FCA3458128}"/>
              </a:ext>
            </a:extLst>
          </p:cNvPr>
          <p:cNvSpPr/>
          <p:nvPr/>
        </p:nvSpPr>
        <p:spPr>
          <a:xfrm>
            <a:off x="2447911" y="14736578"/>
            <a:ext cx="26231850" cy="52917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ED14B2-F32C-918C-8B92-9C90FCD86416}"/>
              </a:ext>
            </a:extLst>
          </p:cNvPr>
          <p:cNvSpPr txBox="1"/>
          <p:nvPr/>
        </p:nvSpPr>
        <p:spPr>
          <a:xfrm flipH="1">
            <a:off x="13757839" y="21366113"/>
            <a:ext cx="2659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D6C8DA-D15C-DAB6-ABF9-1A2ECD4D1759}"/>
              </a:ext>
            </a:extLst>
          </p:cNvPr>
          <p:cNvSpPr txBox="1"/>
          <p:nvPr/>
        </p:nvSpPr>
        <p:spPr>
          <a:xfrm flipH="1">
            <a:off x="10776257" y="32857510"/>
            <a:ext cx="862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4" name="Rectangle: Rounded Corners 2073">
            <a:extLst>
              <a:ext uri="{FF2B5EF4-FFF2-40B4-BE49-F238E27FC236}">
                <a16:creationId xmlns:a16="http://schemas.microsoft.com/office/drawing/2014/main" id="{7315E655-2108-520B-93A9-26F36D9DE84B}"/>
              </a:ext>
            </a:extLst>
          </p:cNvPr>
          <p:cNvSpPr/>
          <p:nvPr/>
        </p:nvSpPr>
        <p:spPr>
          <a:xfrm>
            <a:off x="2447911" y="22118284"/>
            <a:ext cx="26231850" cy="9503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Rectangle: Rounded Corners 2074">
            <a:extLst>
              <a:ext uri="{FF2B5EF4-FFF2-40B4-BE49-F238E27FC236}">
                <a16:creationId xmlns:a16="http://schemas.microsoft.com/office/drawing/2014/main" id="{B596FAC7-C479-2329-6796-D448FF1A9581}"/>
              </a:ext>
            </a:extLst>
          </p:cNvPr>
          <p:cNvSpPr/>
          <p:nvPr/>
        </p:nvSpPr>
        <p:spPr>
          <a:xfrm>
            <a:off x="2447911" y="9652645"/>
            <a:ext cx="26231850" cy="4570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 descr="Diagram&#10;&#10;Description automatically generated">
            <a:extLst>
              <a:ext uri="{FF2B5EF4-FFF2-40B4-BE49-F238E27FC236}">
                <a16:creationId xmlns:a16="http://schemas.microsoft.com/office/drawing/2014/main" id="{2963DAE9-E2B8-CA94-9EC5-93574C545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5995" y="10059277"/>
            <a:ext cx="12027622" cy="3697934"/>
          </a:xfrm>
          <a:prstGeom prst="rect">
            <a:avLst/>
          </a:prstGeom>
        </p:spPr>
      </p:pic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221B4AD9-59E5-D39D-C7D3-2009D3681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217558"/>
              </p:ext>
            </p:extLst>
          </p:nvPr>
        </p:nvGraphicFramePr>
        <p:xfrm>
          <a:off x="2878090" y="24409535"/>
          <a:ext cx="12505575" cy="641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115">
                  <a:extLst>
                    <a:ext uri="{9D8B030D-6E8A-4147-A177-3AD203B41FA5}">
                      <a16:colId xmlns:a16="http://schemas.microsoft.com/office/drawing/2014/main" val="2341952384"/>
                    </a:ext>
                  </a:extLst>
                </a:gridCol>
                <a:gridCol w="2501115">
                  <a:extLst>
                    <a:ext uri="{9D8B030D-6E8A-4147-A177-3AD203B41FA5}">
                      <a16:colId xmlns:a16="http://schemas.microsoft.com/office/drawing/2014/main" val="2501580285"/>
                    </a:ext>
                  </a:extLst>
                </a:gridCol>
                <a:gridCol w="2501115">
                  <a:extLst>
                    <a:ext uri="{9D8B030D-6E8A-4147-A177-3AD203B41FA5}">
                      <a16:colId xmlns:a16="http://schemas.microsoft.com/office/drawing/2014/main" val="710852900"/>
                    </a:ext>
                  </a:extLst>
                </a:gridCol>
                <a:gridCol w="2501115">
                  <a:extLst>
                    <a:ext uri="{9D8B030D-6E8A-4147-A177-3AD203B41FA5}">
                      <a16:colId xmlns:a16="http://schemas.microsoft.com/office/drawing/2014/main" val="1356954497"/>
                    </a:ext>
                  </a:extLst>
                </a:gridCol>
                <a:gridCol w="2501115">
                  <a:extLst>
                    <a:ext uri="{9D8B030D-6E8A-4147-A177-3AD203B41FA5}">
                      <a16:colId xmlns:a16="http://schemas.microsoft.com/office/drawing/2014/main" val="584944000"/>
                    </a:ext>
                  </a:extLst>
                </a:gridCol>
              </a:tblGrid>
              <a:tr h="1880743">
                <a:tc>
                  <a:txBody>
                    <a:bodyPr/>
                    <a:lstStyle/>
                    <a:p>
                      <a:pPr algn="ctr"/>
                      <a:r>
                        <a:rPr lang="en-US" sz="3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310464"/>
                  </a:ext>
                </a:extLst>
              </a:tr>
              <a:tr h="1509839">
                <a:tc>
                  <a:txBody>
                    <a:bodyPr/>
                    <a:lstStyle/>
                    <a:p>
                      <a:pPr marL="0" marR="0" lvl="0" indent="0" algn="ctr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Laboratory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386985"/>
                  </a:ext>
                </a:extLst>
              </a:tr>
              <a:tr h="1509839">
                <a:tc>
                  <a:txBody>
                    <a:bodyPr/>
                    <a:lstStyle/>
                    <a:p>
                      <a:pPr algn="ctr"/>
                      <a:r>
                        <a:rPr lang="en-US" sz="360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Symptoms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5338439"/>
                  </a:ext>
                </a:extLst>
              </a:tr>
              <a:tr h="1509839">
                <a:tc>
                  <a:txBody>
                    <a:bodyPr/>
                    <a:lstStyle/>
                    <a:p>
                      <a:pPr algn="ctr"/>
                      <a:r>
                        <a:rPr lang="en-US" sz="360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Imaging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92326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4A077FD-9F80-9CAB-8483-9D21EA819B7A}"/>
              </a:ext>
            </a:extLst>
          </p:cNvPr>
          <p:cNvSpPr txBox="1"/>
          <p:nvPr/>
        </p:nvSpPr>
        <p:spPr>
          <a:xfrm>
            <a:off x="2835712" y="10078421"/>
            <a:ext cx="1263439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There were three categories of datasets. The first one focuses mainly on CT-scan and X-ray imaging in order to identify COVID-19. The second was largely concerned with the findings of a laboratory blood test. The third one focused on typical patient routine questions.  </a:t>
            </a:r>
          </a:p>
        </p:txBody>
      </p:sp>
      <p:pic>
        <p:nvPicPr>
          <p:cNvPr id="32" name="Picture 31" descr="Chart, bar chart&#10;&#10;Description automatically generated">
            <a:extLst>
              <a:ext uri="{FF2B5EF4-FFF2-40B4-BE49-F238E27FC236}">
                <a16:creationId xmlns:a16="http://schemas.microsoft.com/office/drawing/2014/main" id="{D9B30DEF-986E-13A5-B6CF-FDAED9ADC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5118" y="24314399"/>
            <a:ext cx="12156359" cy="6927296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15D0ECA4-3A27-2548-D785-59667F64F682}"/>
              </a:ext>
            </a:extLst>
          </p:cNvPr>
          <p:cNvSpPr txBox="1"/>
          <p:nvPr/>
        </p:nvSpPr>
        <p:spPr>
          <a:xfrm>
            <a:off x="2769394" y="11962668"/>
            <a:ext cx="1292066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: We used feature selection for all of the feature spaces, as well as the extraction approach for the imaging feature space.</a:t>
            </a:r>
          </a:p>
        </p:txBody>
      </p:sp>
      <p:pic>
        <p:nvPicPr>
          <p:cNvPr id="46" name="Picture 45" descr="A picture containing chart&#10;&#10;Description automatically generated">
            <a:extLst>
              <a:ext uri="{FF2B5EF4-FFF2-40B4-BE49-F238E27FC236}">
                <a16:creationId xmlns:a16="http://schemas.microsoft.com/office/drawing/2014/main" id="{8EAB3FF1-D932-6FD7-5B91-8F7A071631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2508" y="14981136"/>
            <a:ext cx="9588969" cy="484063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470F8FA-8446-A3F6-0AEE-13990B841703}"/>
              </a:ext>
            </a:extLst>
          </p:cNvPr>
          <p:cNvSpPr txBox="1"/>
          <p:nvPr/>
        </p:nvSpPr>
        <p:spPr>
          <a:xfrm>
            <a:off x="3184483" y="15553704"/>
            <a:ext cx="135875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Modeling: 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We used seven algorithms such as, Logistic Regression (LR), Support Vector Machine (SVM), K-Nearest Neighbors (KNN), Naïve Bayes (NB), Decision Trees (DT), Random Forest (RF), eXtreme Gradient Boosting (XGB)</a:t>
            </a:r>
          </a:p>
          <a:p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B369C89-F668-311C-7E2A-B0CA7EAFC518}"/>
              </a:ext>
            </a:extLst>
          </p:cNvPr>
          <p:cNvSpPr txBox="1"/>
          <p:nvPr/>
        </p:nvSpPr>
        <p:spPr>
          <a:xfrm>
            <a:off x="3184483" y="17477492"/>
            <a:ext cx="1400673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: Our diagnostic models were evaluated using 3 metrics: precision, recall, and f1-score. These 3 are the most common metrics we found in the literature for identifying how precise the model is in predicting the target variable.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C0F4432-483E-563E-D6E8-970F1469E491}"/>
              </a:ext>
            </a:extLst>
          </p:cNvPr>
          <p:cNvSpPr/>
          <p:nvPr/>
        </p:nvSpPr>
        <p:spPr>
          <a:xfrm>
            <a:off x="2503920" y="5463225"/>
            <a:ext cx="26231850" cy="26841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The significance of diagnosis for patient care and research is substantial. We can improve existing medical diagnostic models by using Artificial Intelligence (AI) technology to determine if a patient has a certain medical condition. Models of diagnostic prediction are used to determine whether or not a patient has COVID-19. This is essential for the healthcare sector. </a:t>
            </a:r>
          </a:p>
          <a:p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Our objectives are: 		1) conducting a literature review.</a:t>
            </a:r>
          </a:p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			2) Building a machine learning-based diagnostic modelling pipeline.</a:t>
            </a:r>
          </a:p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			3) designing and performing an experimental and comparative analysis.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F021A9E-597D-9E30-6618-F78711FE6D76}"/>
              </a:ext>
            </a:extLst>
          </p:cNvPr>
          <p:cNvSpPr/>
          <p:nvPr/>
        </p:nvSpPr>
        <p:spPr>
          <a:xfrm>
            <a:off x="2447911" y="33662229"/>
            <a:ext cx="26231851" cy="21366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55C8F7-FEAA-EA76-3505-7A4D2B73DED8}"/>
              </a:ext>
            </a:extLst>
          </p:cNvPr>
          <p:cNvSpPr txBox="1"/>
          <p:nvPr/>
        </p:nvSpPr>
        <p:spPr>
          <a:xfrm>
            <a:off x="4337337" y="33971328"/>
            <a:ext cx="2226553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Finally, we demonstrated how to apply ML models to predict COVID-19 presence using three types of datasets: imaging, laboratory, and symptoms. The ML models were built using publicly available data from the literature. Our models might be useful in identifying SARS-CoV-2 infected patients in areas where RT-PCR testing is not viable due to budgetary or supply restrictions. Our findings suggest that these models might be used to identify SARS-CoV-2 infected individuals who are at high risk before their RT PCR results are available.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F53AFD-440D-AE46-771E-58F33AB85DF6}"/>
              </a:ext>
            </a:extLst>
          </p:cNvPr>
          <p:cNvSpPr txBox="1"/>
          <p:nvPr/>
        </p:nvSpPr>
        <p:spPr>
          <a:xfrm>
            <a:off x="3539613" y="22513957"/>
            <a:ext cx="239808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Measuring the performance of various classifiers is a key aspect of machine learning. A confusion matrix is a diagnostic tool used to compute various performance indicators. His diagnostic tool helps in determining the error categories of the categorization algorithm. The confusion matrix may be used to construct a variety of assessment measures.</a:t>
            </a:r>
          </a:p>
        </p:txBody>
      </p:sp>
      <p:pic>
        <p:nvPicPr>
          <p:cNvPr id="28" name="Picture 27" descr="Shape&#10;&#10;Description automatically generated">
            <a:extLst>
              <a:ext uri="{FF2B5EF4-FFF2-40B4-BE49-F238E27FC236}">
                <a16:creationId xmlns:a16="http://schemas.microsoft.com/office/drawing/2014/main" id="{A54F696C-3B2E-589A-0338-680F3A9AFF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670" y="-72049"/>
            <a:ext cx="3841742" cy="4144720"/>
          </a:xfrm>
          <a:prstGeom prst="rect">
            <a:avLst/>
          </a:prstGeom>
        </p:spPr>
      </p:pic>
      <p:pic>
        <p:nvPicPr>
          <p:cNvPr id="9" name="Picture 8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2E0AA6AB-AACE-8ED3-31B6-4E6E2A8809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75" y="216328"/>
            <a:ext cx="1968194" cy="2860876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071B4652-BB89-7FF3-8461-4116CD1E80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0851" y="61116"/>
            <a:ext cx="3248845" cy="324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96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FBA424BE83EE4B9C2F4E348924EA64" ma:contentTypeVersion="4" ma:contentTypeDescription="Create a new document." ma:contentTypeScope="" ma:versionID="7a8090b5c3acb2d548d1c8cc7af709fd">
  <xsd:schema xmlns:xsd="http://www.w3.org/2001/XMLSchema" xmlns:xs="http://www.w3.org/2001/XMLSchema" xmlns:p="http://schemas.microsoft.com/office/2006/metadata/properties" xmlns:ns2="86b5d9ff-55fb-43cd-8b0c-a945a9b241a7" targetNamespace="http://schemas.microsoft.com/office/2006/metadata/properties" ma:root="true" ma:fieldsID="c13ae15b7ee7c814d660a9bba5f8bb32" ns2:_="">
    <xsd:import namespace="86b5d9ff-55fb-43cd-8b0c-a945a9b241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5d9ff-55fb-43cd-8b0c-a945a9b241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B8288A-41BB-462A-8573-6ECF58E78CF9}">
  <ds:schemaRefs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86b5d9ff-55fb-43cd-8b0c-a945a9b241a7"/>
    <ds:schemaRef ds:uri="http://schemas.microsoft.com/office/2006/documentManagement/types"/>
    <ds:schemaRef ds:uri="http://purl.org/dc/dcmitype/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D538EDB-D8D1-4462-9CAC-54992D0642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F97EBF-0C24-4F03-9600-81DCEA83383B}">
  <ds:schemaRefs>
    <ds:schemaRef ds:uri="86b5d9ff-55fb-43cd-8b0c-a945a9b241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482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Mohammad zouman</cp:lastModifiedBy>
  <cp:revision>1</cp:revision>
  <dcterms:created xsi:type="dcterms:W3CDTF">2022-05-12T13:13:31Z</dcterms:created>
  <dcterms:modified xsi:type="dcterms:W3CDTF">2022-05-14T15:05:52Z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0x010100A1FBA424BE83EE4B9C2F4E348924EA64</vt:lpwstr>
  </property>
</Properties>
</file>