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64" r:id="rId3"/>
    <p:sldId id="263" r:id="rId4"/>
    <p:sldId id="259" r:id="rId5"/>
    <p:sldId id="267" r:id="rId6"/>
    <p:sldId id="258" r:id="rId7"/>
    <p:sldId id="266" r:id="rId8"/>
    <p:sldId id="261" r:id="rId9"/>
    <p:sldId id="265" r:id="rId10"/>
    <p:sldId id="268" r:id="rId11"/>
  </p:sldIdLst>
  <p:sldSz cx="9144000" cy="5143500" type="screen16x9"/>
  <p:notesSz cx="6858000" cy="9144000"/>
  <p:embeddedFontLst>
    <p:embeddedFont>
      <p:font typeface="Nunito Light" pitchFamily="2" charset="0"/>
      <p:regular r:id="rId13"/>
      <p: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862C26-1463-4286-9B11-A7ED24A40E23}">
  <a:tblStyle styleId="{43862C26-1463-4286-9B11-A7ED24A40E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3C09ACB-08A3-4210-8A3D-248E1DABDF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1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314" name="Google Shape;31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1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ctrTitle"/>
          </p:nvPr>
        </p:nvSpPr>
        <p:spPr>
          <a:xfrm>
            <a:off x="380009" y="1033153"/>
            <a:ext cx="8288977" cy="22060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AI-Powered Email Phishing Detection System</a:t>
            </a:r>
            <a:endParaRPr dirty="0"/>
          </a:p>
        </p:txBody>
      </p:sp>
      <p:sp>
        <p:nvSpPr>
          <p:cNvPr id="330" name="Google Shape;330;p35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4FD09-8FCF-03B3-5B61-51DAA8254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6AF814-8A1B-3B23-43DB-612F70FD6B9C}"/>
              </a:ext>
            </a:extLst>
          </p:cNvPr>
          <p:cNvSpPr txBox="1"/>
          <p:nvPr/>
        </p:nvSpPr>
        <p:spPr>
          <a:xfrm>
            <a:off x="1662546" y="586591"/>
            <a:ext cx="655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Why Zero Trust for Email?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BEA0D-1C5E-CA36-DDE9-99E56F8B79C9}"/>
              </a:ext>
            </a:extLst>
          </p:cNvPr>
          <p:cNvSpPr txBox="1"/>
          <p:nvPr/>
        </p:nvSpPr>
        <p:spPr>
          <a:xfrm>
            <a:off x="742207" y="1640549"/>
            <a:ext cx="7659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Email systems span internal/external boundaries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Credentials frequently compromised via phishing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Attachments and links represent execution vectors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Email often bypasses network security controls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Human error remains a significant factor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Need for continuous verification of email authenticity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5746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374D8E-DF2A-D5A4-D60B-1405455A4BDC}"/>
              </a:ext>
            </a:extLst>
          </p:cNvPr>
          <p:cNvSpPr txBox="1"/>
          <p:nvPr/>
        </p:nvSpPr>
        <p:spPr>
          <a:xfrm>
            <a:off x="2660073" y="684622"/>
            <a:ext cx="4263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Team Members</a:t>
            </a:r>
            <a:endParaRPr lang="en-PK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830C7-B6A3-429A-9A8B-684F6711FD1B}"/>
              </a:ext>
            </a:extLst>
          </p:cNvPr>
          <p:cNvSpPr txBox="1"/>
          <p:nvPr/>
        </p:nvSpPr>
        <p:spPr>
          <a:xfrm>
            <a:off x="1009402" y="3273938"/>
            <a:ext cx="2422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Robass</a:t>
            </a:r>
            <a:r>
              <a:rPr lang="en-US" sz="2000" b="1" dirty="0"/>
              <a:t> Atif</a:t>
            </a:r>
          </a:p>
          <a:p>
            <a:endParaRPr lang="en-US" dirty="0"/>
          </a:p>
          <a:p>
            <a:r>
              <a:rPr lang="en-US" sz="2000" b="1" dirty="0"/>
              <a:t>2022-CS-150</a:t>
            </a:r>
            <a:endParaRPr lang="en-PK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09E8A-E7B4-0982-8DB6-766EB58C51D1}"/>
              </a:ext>
            </a:extLst>
          </p:cNvPr>
          <p:cNvSpPr txBox="1"/>
          <p:nvPr/>
        </p:nvSpPr>
        <p:spPr>
          <a:xfrm>
            <a:off x="5341916" y="3273938"/>
            <a:ext cx="2792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Muhammad Ahmad</a:t>
            </a:r>
          </a:p>
          <a:p>
            <a:endParaRPr lang="en-US" dirty="0"/>
          </a:p>
          <a:p>
            <a:r>
              <a:rPr lang="en-US" sz="2000" b="1" dirty="0"/>
              <a:t>2022-CS-144</a:t>
            </a:r>
            <a:endParaRPr lang="en-PK" sz="2000" b="1" dirty="0"/>
          </a:p>
        </p:txBody>
      </p:sp>
      <p:pic>
        <p:nvPicPr>
          <p:cNvPr id="3" name="Picture 2" descr="A person with a beard&#10;&#10;AI-generated content may be incorrect.">
            <a:extLst>
              <a:ext uri="{FF2B5EF4-FFF2-40B4-BE49-F238E27FC236}">
                <a16:creationId xmlns:a16="http://schemas.microsoft.com/office/drawing/2014/main" id="{AD104A82-EF52-005B-4206-AE3C23EDF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449" y="1238309"/>
            <a:ext cx="2035629" cy="20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8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B8E3C-42CF-EE8A-DE14-A3703974328A}"/>
              </a:ext>
            </a:extLst>
          </p:cNvPr>
          <p:cNvSpPr txBox="1"/>
          <p:nvPr/>
        </p:nvSpPr>
        <p:spPr>
          <a:xfrm>
            <a:off x="2446317" y="581891"/>
            <a:ext cx="4263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  <a:endParaRPr lang="en-PK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C7024-944D-447C-B851-2256AB2CE431}"/>
              </a:ext>
            </a:extLst>
          </p:cNvPr>
          <p:cNvSpPr txBox="1"/>
          <p:nvPr/>
        </p:nvSpPr>
        <p:spPr>
          <a:xfrm>
            <a:off x="1365502" y="3884715"/>
            <a:ext cx="5142016" cy="125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602F93-432B-E569-EBAD-22C496167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025" y="1438174"/>
            <a:ext cx="714894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Phishing emails are a major cybersecurity threat, often leading to data breaches and financial loss.</a:t>
            </a:r>
            <a:br>
              <a:rPr lang="en-US" sz="2400" dirty="0"/>
            </a:br>
            <a:r>
              <a:rPr lang="en-US" sz="2400" dirty="0"/>
              <a:t>They trick users into revealing sensitive information through deceptive messages.</a:t>
            </a:r>
            <a:br>
              <a:rPr lang="en-US" sz="2400" dirty="0"/>
            </a:br>
            <a:r>
              <a:rPr lang="en-US" sz="2400" dirty="0"/>
              <a:t>This project aims to detect phishing emails using AI within a Zero Trust Security framework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46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45F5-40EE-B253-CCA7-A26495858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451F91-748E-40B4-3B94-81BBF0215B73}"/>
              </a:ext>
            </a:extLst>
          </p:cNvPr>
          <p:cNvSpPr txBox="1"/>
          <p:nvPr/>
        </p:nvSpPr>
        <p:spPr>
          <a:xfrm>
            <a:off x="3069771" y="743786"/>
            <a:ext cx="34735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Introduction</a:t>
            </a:r>
            <a:endParaRPr lang="en-PK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424C3-BCC5-5AC7-7EC3-C44E6C18B37D}"/>
              </a:ext>
            </a:extLst>
          </p:cNvPr>
          <p:cNvSpPr txBox="1"/>
          <p:nvPr/>
        </p:nvSpPr>
        <p:spPr>
          <a:xfrm>
            <a:off x="896603" y="1654813"/>
            <a:ext cx="75407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Phishing remains a primary attack vector (91% of cyberattacks begin </a:t>
            </a:r>
            <a:r>
              <a:rPr lang="en-US" sz="2400" dirty="0" err="1"/>
              <a:t>withphishing</a:t>
            </a:r>
            <a:r>
              <a:rPr lang="en-US" sz="2400" dirty="0"/>
              <a:t>)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Sophistication of attacks is increasing year over year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Average cost of a phishing attack: $4.65 million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Statistics on successful breaches via email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Examples of recent high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profile phishing attacks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75032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D18D3-ABA3-1763-0ACF-7EA70BDE0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E3E432-109C-8F7F-92DF-B2BBFD40AD6B}"/>
              </a:ext>
            </a:extLst>
          </p:cNvPr>
          <p:cNvSpPr txBox="1"/>
          <p:nvPr/>
        </p:nvSpPr>
        <p:spPr>
          <a:xfrm>
            <a:off x="736270" y="648784"/>
            <a:ext cx="8573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Importance of Zero Trust in Email Security</a:t>
            </a:r>
            <a:endParaRPr lang="en-PK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5DD09-7C6E-EDD8-5308-28260B6DC510}"/>
              </a:ext>
            </a:extLst>
          </p:cNvPr>
          <p:cNvSpPr txBox="1"/>
          <p:nvPr/>
        </p:nvSpPr>
        <p:spPr>
          <a:xfrm>
            <a:off x="561116" y="1654813"/>
            <a:ext cx="816724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Traditional security models assume internal traffic is trusted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Zero Trust philosophy: "Never trust, always verify“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Email as a critical vulnerability requiring continuous verification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Zero Trust principles applied to email communications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 Benefits of adopting Zero Trust for email security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75995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6CF942-BD61-FD04-2759-38C3CBF0E48C}"/>
              </a:ext>
            </a:extLst>
          </p:cNvPr>
          <p:cNvSpPr txBox="1"/>
          <p:nvPr/>
        </p:nvSpPr>
        <p:spPr>
          <a:xfrm>
            <a:off x="2345375" y="720036"/>
            <a:ext cx="445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Project Overview</a:t>
            </a:r>
            <a:endParaRPr lang="en-PK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36935-8CB7-D608-5F7D-3C931116EA78}"/>
              </a:ext>
            </a:extLst>
          </p:cNvPr>
          <p:cNvSpPr txBox="1"/>
          <p:nvPr/>
        </p:nvSpPr>
        <p:spPr>
          <a:xfrm>
            <a:off x="735279" y="1609948"/>
            <a:ext cx="7400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Backend</a:t>
            </a:r>
            <a:r>
              <a:rPr lang="en-US" sz="2400" dirty="0"/>
              <a:t>:</a:t>
            </a:r>
            <a:r>
              <a:rPr lang="en-US" sz="3200" dirty="0"/>
              <a:t> </a:t>
            </a:r>
            <a:r>
              <a:rPr lang="en-US" sz="1800" dirty="0"/>
              <a:t>Flask API processes emails</a:t>
            </a:r>
            <a:endParaRPr lang="en-PK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1AEE8-E9E9-F44D-9328-F2A5A3ECB7FE}"/>
              </a:ext>
            </a:extLst>
          </p:cNvPr>
          <p:cNvSpPr txBox="1"/>
          <p:nvPr/>
        </p:nvSpPr>
        <p:spPr>
          <a:xfrm>
            <a:off x="735279" y="2364003"/>
            <a:ext cx="541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Frontend</a:t>
            </a:r>
            <a:r>
              <a:rPr lang="en-US" sz="2400" dirty="0"/>
              <a:t>:</a:t>
            </a:r>
            <a:r>
              <a:rPr lang="en-US" sz="3200" dirty="0"/>
              <a:t> </a:t>
            </a:r>
            <a:r>
              <a:rPr lang="en-US" sz="1800" dirty="0"/>
              <a:t>Next.js user interface</a:t>
            </a:r>
            <a:endParaRPr lang="en-PK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EA6DE-5472-5019-8D52-A0731D43D7DC}"/>
              </a:ext>
            </a:extLst>
          </p:cNvPr>
          <p:cNvSpPr txBox="1"/>
          <p:nvPr/>
        </p:nvSpPr>
        <p:spPr>
          <a:xfrm>
            <a:off x="735279" y="3034054"/>
            <a:ext cx="5891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Security</a:t>
            </a:r>
            <a:r>
              <a:rPr lang="en-US" sz="2400" dirty="0"/>
              <a:t>:</a:t>
            </a:r>
            <a:r>
              <a:rPr lang="en-US" sz="3200" dirty="0"/>
              <a:t> </a:t>
            </a:r>
            <a:r>
              <a:rPr lang="en-US" sz="1800" dirty="0" err="1"/>
              <a:t>MFA,Ecription</a:t>
            </a:r>
            <a:r>
              <a:rPr lang="en-US" sz="1800" dirty="0"/>
              <a:t> and Zero Trust polices</a:t>
            </a:r>
            <a:endParaRPr lang="en-PK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05A6F-DA5F-9CA9-C2E9-723F78E115E4}"/>
              </a:ext>
            </a:extLst>
          </p:cNvPr>
          <p:cNvSpPr txBox="1"/>
          <p:nvPr/>
        </p:nvSpPr>
        <p:spPr>
          <a:xfrm>
            <a:off x="735279" y="3704105"/>
            <a:ext cx="809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Machine Learning</a:t>
            </a:r>
            <a:r>
              <a:rPr lang="en-US" sz="2400" dirty="0"/>
              <a:t>:</a:t>
            </a:r>
            <a:r>
              <a:rPr lang="en-US" sz="3200" dirty="0"/>
              <a:t> </a:t>
            </a:r>
            <a:r>
              <a:rPr lang="en-US" sz="1800" dirty="0"/>
              <a:t>Detect phishing based on multiple attributes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226413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521F9-4D87-CE44-CCFC-3EE67784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1F61E1-DECA-9535-3245-49EDF0F651E2}"/>
              </a:ext>
            </a:extLst>
          </p:cNvPr>
          <p:cNvSpPr txBox="1"/>
          <p:nvPr/>
        </p:nvSpPr>
        <p:spPr>
          <a:xfrm>
            <a:off x="2974767" y="625034"/>
            <a:ext cx="445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Objectives</a:t>
            </a:r>
            <a:endParaRPr lang="en-PK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47C83-F58F-E9F1-2A6D-82AC891EB4E2}"/>
              </a:ext>
            </a:extLst>
          </p:cNvPr>
          <p:cNvSpPr txBox="1"/>
          <p:nvPr/>
        </p:nvSpPr>
        <p:spPr>
          <a:xfrm>
            <a:off x="896603" y="1654813"/>
            <a:ext cx="75407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Reduce successful phishing attacks by &gt;90%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Minimize false positives (&lt;1%)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Develop an adaptive system that evolves with new threats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Implement continuous analysis without disrupting workflow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Create a scalable solution for enterprise environments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07602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C7CB4-5781-5202-0731-8247658EC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58E11-3B65-03A9-D12B-99B5C8DB7C01}"/>
              </a:ext>
            </a:extLst>
          </p:cNvPr>
          <p:cNvSpPr txBox="1"/>
          <p:nvPr/>
        </p:nvSpPr>
        <p:spPr>
          <a:xfrm>
            <a:off x="2006931" y="486950"/>
            <a:ext cx="5903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Features &amp; Outcomes</a:t>
            </a:r>
            <a:endParaRPr lang="en-PK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890189-A0E9-2160-6251-6A6E62E469C3}"/>
              </a:ext>
            </a:extLst>
          </p:cNvPr>
          <p:cNvSpPr txBox="1"/>
          <p:nvPr/>
        </p:nvSpPr>
        <p:spPr>
          <a:xfrm>
            <a:off x="1555668" y="1602254"/>
            <a:ext cx="56645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Real-time scanning and threat assessment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Multi-factor authentication integration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User behavior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Domain authentication verification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AI-powered content analysis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Automated incident response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67932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8F0B0-ADA5-4446-8491-6A34F6896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88A65A-469C-2D31-FF79-1ABE3F294F60}"/>
              </a:ext>
            </a:extLst>
          </p:cNvPr>
          <p:cNvSpPr txBox="1"/>
          <p:nvPr/>
        </p:nvSpPr>
        <p:spPr>
          <a:xfrm>
            <a:off x="1353787" y="486950"/>
            <a:ext cx="6556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Principles of Zero Trust Security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091539-3B10-660E-3635-34AA9FF52618}"/>
              </a:ext>
            </a:extLst>
          </p:cNvPr>
          <p:cNvSpPr txBox="1"/>
          <p:nvPr/>
        </p:nvSpPr>
        <p:spPr>
          <a:xfrm>
            <a:off x="1567543" y="1602254"/>
            <a:ext cx="5664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Verify explicitly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Use least privilege access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Assume breach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Continuous monitoring and validation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Dynamic risk assessment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End-to-end encryption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668160977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332</Words>
  <Application>Microsoft Office PowerPoint</Application>
  <PresentationFormat>On-screen Show (16:9)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Wingdings</vt:lpstr>
      <vt:lpstr>Nunito Light</vt:lpstr>
      <vt:lpstr>Poppins</vt:lpstr>
      <vt:lpstr>Industrial Preliminary Project by Slidesgo</vt:lpstr>
      <vt:lpstr>AI-Powered Email Phishing Detection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Attroba Atif</cp:lastModifiedBy>
  <cp:revision>42</cp:revision>
  <dcterms:modified xsi:type="dcterms:W3CDTF">2025-05-05T16:24:17Z</dcterms:modified>
</cp:coreProperties>
</file>