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4"/>
  </p:notesMasterIdLst>
  <p:sldIdLst>
    <p:sldId id="256" r:id="rId2"/>
    <p:sldId id="296" r:id="rId3"/>
    <p:sldId id="258" r:id="rId4"/>
    <p:sldId id="358" r:id="rId5"/>
    <p:sldId id="354" r:id="rId6"/>
    <p:sldId id="356" r:id="rId7"/>
    <p:sldId id="357" r:id="rId8"/>
    <p:sldId id="316" r:id="rId9"/>
    <p:sldId id="317" r:id="rId10"/>
    <p:sldId id="320" r:id="rId11"/>
    <p:sldId id="348" r:id="rId12"/>
    <p:sldId id="349" r:id="rId13"/>
    <p:sldId id="350" r:id="rId14"/>
    <p:sldId id="351" r:id="rId15"/>
    <p:sldId id="352" r:id="rId16"/>
    <p:sldId id="353" r:id="rId17"/>
    <p:sldId id="360" r:id="rId18"/>
    <p:sldId id="359" r:id="rId19"/>
    <p:sldId id="329" r:id="rId20"/>
    <p:sldId id="344" r:id="rId21"/>
    <p:sldId id="275" r:id="rId22"/>
    <p:sldId id="345" r:id="rId23"/>
  </p:sldIdLst>
  <p:sldSz cx="9144000" cy="5143500" type="screen16x9"/>
  <p:notesSz cx="6858000" cy="9144000"/>
  <p:embeddedFontLst>
    <p:embeddedFont>
      <p:font typeface="DM Sans" pitchFamily="2" charset="0"/>
      <p:regular r:id="rId25"/>
      <p:bold r:id="rId26"/>
      <p:italic r:id="rId27"/>
      <p:boldItalic r:id="rId28"/>
    </p:embeddedFont>
    <p:embeddedFont>
      <p:font typeface="Golos Text ExtraBold" panose="020B0604020202020204" charset="0"/>
      <p:bold r:id="rId29"/>
    </p:embeddedFont>
    <p:embeddedFont>
      <p:font typeface="Palanquin Dark"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0406DE-F605-45DA-930A-C92FA802507B}">
  <a:tblStyle styleId="{180406DE-F605-45DA-930A-C92FA80250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50DDEAB-9809-4190-A52A-408DB2AD4DB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1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4cd280f8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4cd280f8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34544eb2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34544eb2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a:extLst>
            <a:ext uri="{FF2B5EF4-FFF2-40B4-BE49-F238E27FC236}">
              <a16:creationId xmlns:a16="http://schemas.microsoft.com/office/drawing/2014/main" id="{F58ABB62-9EB8-5C01-6611-5FA185E1FEA7}"/>
            </a:ext>
          </a:extLst>
        </p:cNvPr>
        <p:cNvGrpSpPr/>
        <p:nvPr/>
      </p:nvGrpSpPr>
      <p:grpSpPr>
        <a:xfrm>
          <a:off x="0" y="0"/>
          <a:ext cx="0" cy="0"/>
          <a:chOff x="0" y="0"/>
          <a:chExt cx="0" cy="0"/>
        </a:xfrm>
      </p:grpSpPr>
      <p:sp>
        <p:nvSpPr>
          <p:cNvPr id="367" name="Google Shape;367;g877b642fd3_0_258:notes">
            <a:extLst>
              <a:ext uri="{FF2B5EF4-FFF2-40B4-BE49-F238E27FC236}">
                <a16:creationId xmlns:a16="http://schemas.microsoft.com/office/drawing/2014/main" id="{E0F3872C-A07A-3728-3429-43096B00B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77b642fd3_0_258:notes">
            <a:extLst>
              <a:ext uri="{FF2B5EF4-FFF2-40B4-BE49-F238E27FC236}">
                <a16:creationId xmlns:a16="http://schemas.microsoft.com/office/drawing/2014/main" id="{7182494F-3990-2108-8A85-C191B699DC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34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a:extLst>
            <a:ext uri="{FF2B5EF4-FFF2-40B4-BE49-F238E27FC236}">
              <a16:creationId xmlns:a16="http://schemas.microsoft.com/office/drawing/2014/main" id="{F58ABB62-9EB8-5C01-6611-5FA185E1FEA7}"/>
            </a:ext>
          </a:extLst>
        </p:cNvPr>
        <p:cNvGrpSpPr/>
        <p:nvPr/>
      </p:nvGrpSpPr>
      <p:grpSpPr>
        <a:xfrm>
          <a:off x="0" y="0"/>
          <a:ext cx="0" cy="0"/>
          <a:chOff x="0" y="0"/>
          <a:chExt cx="0" cy="0"/>
        </a:xfrm>
      </p:grpSpPr>
      <p:sp>
        <p:nvSpPr>
          <p:cNvPr id="367" name="Google Shape;367;g877b642fd3_0_258:notes">
            <a:extLst>
              <a:ext uri="{FF2B5EF4-FFF2-40B4-BE49-F238E27FC236}">
                <a16:creationId xmlns:a16="http://schemas.microsoft.com/office/drawing/2014/main" id="{E0F3872C-A07A-3728-3429-43096B00B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77b642fd3_0_258:notes">
            <a:extLst>
              <a:ext uri="{FF2B5EF4-FFF2-40B4-BE49-F238E27FC236}">
                <a16:creationId xmlns:a16="http://schemas.microsoft.com/office/drawing/2014/main" id="{7182494F-3990-2108-8A85-C191B699DC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650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a:extLst>
            <a:ext uri="{FF2B5EF4-FFF2-40B4-BE49-F238E27FC236}">
              <a16:creationId xmlns:a16="http://schemas.microsoft.com/office/drawing/2014/main" id="{F58ABB62-9EB8-5C01-6611-5FA185E1FEA7}"/>
            </a:ext>
          </a:extLst>
        </p:cNvPr>
        <p:cNvGrpSpPr/>
        <p:nvPr/>
      </p:nvGrpSpPr>
      <p:grpSpPr>
        <a:xfrm>
          <a:off x="0" y="0"/>
          <a:ext cx="0" cy="0"/>
          <a:chOff x="0" y="0"/>
          <a:chExt cx="0" cy="0"/>
        </a:xfrm>
      </p:grpSpPr>
      <p:sp>
        <p:nvSpPr>
          <p:cNvPr id="367" name="Google Shape;367;g877b642fd3_0_258:notes">
            <a:extLst>
              <a:ext uri="{FF2B5EF4-FFF2-40B4-BE49-F238E27FC236}">
                <a16:creationId xmlns:a16="http://schemas.microsoft.com/office/drawing/2014/main" id="{E0F3872C-A07A-3728-3429-43096B00B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77b642fd3_0_258:notes">
            <a:extLst>
              <a:ext uri="{FF2B5EF4-FFF2-40B4-BE49-F238E27FC236}">
                <a16:creationId xmlns:a16="http://schemas.microsoft.com/office/drawing/2014/main" id="{7182494F-3990-2108-8A85-C191B699DC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425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a:extLst>
            <a:ext uri="{FF2B5EF4-FFF2-40B4-BE49-F238E27FC236}">
              <a16:creationId xmlns:a16="http://schemas.microsoft.com/office/drawing/2014/main" id="{F5549ACF-9FA2-4A48-DB10-2D4F72E01A35}"/>
            </a:ext>
          </a:extLst>
        </p:cNvPr>
        <p:cNvGrpSpPr/>
        <p:nvPr/>
      </p:nvGrpSpPr>
      <p:grpSpPr>
        <a:xfrm>
          <a:off x="0" y="0"/>
          <a:ext cx="0" cy="0"/>
          <a:chOff x="0" y="0"/>
          <a:chExt cx="0" cy="0"/>
        </a:xfrm>
      </p:grpSpPr>
      <p:sp>
        <p:nvSpPr>
          <p:cNvPr id="367" name="Google Shape;367;g877b642fd3_0_258:notes">
            <a:extLst>
              <a:ext uri="{FF2B5EF4-FFF2-40B4-BE49-F238E27FC236}">
                <a16:creationId xmlns:a16="http://schemas.microsoft.com/office/drawing/2014/main" id="{19B40C92-52D3-6925-0B1C-C220C05475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77b642fd3_0_258:notes">
            <a:extLst>
              <a:ext uri="{FF2B5EF4-FFF2-40B4-BE49-F238E27FC236}">
                <a16:creationId xmlns:a16="http://schemas.microsoft.com/office/drawing/2014/main" id="{E60A8B54-E42C-D899-0CA7-5685C86984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33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4d79472916_0_2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4d79472916_0_2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87350" y="566398"/>
            <a:ext cx="8169300" cy="4010705"/>
            <a:chOff x="451125" y="564812"/>
            <a:chExt cx="8169300" cy="4010705"/>
          </a:xfrm>
        </p:grpSpPr>
        <p:sp>
          <p:nvSpPr>
            <p:cNvPr id="10" name="Google Shape;10;p2"/>
            <p:cNvSpPr/>
            <p:nvPr/>
          </p:nvSpPr>
          <p:spPr>
            <a:xfrm>
              <a:off x="451125" y="629550"/>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4511128" y="564812"/>
              <a:ext cx="118496" cy="119189"/>
              <a:chOff x="6916887" y="844381"/>
              <a:chExt cx="102870" cy="103481"/>
            </a:xfrm>
          </p:grpSpPr>
          <p:sp>
            <p:nvSpPr>
              <p:cNvPr id="12" name="Google Shape;12;p2"/>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100366" y="4456328"/>
              <a:ext cx="118496" cy="119189"/>
              <a:chOff x="6620258" y="1050444"/>
              <a:chExt cx="102870" cy="103481"/>
            </a:xfrm>
          </p:grpSpPr>
          <p:sp>
            <p:nvSpPr>
              <p:cNvPr id="15" name="Google Shape;15;p2"/>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2"/>
          <p:cNvSpPr txBox="1">
            <a:spLocks noGrp="1"/>
          </p:cNvSpPr>
          <p:nvPr>
            <p:ph type="ctrTitle"/>
          </p:nvPr>
        </p:nvSpPr>
        <p:spPr>
          <a:xfrm>
            <a:off x="946211" y="1331250"/>
            <a:ext cx="3683400" cy="21891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4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946222" y="3521725"/>
            <a:ext cx="3683400" cy="3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9" name="Google Shape;19;p2"/>
          <p:cNvSpPr/>
          <p:nvPr/>
        </p:nvSpPr>
        <p:spPr>
          <a:xfrm>
            <a:off x="8459961" y="-684019"/>
            <a:ext cx="1368067" cy="1368031"/>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47" name="Google Shape;47;p6"/>
          <p:cNvSpPr/>
          <p:nvPr/>
        </p:nvSpPr>
        <p:spPr>
          <a:xfrm>
            <a:off x="-153262" y="4239696"/>
            <a:ext cx="738567" cy="737774"/>
          </a:xfrm>
          <a:custGeom>
            <a:avLst/>
            <a:gdLst/>
            <a:ahLst/>
            <a:cxnLst/>
            <a:rect l="l" t="t" r="r" b="b"/>
            <a:pathLst>
              <a:path w="9613" h="9603" fill="none" extrusionOk="0">
                <a:moveTo>
                  <a:pt x="7487" y="1270"/>
                </a:moveTo>
                <a:lnTo>
                  <a:pt x="6926" y="1777"/>
                </a:lnTo>
                <a:cubicBezTo>
                  <a:pt x="6905" y="1798"/>
                  <a:pt x="6895" y="1809"/>
                  <a:pt x="6884" y="1830"/>
                </a:cubicBezTo>
                <a:cubicBezTo>
                  <a:pt x="6525" y="1587"/>
                  <a:pt x="6144" y="1407"/>
                  <a:pt x="5742" y="1301"/>
                </a:cubicBezTo>
                <a:cubicBezTo>
                  <a:pt x="5742" y="1280"/>
                  <a:pt x="5742" y="1248"/>
                  <a:pt x="5753" y="1227"/>
                </a:cubicBezTo>
                <a:lnTo>
                  <a:pt x="5774" y="477"/>
                </a:lnTo>
                <a:cubicBezTo>
                  <a:pt x="5784" y="244"/>
                  <a:pt x="5605" y="43"/>
                  <a:pt x="5372" y="32"/>
                </a:cubicBezTo>
                <a:lnTo>
                  <a:pt x="4621" y="11"/>
                </a:lnTo>
                <a:cubicBezTo>
                  <a:pt x="4389" y="1"/>
                  <a:pt x="4188" y="180"/>
                  <a:pt x="4177" y="413"/>
                </a:cubicBezTo>
                <a:lnTo>
                  <a:pt x="4145" y="1164"/>
                </a:lnTo>
                <a:cubicBezTo>
                  <a:pt x="4145" y="1196"/>
                  <a:pt x="4145" y="1217"/>
                  <a:pt x="4156" y="1238"/>
                </a:cubicBezTo>
                <a:cubicBezTo>
                  <a:pt x="3754" y="1312"/>
                  <a:pt x="3363" y="1449"/>
                  <a:pt x="3003" y="1661"/>
                </a:cubicBezTo>
                <a:cubicBezTo>
                  <a:pt x="2993" y="1640"/>
                  <a:pt x="2972" y="1619"/>
                  <a:pt x="2961" y="1597"/>
                </a:cubicBezTo>
                <a:lnTo>
                  <a:pt x="2454" y="1048"/>
                </a:lnTo>
                <a:cubicBezTo>
                  <a:pt x="2295" y="878"/>
                  <a:pt x="2020" y="868"/>
                  <a:pt x="1851" y="1016"/>
                </a:cubicBezTo>
                <a:lnTo>
                  <a:pt x="1301" y="1523"/>
                </a:lnTo>
                <a:cubicBezTo>
                  <a:pt x="1121" y="1682"/>
                  <a:pt x="1111" y="1957"/>
                  <a:pt x="1269" y="2126"/>
                </a:cubicBezTo>
                <a:lnTo>
                  <a:pt x="1777" y="2676"/>
                </a:lnTo>
                <a:cubicBezTo>
                  <a:pt x="1798" y="2697"/>
                  <a:pt x="1819" y="2718"/>
                  <a:pt x="1830" y="2729"/>
                </a:cubicBezTo>
                <a:cubicBezTo>
                  <a:pt x="1586" y="3078"/>
                  <a:pt x="1417" y="3469"/>
                  <a:pt x="1301" y="3871"/>
                </a:cubicBezTo>
                <a:cubicBezTo>
                  <a:pt x="1280" y="3871"/>
                  <a:pt x="1259" y="3860"/>
                  <a:pt x="1227" y="3860"/>
                </a:cubicBezTo>
                <a:lnTo>
                  <a:pt x="476" y="3829"/>
                </a:lnTo>
                <a:cubicBezTo>
                  <a:pt x="370" y="3829"/>
                  <a:pt x="265" y="3871"/>
                  <a:pt x="180" y="3945"/>
                </a:cubicBezTo>
                <a:lnTo>
                  <a:pt x="180" y="3945"/>
                </a:lnTo>
                <a:cubicBezTo>
                  <a:pt x="95" y="4019"/>
                  <a:pt x="43" y="4125"/>
                  <a:pt x="43" y="4241"/>
                </a:cubicBezTo>
                <a:lnTo>
                  <a:pt x="11" y="4992"/>
                </a:lnTo>
                <a:lnTo>
                  <a:pt x="11" y="4992"/>
                </a:lnTo>
                <a:cubicBezTo>
                  <a:pt x="0" y="5224"/>
                  <a:pt x="180" y="5425"/>
                  <a:pt x="423" y="5425"/>
                </a:cubicBezTo>
                <a:lnTo>
                  <a:pt x="1174" y="5457"/>
                </a:lnTo>
                <a:cubicBezTo>
                  <a:pt x="1195" y="5457"/>
                  <a:pt x="1216" y="5457"/>
                  <a:pt x="1248" y="5457"/>
                </a:cubicBezTo>
                <a:cubicBezTo>
                  <a:pt x="1312" y="5859"/>
                  <a:pt x="1460" y="6240"/>
                  <a:pt x="1660" y="6610"/>
                </a:cubicBezTo>
                <a:cubicBezTo>
                  <a:pt x="1639" y="6620"/>
                  <a:pt x="1629" y="6631"/>
                  <a:pt x="1608" y="6652"/>
                </a:cubicBezTo>
                <a:lnTo>
                  <a:pt x="1047" y="7159"/>
                </a:lnTo>
                <a:cubicBezTo>
                  <a:pt x="878" y="7318"/>
                  <a:pt x="867" y="7582"/>
                  <a:pt x="1026" y="7762"/>
                </a:cubicBezTo>
                <a:lnTo>
                  <a:pt x="1534" y="8312"/>
                </a:lnTo>
                <a:cubicBezTo>
                  <a:pt x="1692" y="8481"/>
                  <a:pt x="1957" y="8492"/>
                  <a:pt x="2136" y="8344"/>
                </a:cubicBezTo>
                <a:lnTo>
                  <a:pt x="2686" y="7836"/>
                </a:lnTo>
                <a:cubicBezTo>
                  <a:pt x="2707" y="7815"/>
                  <a:pt x="2718" y="7794"/>
                  <a:pt x="2739" y="7773"/>
                </a:cubicBezTo>
                <a:cubicBezTo>
                  <a:pt x="3088" y="8027"/>
                  <a:pt x="3469" y="8196"/>
                  <a:pt x="3881" y="8302"/>
                </a:cubicBezTo>
                <a:cubicBezTo>
                  <a:pt x="3870" y="8333"/>
                  <a:pt x="3870" y="8354"/>
                  <a:pt x="3870" y="8376"/>
                </a:cubicBezTo>
                <a:lnTo>
                  <a:pt x="3839" y="9126"/>
                </a:lnTo>
                <a:cubicBezTo>
                  <a:pt x="3828" y="9243"/>
                  <a:pt x="3870" y="9348"/>
                  <a:pt x="3945" y="9433"/>
                </a:cubicBezTo>
                <a:cubicBezTo>
                  <a:pt x="4029" y="9518"/>
                  <a:pt x="4135" y="9560"/>
                  <a:pt x="4241" y="9570"/>
                </a:cubicBezTo>
                <a:lnTo>
                  <a:pt x="4991" y="9602"/>
                </a:lnTo>
                <a:lnTo>
                  <a:pt x="4991" y="9602"/>
                </a:lnTo>
                <a:cubicBezTo>
                  <a:pt x="5108" y="9602"/>
                  <a:pt x="5213" y="9560"/>
                  <a:pt x="5298" y="9486"/>
                </a:cubicBezTo>
                <a:cubicBezTo>
                  <a:pt x="5383" y="9412"/>
                  <a:pt x="5435" y="9306"/>
                  <a:pt x="5435" y="9190"/>
                </a:cubicBezTo>
                <a:lnTo>
                  <a:pt x="5467" y="8439"/>
                </a:lnTo>
                <a:cubicBezTo>
                  <a:pt x="5467" y="8418"/>
                  <a:pt x="5467" y="8386"/>
                  <a:pt x="5457" y="8365"/>
                </a:cubicBezTo>
                <a:cubicBezTo>
                  <a:pt x="5858" y="8291"/>
                  <a:pt x="6250" y="8153"/>
                  <a:pt x="6609" y="7953"/>
                </a:cubicBezTo>
                <a:cubicBezTo>
                  <a:pt x="6620" y="7963"/>
                  <a:pt x="6641" y="7984"/>
                  <a:pt x="6652" y="8005"/>
                </a:cubicBezTo>
                <a:lnTo>
                  <a:pt x="7159" y="8555"/>
                </a:lnTo>
                <a:cubicBezTo>
                  <a:pt x="7318" y="8735"/>
                  <a:pt x="7593" y="8746"/>
                  <a:pt x="7762" y="8587"/>
                </a:cubicBezTo>
                <a:lnTo>
                  <a:pt x="8312" y="8079"/>
                </a:lnTo>
                <a:cubicBezTo>
                  <a:pt x="8491" y="7921"/>
                  <a:pt x="8502" y="7656"/>
                  <a:pt x="8343" y="7477"/>
                </a:cubicBezTo>
                <a:lnTo>
                  <a:pt x="7836" y="6927"/>
                </a:lnTo>
                <a:cubicBezTo>
                  <a:pt x="7815" y="6906"/>
                  <a:pt x="7804" y="6895"/>
                  <a:pt x="7783" y="6874"/>
                </a:cubicBezTo>
                <a:cubicBezTo>
                  <a:pt x="8026" y="6525"/>
                  <a:pt x="8206" y="6134"/>
                  <a:pt x="8312" y="5732"/>
                </a:cubicBezTo>
                <a:cubicBezTo>
                  <a:pt x="8333" y="5743"/>
                  <a:pt x="8354" y="5743"/>
                  <a:pt x="8386" y="5743"/>
                </a:cubicBezTo>
                <a:lnTo>
                  <a:pt x="9137" y="5774"/>
                </a:lnTo>
                <a:cubicBezTo>
                  <a:pt x="9253" y="5774"/>
                  <a:pt x="9359" y="5732"/>
                  <a:pt x="9433" y="5669"/>
                </a:cubicBezTo>
                <a:cubicBezTo>
                  <a:pt x="9517" y="5595"/>
                  <a:pt x="9570" y="5489"/>
                  <a:pt x="9570" y="5372"/>
                </a:cubicBezTo>
                <a:lnTo>
                  <a:pt x="9602" y="4622"/>
                </a:lnTo>
                <a:cubicBezTo>
                  <a:pt x="9612" y="4378"/>
                  <a:pt x="9433" y="4188"/>
                  <a:pt x="9200" y="4178"/>
                </a:cubicBezTo>
                <a:lnTo>
                  <a:pt x="8449" y="4146"/>
                </a:lnTo>
                <a:cubicBezTo>
                  <a:pt x="8417" y="4146"/>
                  <a:pt x="8396" y="4146"/>
                  <a:pt x="8375" y="4156"/>
                </a:cubicBezTo>
                <a:cubicBezTo>
                  <a:pt x="8301" y="3755"/>
                  <a:pt x="8164" y="3363"/>
                  <a:pt x="7952" y="3004"/>
                </a:cubicBezTo>
                <a:cubicBezTo>
                  <a:pt x="7973" y="2993"/>
                  <a:pt x="7994" y="2972"/>
                  <a:pt x="8005" y="2962"/>
                </a:cubicBezTo>
                <a:lnTo>
                  <a:pt x="8565" y="2454"/>
                </a:lnTo>
                <a:cubicBezTo>
                  <a:pt x="8735" y="2295"/>
                  <a:pt x="8745" y="2020"/>
                  <a:pt x="8587" y="1851"/>
                </a:cubicBezTo>
                <a:lnTo>
                  <a:pt x="8079" y="1301"/>
                </a:lnTo>
                <a:cubicBezTo>
                  <a:pt x="7920" y="1122"/>
                  <a:pt x="7656" y="1111"/>
                  <a:pt x="7487" y="1270"/>
                </a:cubicBezTo>
                <a:close/>
                <a:moveTo>
                  <a:pt x="6155" y="6271"/>
                </a:moveTo>
                <a:cubicBezTo>
                  <a:pt x="5340" y="7011"/>
                  <a:pt x="4082" y="6959"/>
                  <a:pt x="3342" y="6155"/>
                </a:cubicBezTo>
                <a:cubicBezTo>
                  <a:pt x="2591" y="5341"/>
                  <a:pt x="2654" y="4082"/>
                  <a:pt x="3458" y="3332"/>
                </a:cubicBezTo>
                <a:cubicBezTo>
                  <a:pt x="4272" y="2591"/>
                  <a:pt x="5531" y="2655"/>
                  <a:pt x="6271" y="3458"/>
                </a:cubicBezTo>
                <a:cubicBezTo>
                  <a:pt x="7022" y="4273"/>
                  <a:pt x="6958" y="5531"/>
                  <a:pt x="6155" y="6271"/>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6"/>
          <p:cNvGrpSpPr/>
          <p:nvPr/>
        </p:nvGrpSpPr>
        <p:grpSpPr>
          <a:xfrm>
            <a:off x="8362378" y="269549"/>
            <a:ext cx="1615647" cy="828300"/>
            <a:chOff x="8362378" y="269549"/>
            <a:chExt cx="1615647" cy="828300"/>
          </a:xfrm>
        </p:grpSpPr>
        <p:sp>
          <p:nvSpPr>
            <p:cNvPr id="49" name="Google Shape;49;p6"/>
            <p:cNvSpPr/>
            <p:nvPr/>
          </p:nvSpPr>
          <p:spPr>
            <a:xfrm>
              <a:off x="8421625" y="269549"/>
              <a:ext cx="15564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6"/>
            <p:cNvGrpSpPr/>
            <p:nvPr/>
          </p:nvGrpSpPr>
          <p:grpSpPr>
            <a:xfrm>
              <a:off x="8362378" y="624104"/>
              <a:ext cx="118495" cy="119191"/>
              <a:chOff x="4512753" y="952912"/>
              <a:chExt cx="118495" cy="119191"/>
            </a:xfrm>
          </p:grpSpPr>
          <p:sp>
            <p:nvSpPr>
              <p:cNvPr id="51" name="Google Shape;51;p6"/>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txBox="1">
            <a:spLocks noGrp="1"/>
          </p:cNvSpPr>
          <p:nvPr>
            <p:ph type="subTitle" idx="1"/>
          </p:nvPr>
        </p:nvSpPr>
        <p:spPr>
          <a:xfrm>
            <a:off x="4741626" y="2106138"/>
            <a:ext cx="3507600" cy="164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8" name="Google Shape;68;p9"/>
          <p:cNvSpPr txBox="1">
            <a:spLocks noGrp="1"/>
          </p:cNvSpPr>
          <p:nvPr>
            <p:ph type="title"/>
          </p:nvPr>
        </p:nvSpPr>
        <p:spPr>
          <a:xfrm>
            <a:off x="4741733" y="1480088"/>
            <a:ext cx="3507600" cy="47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000"/>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69" name="Google Shape;69;p9"/>
          <p:cNvSpPr/>
          <p:nvPr/>
        </p:nvSpPr>
        <p:spPr>
          <a:xfrm rot="-5400000">
            <a:off x="-1259496" y="1669851"/>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105375" y="2972275"/>
            <a:ext cx="476882" cy="472192"/>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04"/>
        <p:cNvGrpSpPr/>
        <p:nvPr/>
      </p:nvGrpSpPr>
      <p:grpSpPr>
        <a:xfrm>
          <a:off x="0" y="0"/>
          <a:ext cx="0" cy="0"/>
          <a:chOff x="0" y="0"/>
          <a:chExt cx="0" cy="0"/>
        </a:xfrm>
      </p:grpSpPr>
      <p:grpSp>
        <p:nvGrpSpPr>
          <p:cNvPr id="205" name="Google Shape;205;p24"/>
          <p:cNvGrpSpPr/>
          <p:nvPr/>
        </p:nvGrpSpPr>
        <p:grpSpPr>
          <a:xfrm>
            <a:off x="501750" y="479912"/>
            <a:ext cx="8140500" cy="4188266"/>
            <a:chOff x="501750" y="479912"/>
            <a:chExt cx="8140500" cy="4188266"/>
          </a:xfrm>
        </p:grpSpPr>
        <p:sp>
          <p:nvSpPr>
            <p:cNvPr id="206" name="Google Shape;206;p24"/>
            <p:cNvSpPr/>
            <p:nvPr/>
          </p:nvSpPr>
          <p:spPr>
            <a:xfrm>
              <a:off x="501750" y="539500"/>
              <a:ext cx="8140500" cy="4069200"/>
            </a:xfrm>
            <a:prstGeom prst="roundRect">
              <a:avLst>
                <a:gd name="adj" fmla="val 2822"/>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24"/>
            <p:cNvGrpSpPr/>
            <p:nvPr/>
          </p:nvGrpSpPr>
          <p:grpSpPr>
            <a:xfrm>
              <a:off x="1469140" y="479912"/>
              <a:ext cx="118495" cy="119191"/>
              <a:chOff x="4512753" y="952912"/>
              <a:chExt cx="118495" cy="119191"/>
            </a:xfrm>
          </p:grpSpPr>
          <p:sp>
            <p:nvSpPr>
              <p:cNvPr id="208" name="Google Shape;208;p24"/>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4"/>
            <p:cNvGrpSpPr/>
            <p:nvPr/>
          </p:nvGrpSpPr>
          <p:grpSpPr>
            <a:xfrm>
              <a:off x="7556365" y="4548987"/>
              <a:ext cx="118495" cy="119191"/>
              <a:chOff x="4512753" y="952912"/>
              <a:chExt cx="118495" cy="119191"/>
            </a:xfrm>
          </p:grpSpPr>
          <p:sp>
            <p:nvSpPr>
              <p:cNvPr id="211" name="Google Shape;211;p24"/>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dk2"/>
        </a:solidFill>
        <a:effectLst/>
      </p:bgPr>
    </p:bg>
    <p:spTree>
      <p:nvGrpSpPr>
        <p:cNvPr id="1" name="Shape 213"/>
        <p:cNvGrpSpPr/>
        <p:nvPr/>
      </p:nvGrpSpPr>
      <p:grpSpPr>
        <a:xfrm>
          <a:off x="0" y="0"/>
          <a:ext cx="0" cy="0"/>
          <a:chOff x="0" y="0"/>
          <a:chExt cx="0" cy="0"/>
        </a:xfrm>
      </p:grpSpPr>
      <p:sp>
        <p:nvSpPr>
          <p:cNvPr id="214" name="Google Shape;214;p25"/>
          <p:cNvSpPr/>
          <p:nvPr/>
        </p:nvSpPr>
        <p:spPr>
          <a:xfrm>
            <a:off x="7942124" y="4608568"/>
            <a:ext cx="959003" cy="949573"/>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132025" y="-288800"/>
            <a:ext cx="8544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91"/>
        <p:cNvGrpSpPr/>
        <p:nvPr/>
      </p:nvGrpSpPr>
      <p:grpSpPr>
        <a:xfrm>
          <a:off x="0" y="0"/>
          <a:ext cx="0" cy="0"/>
          <a:chOff x="0" y="0"/>
          <a:chExt cx="0" cy="0"/>
        </a:xfrm>
      </p:grpSpPr>
      <p:grpSp>
        <p:nvGrpSpPr>
          <p:cNvPr id="192" name="Google Shape;192;p23"/>
          <p:cNvGrpSpPr/>
          <p:nvPr/>
        </p:nvGrpSpPr>
        <p:grpSpPr>
          <a:xfrm>
            <a:off x="373912" y="510714"/>
            <a:ext cx="8396407" cy="4122202"/>
            <a:chOff x="487350" y="566398"/>
            <a:chExt cx="8169300" cy="4010705"/>
          </a:xfrm>
        </p:grpSpPr>
        <p:sp>
          <p:nvSpPr>
            <p:cNvPr id="193" name="Google Shape;193;p2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3"/>
            <p:cNvGrpSpPr/>
            <p:nvPr/>
          </p:nvGrpSpPr>
          <p:grpSpPr>
            <a:xfrm rot="10800000">
              <a:off x="4478151" y="4457913"/>
              <a:ext cx="118496" cy="119189"/>
              <a:chOff x="6916887" y="844381"/>
              <a:chExt cx="102870" cy="103481"/>
            </a:xfrm>
          </p:grpSpPr>
          <p:sp>
            <p:nvSpPr>
              <p:cNvPr id="195" name="Google Shape;195;p2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3"/>
            <p:cNvGrpSpPr/>
            <p:nvPr/>
          </p:nvGrpSpPr>
          <p:grpSpPr>
            <a:xfrm rot="10800000">
              <a:off x="6888914" y="566398"/>
              <a:ext cx="118496" cy="119189"/>
              <a:chOff x="6620258" y="1050444"/>
              <a:chExt cx="102870" cy="103481"/>
            </a:xfrm>
          </p:grpSpPr>
          <p:sp>
            <p:nvSpPr>
              <p:cNvPr id="198" name="Google Shape;198;p2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 name="Google Shape;200;p23"/>
          <p:cNvSpPr txBox="1">
            <a:spLocks noGrp="1"/>
          </p:cNvSpPr>
          <p:nvPr>
            <p:ph type="title"/>
          </p:nvPr>
        </p:nvSpPr>
        <p:spPr>
          <a:xfrm>
            <a:off x="4760975" y="1587088"/>
            <a:ext cx="3555900" cy="9729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highlight>
                  <a:schemeClr val="dk2"/>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1" name="Google Shape;201;p23"/>
          <p:cNvSpPr txBox="1">
            <a:spLocks noGrp="1"/>
          </p:cNvSpPr>
          <p:nvPr>
            <p:ph type="subTitle" idx="1"/>
          </p:nvPr>
        </p:nvSpPr>
        <p:spPr>
          <a:xfrm>
            <a:off x="4760975" y="2569737"/>
            <a:ext cx="3555900" cy="8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2" name="Google Shape;202;p23"/>
          <p:cNvSpPr txBox="1"/>
          <p:nvPr/>
        </p:nvSpPr>
        <p:spPr>
          <a:xfrm>
            <a:off x="4760975" y="3481525"/>
            <a:ext cx="3063000" cy="65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DM Sans"/>
                <a:ea typeface="DM Sans"/>
                <a:cs typeface="DM Sans"/>
                <a:sym typeface="DM Sans"/>
              </a:rPr>
              <a:t>CREDITS: This presentation template was created by </a:t>
            </a:r>
            <a:r>
              <a:rPr lang="en" sz="10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DM Sans"/>
                <a:ea typeface="DM Sans"/>
                <a:cs typeface="DM Sans"/>
                <a:sym typeface="DM Sans"/>
              </a:rPr>
              <a:t>, and includes icons by </a:t>
            </a:r>
            <a:r>
              <a:rPr lang="en" sz="10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000" b="1">
                <a:solidFill>
                  <a:schemeClr val="dk1"/>
                </a:solidFill>
                <a:latin typeface="DM Sans"/>
                <a:ea typeface="DM Sans"/>
                <a:cs typeface="DM Sans"/>
                <a:sym typeface="DM Sans"/>
              </a:rPr>
              <a:t> </a:t>
            </a:r>
            <a:r>
              <a:rPr lang="en" sz="1000">
                <a:solidFill>
                  <a:schemeClr val="dk1"/>
                </a:solidFill>
                <a:latin typeface="DM Sans"/>
                <a:ea typeface="DM Sans"/>
                <a:cs typeface="DM Sans"/>
                <a:sym typeface="DM Sans"/>
              </a:rPr>
              <a:t>and infographics &amp; images by </a:t>
            </a:r>
            <a:r>
              <a:rPr lang="en" sz="10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000" u="sng">
              <a:solidFill>
                <a:schemeClr val="dk1"/>
              </a:solidFill>
              <a:latin typeface="DM Sans"/>
              <a:ea typeface="DM Sans"/>
              <a:cs typeface="DM Sans"/>
              <a:sym typeface="DM Sans"/>
            </a:endParaRPr>
          </a:p>
        </p:txBody>
      </p:sp>
      <p:sp>
        <p:nvSpPr>
          <p:cNvPr id="203" name="Google Shape;203;p23"/>
          <p:cNvSpPr/>
          <p:nvPr/>
        </p:nvSpPr>
        <p:spPr>
          <a:xfrm>
            <a:off x="8307262" y="4797551"/>
            <a:ext cx="698786" cy="691900"/>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01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3"/>
        <p:cNvGrpSpPr/>
        <p:nvPr/>
      </p:nvGrpSpPr>
      <p:grpSpPr>
        <a:xfrm>
          <a:off x="0" y="0"/>
          <a:ext cx="0" cy="0"/>
          <a:chOff x="0" y="0"/>
          <a:chExt cx="0" cy="0"/>
        </a:xfrm>
      </p:grpSpPr>
      <p:sp>
        <p:nvSpPr>
          <p:cNvPr id="104" name="Google Shape;104;p14"/>
          <p:cNvSpPr txBox="1">
            <a:spLocks noGrp="1"/>
          </p:cNvSpPr>
          <p:nvPr>
            <p:ph type="body" idx="1"/>
          </p:nvPr>
        </p:nvSpPr>
        <p:spPr>
          <a:xfrm>
            <a:off x="720000" y="1401575"/>
            <a:ext cx="3852000" cy="3207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17500" rtl="0">
              <a:spcBef>
                <a:spcPts val="100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105" name="Google Shape;105;p1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106" name="Google Shape;106;p14"/>
          <p:cNvSpPr>
            <a:spLocks noGrp="1"/>
          </p:cNvSpPr>
          <p:nvPr>
            <p:ph type="pic" idx="2"/>
          </p:nvPr>
        </p:nvSpPr>
        <p:spPr>
          <a:xfrm>
            <a:off x="5262725" y="1401575"/>
            <a:ext cx="3054000" cy="3054600"/>
          </a:xfrm>
          <a:prstGeom prst="roundRect">
            <a:avLst>
              <a:gd name="adj" fmla="val 7563"/>
            </a:avLst>
          </a:prstGeom>
          <a:noFill/>
          <a:ln>
            <a:noFill/>
          </a:ln>
        </p:spPr>
      </p:sp>
      <p:sp>
        <p:nvSpPr>
          <p:cNvPr id="107" name="Google Shape;107;p14"/>
          <p:cNvSpPr/>
          <p:nvPr/>
        </p:nvSpPr>
        <p:spPr>
          <a:xfrm>
            <a:off x="112887" y="4608575"/>
            <a:ext cx="1218985" cy="1218949"/>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39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9"/>
        <p:cNvGrpSpPr/>
        <p:nvPr/>
      </p:nvGrpSpPr>
      <p:grpSpPr>
        <a:xfrm>
          <a:off x="0" y="0"/>
          <a:ext cx="0" cy="0"/>
          <a:chOff x="0" y="0"/>
          <a:chExt cx="0" cy="0"/>
        </a:xfrm>
      </p:grpSpPr>
      <p:sp>
        <p:nvSpPr>
          <p:cNvPr id="80" name="Google Shape;80;p13"/>
          <p:cNvSpPr txBox="1">
            <a:spLocks noGrp="1"/>
          </p:cNvSpPr>
          <p:nvPr>
            <p:ph type="title" hasCustomPrompt="1"/>
          </p:nvPr>
        </p:nvSpPr>
        <p:spPr>
          <a:xfrm>
            <a:off x="829406" y="1401569"/>
            <a:ext cx="804600" cy="8046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1" name="Google Shape;81;p13"/>
          <p:cNvSpPr txBox="1">
            <a:spLocks noGrp="1"/>
          </p:cNvSpPr>
          <p:nvPr>
            <p:ph type="subTitle" idx="1"/>
          </p:nvPr>
        </p:nvSpPr>
        <p:spPr>
          <a:xfrm>
            <a:off x="1732850" y="1401569"/>
            <a:ext cx="2641500" cy="8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Golos Text ExtraBold"/>
                <a:ea typeface="Golos Text ExtraBold"/>
                <a:cs typeface="Golos Text ExtraBold"/>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a:p>
        </p:txBody>
      </p:sp>
      <p:sp>
        <p:nvSpPr>
          <p:cNvPr id="82" name="Google Shape;82;p13"/>
          <p:cNvSpPr txBox="1">
            <a:spLocks noGrp="1"/>
          </p:cNvSpPr>
          <p:nvPr>
            <p:ph type="title" idx="2" hasCustomPrompt="1"/>
          </p:nvPr>
        </p:nvSpPr>
        <p:spPr>
          <a:xfrm>
            <a:off x="829406" y="3649188"/>
            <a:ext cx="804600" cy="8046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3" name="Google Shape;83;p13"/>
          <p:cNvSpPr txBox="1">
            <a:spLocks noGrp="1"/>
          </p:cNvSpPr>
          <p:nvPr>
            <p:ph type="subTitle" idx="3"/>
          </p:nvPr>
        </p:nvSpPr>
        <p:spPr>
          <a:xfrm>
            <a:off x="1732850" y="3649200"/>
            <a:ext cx="2641500" cy="8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Golos Text ExtraBold"/>
                <a:ea typeface="Golos Text ExtraBold"/>
                <a:cs typeface="Golos Text ExtraBold"/>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a:p>
        </p:txBody>
      </p:sp>
      <p:sp>
        <p:nvSpPr>
          <p:cNvPr id="84" name="Google Shape;84;p13"/>
          <p:cNvSpPr txBox="1">
            <a:spLocks noGrp="1"/>
          </p:cNvSpPr>
          <p:nvPr>
            <p:ph type="title" idx="4" hasCustomPrompt="1"/>
          </p:nvPr>
        </p:nvSpPr>
        <p:spPr>
          <a:xfrm>
            <a:off x="4769656" y="1401564"/>
            <a:ext cx="804600" cy="8046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5" name="Google Shape;85;p13"/>
          <p:cNvSpPr txBox="1">
            <a:spLocks noGrp="1"/>
          </p:cNvSpPr>
          <p:nvPr>
            <p:ph type="subTitle" idx="5"/>
          </p:nvPr>
        </p:nvSpPr>
        <p:spPr>
          <a:xfrm>
            <a:off x="5673099" y="1401574"/>
            <a:ext cx="2641500" cy="8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Golos Text ExtraBold"/>
                <a:ea typeface="Golos Text ExtraBold"/>
                <a:cs typeface="Golos Text ExtraBold"/>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a:p>
        </p:txBody>
      </p:sp>
      <p:sp>
        <p:nvSpPr>
          <p:cNvPr id="86" name="Google Shape;86;p13"/>
          <p:cNvSpPr txBox="1">
            <a:spLocks noGrp="1"/>
          </p:cNvSpPr>
          <p:nvPr>
            <p:ph type="title" idx="6"/>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87" name="Google Shape;87;p13"/>
          <p:cNvSpPr txBox="1">
            <a:spLocks noGrp="1"/>
          </p:cNvSpPr>
          <p:nvPr>
            <p:ph type="title" idx="7" hasCustomPrompt="1"/>
          </p:nvPr>
        </p:nvSpPr>
        <p:spPr>
          <a:xfrm>
            <a:off x="4769656" y="3649188"/>
            <a:ext cx="804600" cy="8046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8" name="Google Shape;88;p13"/>
          <p:cNvSpPr txBox="1">
            <a:spLocks noGrp="1"/>
          </p:cNvSpPr>
          <p:nvPr>
            <p:ph type="subTitle" idx="8"/>
          </p:nvPr>
        </p:nvSpPr>
        <p:spPr>
          <a:xfrm>
            <a:off x="5673099" y="3649200"/>
            <a:ext cx="2641500" cy="8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Golos Text ExtraBold"/>
                <a:ea typeface="Golos Text ExtraBold"/>
                <a:cs typeface="Golos Text ExtraBold"/>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a:p>
        </p:txBody>
      </p:sp>
      <p:sp>
        <p:nvSpPr>
          <p:cNvPr id="89" name="Google Shape;89;p13"/>
          <p:cNvSpPr txBox="1">
            <a:spLocks noGrp="1"/>
          </p:cNvSpPr>
          <p:nvPr>
            <p:ph type="title" idx="9" hasCustomPrompt="1"/>
          </p:nvPr>
        </p:nvSpPr>
        <p:spPr>
          <a:xfrm>
            <a:off x="829406" y="2525376"/>
            <a:ext cx="804600" cy="8046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0" name="Google Shape;90;p13"/>
          <p:cNvSpPr txBox="1">
            <a:spLocks noGrp="1"/>
          </p:cNvSpPr>
          <p:nvPr>
            <p:ph type="subTitle" idx="13"/>
          </p:nvPr>
        </p:nvSpPr>
        <p:spPr>
          <a:xfrm>
            <a:off x="1732850" y="2525375"/>
            <a:ext cx="2641500" cy="8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Golos Text ExtraBold"/>
                <a:ea typeface="Golos Text ExtraBold"/>
                <a:cs typeface="Golos Text ExtraBold"/>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a:p>
        </p:txBody>
      </p:sp>
      <p:sp>
        <p:nvSpPr>
          <p:cNvPr id="91" name="Google Shape;91;p13"/>
          <p:cNvSpPr txBox="1">
            <a:spLocks noGrp="1"/>
          </p:cNvSpPr>
          <p:nvPr>
            <p:ph type="title" idx="14" hasCustomPrompt="1"/>
          </p:nvPr>
        </p:nvSpPr>
        <p:spPr>
          <a:xfrm>
            <a:off x="4769656" y="2525376"/>
            <a:ext cx="804600" cy="8046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2" name="Google Shape;92;p13"/>
          <p:cNvSpPr txBox="1">
            <a:spLocks noGrp="1"/>
          </p:cNvSpPr>
          <p:nvPr>
            <p:ph type="subTitle" idx="15"/>
          </p:nvPr>
        </p:nvSpPr>
        <p:spPr>
          <a:xfrm>
            <a:off x="5673099" y="2525375"/>
            <a:ext cx="2641500" cy="8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Golos Text ExtraBold"/>
                <a:ea typeface="Golos Text ExtraBold"/>
                <a:cs typeface="Golos Text ExtraBold"/>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a:p>
        </p:txBody>
      </p:sp>
      <p:sp>
        <p:nvSpPr>
          <p:cNvPr id="93" name="Google Shape;93;p13"/>
          <p:cNvSpPr/>
          <p:nvPr/>
        </p:nvSpPr>
        <p:spPr>
          <a:xfrm>
            <a:off x="7120179" y="-440699"/>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3"/>
          <p:cNvGrpSpPr/>
          <p:nvPr/>
        </p:nvGrpSpPr>
        <p:grpSpPr>
          <a:xfrm flipH="1">
            <a:off x="7060154" y="4604605"/>
            <a:ext cx="2453125" cy="887896"/>
            <a:chOff x="-384050" y="4548979"/>
            <a:chExt cx="2453125" cy="887896"/>
          </a:xfrm>
        </p:grpSpPr>
        <p:sp>
          <p:nvSpPr>
            <p:cNvPr id="95" name="Google Shape;95;p13"/>
            <p:cNvSpPr/>
            <p:nvPr/>
          </p:nvSpPr>
          <p:spPr>
            <a:xfrm>
              <a:off x="-384050" y="4608575"/>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13"/>
            <p:cNvGrpSpPr/>
            <p:nvPr/>
          </p:nvGrpSpPr>
          <p:grpSpPr>
            <a:xfrm>
              <a:off x="325671" y="4548979"/>
              <a:ext cx="118495" cy="119191"/>
              <a:chOff x="4541071" y="952912"/>
              <a:chExt cx="118495" cy="119191"/>
            </a:xfrm>
          </p:grpSpPr>
          <p:sp>
            <p:nvSpPr>
              <p:cNvPr id="97" name="Google Shape;97;p13"/>
              <p:cNvSpPr/>
              <p:nvPr/>
            </p:nvSpPr>
            <p:spPr>
              <a:xfrm>
                <a:off x="4568781"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4541071"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3"/>
            <p:cNvGrpSpPr/>
            <p:nvPr/>
          </p:nvGrpSpPr>
          <p:grpSpPr>
            <a:xfrm>
              <a:off x="1950580" y="4835229"/>
              <a:ext cx="118495" cy="119191"/>
              <a:chOff x="4512753" y="952912"/>
              <a:chExt cx="118495" cy="119191"/>
            </a:xfrm>
          </p:grpSpPr>
          <p:sp>
            <p:nvSpPr>
              <p:cNvPr id="100" name="Google Shape;100;p13"/>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2" name="Google Shape;102;p13"/>
          <p:cNvSpPr/>
          <p:nvPr/>
        </p:nvSpPr>
        <p:spPr>
          <a:xfrm>
            <a:off x="8535000" y="141154"/>
            <a:ext cx="804590" cy="796696"/>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8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1pPr>
            <a:lvl2pPr lvl="1"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2pPr>
            <a:lvl3pPr lvl="2"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3pPr>
            <a:lvl4pPr lvl="3"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4pPr>
            <a:lvl5pPr lvl="4"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5pPr>
            <a:lvl6pPr lvl="5"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6pPr>
            <a:lvl7pPr lvl="6"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7pPr>
            <a:lvl8pPr lvl="7"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8pPr>
            <a:lvl9pPr lvl="8"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70" r:id="rId4"/>
    <p:sldLayoutId id="2147483671" r:id="rId5"/>
    <p:sldLayoutId id="2147483675" r:id="rId6"/>
    <p:sldLayoutId id="2147483676" r:id="rId7"/>
    <p:sldLayoutId id="214748367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ctrTitle"/>
          </p:nvPr>
        </p:nvSpPr>
        <p:spPr>
          <a:xfrm>
            <a:off x="726655" y="991518"/>
            <a:ext cx="4254531" cy="3053327"/>
          </a:xfrm>
          <a:prstGeom prst="rect">
            <a:avLst/>
          </a:prstGeom>
        </p:spPr>
        <p:txBody>
          <a:bodyPr spcFirstLastPara="1" wrap="square" lIns="91425" tIns="91425" rIns="91425" bIns="91425" anchor="b" anchorCtr="0">
            <a:noAutofit/>
          </a:bodyPr>
          <a:lstStyle/>
          <a:p>
            <a:pPr lvl="0"/>
            <a:r>
              <a:rPr lang="en-US" sz="3200" dirty="0">
                <a:highlight>
                  <a:schemeClr val="dk2"/>
                </a:highlight>
              </a:rPr>
              <a:t>Predicting Box Office Success: A Data-Driven Approach for Movie Performance Forecasting</a:t>
            </a:r>
            <a:endParaRPr sz="3200" dirty="0">
              <a:solidFill>
                <a:schemeClr val="dk1"/>
              </a:solidFill>
              <a:highlight>
                <a:schemeClr val="dk2"/>
              </a:highlight>
            </a:endParaRPr>
          </a:p>
        </p:txBody>
      </p:sp>
      <p:sp>
        <p:nvSpPr>
          <p:cNvPr id="228" name="Google Shape;228;p29"/>
          <p:cNvSpPr/>
          <p:nvPr/>
        </p:nvSpPr>
        <p:spPr>
          <a:xfrm>
            <a:off x="5149700" y="481050"/>
            <a:ext cx="2818500"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29"/>
          <p:cNvGrpSpPr/>
          <p:nvPr/>
        </p:nvGrpSpPr>
        <p:grpSpPr>
          <a:xfrm>
            <a:off x="4696253" y="902248"/>
            <a:ext cx="3725378" cy="3047116"/>
            <a:chOff x="1116977" y="888139"/>
            <a:chExt cx="3277651" cy="2680904"/>
          </a:xfrm>
        </p:grpSpPr>
        <p:sp>
          <p:nvSpPr>
            <p:cNvPr id="230" name="Google Shape;230;p29"/>
            <p:cNvSpPr/>
            <p:nvPr/>
          </p:nvSpPr>
          <p:spPr>
            <a:xfrm>
              <a:off x="3803188" y="1627086"/>
              <a:ext cx="591440" cy="590801"/>
            </a:xfrm>
            <a:custGeom>
              <a:avLst/>
              <a:gdLst/>
              <a:ahLst/>
              <a:cxnLst/>
              <a:rect l="l" t="t" r="r" b="b"/>
              <a:pathLst>
                <a:path w="9613" h="9603" fill="none" extrusionOk="0">
                  <a:moveTo>
                    <a:pt x="7487" y="1270"/>
                  </a:moveTo>
                  <a:lnTo>
                    <a:pt x="6926" y="1777"/>
                  </a:lnTo>
                  <a:cubicBezTo>
                    <a:pt x="6905" y="1798"/>
                    <a:pt x="6895" y="1809"/>
                    <a:pt x="6884" y="1830"/>
                  </a:cubicBezTo>
                  <a:cubicBezTo>
                    <a:pt x="6525" y="1587"/>
                    <a:pt x="6144" y="1407"/>
                    <a:pt x="5742" y="1301"/>
                  </a:cubicBezTo>
                  <a:cubicBezTo>
                    <a:pt x="5742" y="1280"/>
                    <a:pt x="5742" y="1248"/>
                    <a:pt x="5753" y="1227"/>
                  </a:cubicBezTo>
                  <a:lnTo>
                    <a:pt x="5774" y="477"/>
                  </a:lnTo>
                  <a:cubicBezTo>
                    <a:pt x="5784" y="244"/>
                    <a:pt x="5605" y="43"/>
                    <a:pt x="5372" y="32"/>
                  </a:cubicBezTo>
                  <a:lnTo>
                    <a:pt x="4621" y="11"/>
                  </a:lnTo>
                  <a:cubicBezTo>
                    <a:pt x="4389" y="1"/>
                    <a:pt x="4188" y="180"/>
                    <a:pt x="4177" y="413"/>
                  </a:cubicBezTo>
                  <a:lnTo>
                    <a:pt x="4145" y="1164"/>
                  </a:lnTo>
                  <a:cubicBezTo>
                    <a:pt x="4145" y="1196"/>
                    <a:pt x="4145" y="1217"/>
                    <a:pt x="4156" y="1238"/>
                  </a:cubicBezTo>
                  <a:cubicBezTo>
                    <a:pt x="3754" y="1312"/>
                    <a:pt x="3363" y="1449"/>
                    <a:pt x="3003" y="1661"/>
                  </a:cubicBezTo>
                  <a:cubicBezTo>
                    <a:pt x="2993" y="1640"/>
                    <a:pt x="2972" y="1619"/>
                    <a:pt x="2961" y="1597"/>
                  </a:cubicBezTo>
                  <a:lnTo>
                    <a:pt x="2454" y="1048"/>
                  </a:lnTo>
                  <a:cubicBezTo>
                    <a:pt x="2295" y="878"/>
                    <a:pt x="2020" y="868"/>
                    <a:pt x="1851" y="1016"/>
                  </a:cubicBezTo>
                  <a:lnTo>
                    <a:pt x="1301" y="1523"/>
                  </a:lnTo>
                  <a:cubicBezTo>
                    <a:pt x="1121" y="1682"/>
                    <a:pt x="1111" y="1957"/>
                    <a:pt x="1269" y="2126"/>
                  </a:cubicBezTo>
                  <a:lnTo>
                    <a:pt x="1777" y="2676"/>
                  </a:lnTo>
                  <a:cubicBezTo>
                    <a:pt x="1798" y="2697"/>
                    <a:pt x="1819" y="2718"/>
                    <a:pt x="1830" y="2729"/>
                  </a:cubicBezTo>
                  <a:cubicBezTo>
                    <a:pt x="1586" y="3078"/>
                    <a:pt x="1417" y="3469"/>
                    <a:pt x="1301" y="3871"/>
                  </a:cubicBezTo>
                  <a:cubicBezTo>
                    <a:pt x="1280" y="3871"/>
                    <a:pt x="1259" y="3860"/>
                    <a:pt x="1227" y="3860"/>
                  </a:cubicBezTo>
                  <a:lnTo>
                    <a:pt x="476" y="3829"/>
                  </a:lnTo>
                  <a:cubicBezTo>
                    <a:pt x="370" y="3829"/>
                    <a:pt x="265" y="3871"/>
                    <a:pt x="180" y="3945"/>
                  </a:cubicBezTo>
                  <a:lnTo>
                    <a:pt x="180" y="3945"/>
                  </a:lnTo>
                  <a:cubicBezTo>
                    <a:pt x="95" y="4019"/>
                    <a:pt x="43" y="4125"/>
                    <a:pt x="43" y="4241"/>
                  </a:cubicBezTo>
                  <a:lnTo>
                    <a:pt x="11" y="4992"/>
                  </a:lnTo>
                  <a:lnTo>
                    <a:pt x="11" y="4992"/>
                  </a:lnTo>
                  <a:cubicBezTo>
                    <a:pt x="0" y="5224"/>
                    <a:pt x="180" y="5425"/>
                    <a:pt x="423" y="5425"/>
                  </a:cubicBezTo>
                  <a:lnTo>
                    <a:pt x="1174" y="5457"/>
                  </a:lnTo>
                  <a:cubicBezTo>
                    <a:pt x="1195" y="5457"/>
                    <a:pt x="1216" y="5457"/>
                    <a:pt x="1248" y="5457"/>
                  </a:cubicBezTo>
                  <a:cubicBezTo>
                    <a:pt x="1312" y="5859"/>
                    <a:pt x="1460" y="6240"/>
                    <a:pt x="1660" y="6610"/>
                  </a:cubicBezTo>
                  <a:cubicBezTo>
                    <a:pt x="1639" y="6620"/>
                    <a:pt x="1629" y="6631"/>
                    <a:pt x="1608" y="6652"/>
                  </a:cubicBezTo>
                  <a:lnTo>
                    <a:pt x="1047" y="7159"/>
                  </a:lnTo>
                  <a:cubicBezTo>
                    <a:pt x="878" y="7318"/>
                    <a:pt x="867" y="7582"/>
                    <a:pt x="1026" y="7762"/>
                  </a:cubicBezTo>
                  <a:lnTo>
                    <a:pt x="1534" y="8312"/>
                  </a:lnTo>
                  <a:cubicBezTo>
                    <a:pt x="1692" y="8481"/>
                    <a:pt x="1957" y="8492"/>
                    <a:pt x="2136" y="8344"/>
                  </a:cubicBezTo>
                  <a:lnTo>
                    <a:pt x="2686" y="7836"/>
                  </a:lnTo>
                  <a:cubicBezTo>
                    <a:pt x="2707" y="7815"/>
                    <a:pt x="2718" y="7794"/>
                    <a:pt x="2739" y="7773"/>
                  </a:cubicBezTo>
                  <a:cubicBezTo>
                    <a:pt x="3088" y="8027"/>
                    <a:pt x="3469" y="8196"/>
                    <a:pt x="3881" y="8302"/>
                  </a:cubicBezTo>
                  <a:cubicBezTo>
                    <a:pt x="3870" y="8333"/>
                    <a:pt x="3870" y="8354"/>
                    <a:pt x="3870" y="8376"/>
                  </a:cubicBezTo>
                  <a:lnTo>
                    <a:pt x="3839" y="9126"/>
                  </a:lnTo>
                  <a:cubicBezTo>
                    <a:pt x="3828" y="9243"/>
                    <a:pt x="3870" y="9348"/>
                    <a:pt x="3945" y="9433"/>
                  </a:cubicBezTo>
                  <a:cubicBezTo>
                    <a:pt x="4029" y="9518"/>
                    <a:pt x="4135" y="9560"/>
                    <a:pt x="4241" y="9570"/>
                  </a:cubicBezTo>
                  <a:lnTo>
                    <a:pt x="4991" y="9602"/>
                  </a:lnTo>
                  <a:lnTo>
                    <a:pt x="4991" y="9602"/>
                  </a:lnTo>
                  <a:cubicBezTo>
                    <a:pt x="5108" y="9602"/>
                    <a:pt x="5213" y="9560"/>
                    <a:pt x="5298" y="9486"/>
                  </a:cubicBezTo>
                  <a:cubicBezTo>
                    <a:pt x="5383" y="9412"/>
                    <a:pt x="5435" y="9306"/>
                    <a:pt x="5435" y="9190"/>
                  </a:cubicBezTo>
                  <a:lnTo>
                    <a:pt x="5467" y="8439"/>
                  </a:lnTo>
                  <a:cubicBezTo>
                    <a:pt x="5467" y="8418"/>
                    <a:pt x="5467" y="8386"/>
                    <a:pt x="5457" y="8365"/>
                  </a:cubicBezTo>
                  <a:cubicBezTo>
                    <a:pt x="5858" y="8291"/>
                    <a:pt x="6250" y="8153"/>
                    <a:pt x="6609" y="7953"/>
                  </a:cubicBezTo>
                  <a:cubicBezTo>
                    <a:pt x="6620" y="7963"/>
                    <a:pt x="6641" y="7984"/>
                    <a:pt x="6652" y="8005"/>
                  </a:cubicBezTo>
                  <a:lnTo>
                    <a:pt x="7159" y="8555"/>
                  </a:lnTo>
                  <a:cubicBezTo>
                    <a:pt x="7318" y="8735"/>
                    <a:pt x="7593" y="8746"/>
                    <a:pt x="7762" y="8587"/>
                  </a:cubicBezTo>
                  <a:lnTo>
                    <a:pt x="8312" y="8079"/>
                  </a:lnTo>
                  <a:cubicBezTo>
                    <a:pt x="8491" y="7921"/>
                    <a:pt x="8502" y="7656"/>
                    <a:pt x="8343" y="7477"/>
                  </a:cubicBezTo>
                  <a:lnTo>
                    <a:pt x="7836" y="6927"/>
                  </a:lnTo>
                  <a:cubicBezTo>
                    <a:pt x="7815" y="6906"/>
                    <a:pt x="7804" y="6895"/>
                    <a:pt x="7783" y="6874"/>
                  </a:cubicBezTo>
                  <a:cubicBezTo>
                    <a:pt x="8026" y="6525"/>
                    <a:pt x="8206" y="6134"/>
                    <a:pt x="8312" y="5732"/>
                  </a:cubicBezTo>
                  <a:cubicBezTo>
                    <a:pt x="8333" y="5743"/>
                    <a:pt x="8354" y="5743"/>
                    <a:pt x="8386" y="5743"/>
                  </a:cubicBezTo>
                  <a:lnTo>
                    <a:pt x="9137" y="5774"/>
                  </a:lnTo>
                  <a:cubicBezTo>
                    <a:pt x="9253" y="5774"/>
                    <a:pt x="9359" y="5732"/>
                    <a:pt x="9433" y="5669"/>
                  </a:cubicBezTo>
                  <a:cubicBezTo>
                    <a:pt x="9517" y="5595"/>
                    <a:pt x="9570" y="5489"/>
                    <a:pt x="9570" y="5372"/>
                  </a:cubicBezTo>
                  <a:lnTo>
                    <a:pt x="9602" y="4622"/>
                  </a:lnTo>
                  <a:cubicBezTo>
                    <a:pt x="9612" y="4378"/>
                    <a:pt x="9433" y="4188"/>
                    <a:pt x="9200" y="4178"/>
                  </a:cubicBezTo>
                  <a:lnTo>
                    <a:pt x="8449" y="4146"/>
                  </a:lnTo>
                  <a:cubicBezTo>
                    <a:pt x="8417" y="4146"/>
                    <a:pt x="8396" y="4146"/>
                    <a:pt x="8375" y="4156"/>
                  </a:cubicBezTo>
                  <a:cubicBezTo>
                    <a:pt x="8301" y="3755"/>
                    <a:pt x="8164" y="3363"/>
                    <a:pt x="7952" y="3004"/>
                  </a:cubicBezTo>
                  <a:cubicBezTo>
                    <a:pt x="7973" y="2993"/>
                    <a:pt x="7994" y="2972"/>
                    <a:pt x="8005" y="2962"/>
                  </a:cubicBezTo>
                  <a:lnTo>
                    <a:pt x="8565" y="2454"/>
                  </a:lnTo>
                  <a:cubicBezTo>
                    <a:pt x="8735" y="2295"/>
                    <a:pt x="8745" y="2020"/>
                    <a:pt x="8587" y="1851"/>
                  </a:cubicBezTo>
                  <a:lnTo>
                    <a:pt x="8079" y="1301"/>
                  </a:lnTo>
                  <a:cubicBezTo>
                    <a:pt x="7920" y="1122"/>
                    <a:pt x="7656" y="1111"/>
                    <a:pt x="7487" y="1270"/>
                  </a:cubicBezTo>
                  <a:close/>
                  <a:moveTo>
                    <a:pt x="6155" y="6271"/>
                  </a:moveTo>
                  <a:cubicBezTo>
                    <a:pt x="5340" y="7011"/>
                    <a:pt x="4082" y="6959"/>
                    <a:pt x="3342" y="6155"/>
                  </a:cubicBezTo>
                  <a:cubicBezTo>
                    <a:pt x="2591" y="5341"/>
                    <a:pt x="2654" y="4082"/>
                    <a:pt x="3458" y="3332"/>
                  </a:cubicBezTo>
                  <a:cubicBezTo>
                    <a:pt x="4272" y="2591"/>
                    <a:pt x="5531" y="2655"/>
                    <a:pt x="6271" y="3458"/>
                  </a:cubicBezTo>
                  <a:cubicBezTo>
                    <a:pt x="7022" y="4273"/>
                    <a:pt x="6958" y="5531"/>
                    <a:pt x="6155" y="6271"/>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1116977" y="2491661"/>
              <a:ext cx="887498" cy="887462"/>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2376517" y="3171547"/>
              <a:ext cx="748267" cy="358492"/>
            </a:xfrm>
            <a:custGeom>
              <a:avLst/>
              <a:gdLst/>
              <a:ahLst/>
              <a:cxnLst/>
              <a:rect l="l" t="t" r="r" b="b"/>
              <a:pathLst>
                <a:path w="12162" h="5827" extrusionOk="0">
                  <a:moveTo>
                    <a:pt x="1" y="0"/>
                  </a:moveTo>
                  <a:lnTo>
                    <a:pt x="1" y="5827"/>
                  </a:lnTo>
                  <a:lnTo>
                    <a:pt x="12161" y="5827"/>
                  </a:lnTo>
                  <a:lnTo>
                    <a:pt x="12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1507968" y="1383764"/>
              <a:ext cx="2485302" cy="1823588"/>
            </a:xfrm>
            <a:custGeom>
              <a:avLst/>
              <a:gdLst/>
              <a:ahLst/>
              <a:cxnLst/>
              <a:rect l="l" t="t" r="r" b="b"/>
              <a:pathLst>
                <a:path w="40395" h="29641" extrusionOk="0">
                  <a:moveTo>
                    <a:pt x="1545" y="1"/>
                  </a:moveTo>
                  <a:cubicBezTo>
                    <a:pt x="699" y="1"/>
                    <a:pt x="1" y="699"/>
                    <a:pt x="1" y="1545"/>
                  </a:cubicBezTo>
                  <a:lnTo>
                    <a:pt x="1" y="28097"/>
                  </a:lnTo>
                  <a:cubicBezTo>
                    <a:pt x="1" y="28943"/>
                    <a:pt x="699" y="29641"/>
                    <a:pt x="1545" y="29641"/>
                  </a:cubicBezTo>
                  <a:lnTo>
                    <a:pt x="38840" y="29641"/>
                  </a:lnTo>
                  <a:cubicBezTo>
                    <a:pt x="39697" y="29641"/>
                    <a:pt x="40395" y="28943"/>
                    <a:pt x="40395" y="28097"/>
                  </a:cubicBezTo>
                  <a:lnTo>
                    <a:pt x="40395" y="1545"/>
                  </a:lnTo>
                  <a:cubicBezTo>
                    <a:pt x="40395" y="699"/>
                    <a:pt x="39697" y="1"/>
                    <a:pt x="38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2697923" y="3043334"/>
              <a:ext cx="97640" cy="97698"/>
            </a:xfrm>
            <a:custGeom>
              <a:avLst/>
              <a:gdLst/>
              <a:ahLst/>
              <a:cxnLst/>
              <a:rect l="l" t="t" r="r" b="b"/>
              <a:pathLst>
                <a:path w="1587" h="1588" extrusionOk="0">
                  <a:moveTo>
                    <a:pt x="793" y="1"/>
                  </a:moveTo>
                  <a:cubicBezTo>
                    <a:pt x="349" y="1"/>
                    <a:pt x="0" y="360"/>
                    <a:pt x="0" y="794"/>
                  </a:cubicBezTo>
                  <a:cubicBezTo>
                    <a:pt x="0" y="1228"/>
                    <a:pt x="349" y="1587"/>
                    <a:pt x="793" y="1587"/>
                  </a:cubicBezTo>
                  <a:cubicBezTo>
                    <a:pt x="1227" y="1587"/>
                    <a:pt x="1586" y="1228"/>
                    <a:pt x="1586" y="794"/>
                  </a:cubicBezTo>
                  <a:cubicBezTo>
                    <a:pt x="1586" y="360"/>
                    <a:pt x="1227" y="1"/>
                    <a:pt x="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1537931" y="1415694"/>
              <a:ext cx="2425439" cy="1569193"/>
            </a:xfrm>
            <a:custGeom>
              <a:avLst/>
              <a:gdLst/>
              <a:ahLst/>
              <a:cxnLst/>
              <a:rect l="l" t="t" r="r" b="b"/>
              <a:pathLst>
                <a:path w="39422" h="25506" extrusionOk="0">
                  <a:moveTo>
                    <a:pt x="1280" y="0"/>
                  </a:moveTo>
                  <a:cubicBezTo>
                    <a:pt x="571" y="0"/>
                    <a:pt x="0" y="592"/>
                    <a:pt x="0" y="1322"/>
                  </a:cubicBezTo>
                  <a:lnTo>
                    <a:pt x="0" y="25505"/>
                  </a:lnTo>
                  <a:lnTo>
                    <a:pt x="39421" y="25505"/>
                  </a:lnTo>
                  <a:lnTo>
                    <a:pt x="39421" y="1322"/>
                  </a:lnTo>
                  <a:cubicBezTo>
                    <a:pt x="39421" y="592"/>
                    <a:pt x="38840" y="0"/>
                    <a:pt x="38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2229472" y="3491587"/>
              <a:ext cx="1042295" cy="77457"/>
            </a:xfrm>
            <a:custGeom>
              <a:avLst/>
              <a:gdLst/>
              <a:ahLst/>
              <a:cxnLst/>
              <a:rect l="l" t="t" r="r" b="b"/>
              <a:pathLst>
                <a:path w="16941" h="1259" extrusionOk="0">
                  <a:moveTo>
                    <a:pt x="1217" y="1"/>
                  </a:moveTo>
                  <a:cubicBezTo>
                    <a:pt x="540" y="1"/>
                    <a:pt x="1" y="540"/>
                    <a:pt x="1" y="1217"/>
                  </a:cubicBezTo>
                  <a:lnTo>
                    <a:pt x="1" y="1259"/>
                  </a:lnTo>
                  <a:lnTo>
                    <a:pt x="16941" y="1259"/>
                  </a:lnTo>
                  <a:lnTo>
                    <a:pt x="16941" y="1217"/>
                  </a:lnTo>
                  <a:cubicBezTo>
                    <a:pt x="16941" y="540"/>
                    <a:pt x="16391" y="1"/>
                    <a:pt x="157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29"/>
            <p:cNvGrpSpPr/>
            <p:nvPr/>
          </p:nvGrpSpPr>
          <p:grpSpPr>
            <a:xfrm>
              <a:off x="3414874" y="1872376"/>
              <a:ext cx="672099" cy="1266010"/>
              <a:chOff x="3414874" y="1872376"/>
              <a:chExt cx="672099" cy="1266010"/>
            </a:xfrm>
          </p:grpSpPr>
          <p:sp>
            <p:nvSpPr>
              <p:cNvPr id="238" name="Google Shape;238;p29"/>
              <p:cNvSpPr/>
              <p:nvPr/>
            </p:nvSpPr>
            <p:spPr>
              <a:xfrm>
                <a:off x="3414874" y="1872376"/>
                <a:ext cx="672099" cy="1266010"/>
              </a:xfrm>
              <a:custGeom>
                <a:avLst/>
                <a:gdLst/>
                <a:ahLst/>
                <a:cxnLst/>
                <a:rect l="l" t="t" r="r" b="b"/>
                <a:pathLst>
                  <a:path w="10924" h="20578" extrusionOk="0">
                    <a:moveTo>
                      <a:pt x="984" y="0"/>
                    </a:moveTo>
                    <a:cubicBezTo>
                      <a:pt x="444" y="0"/>
                      <a:pt x="0" y="434"/>
                      <a:pt x="0" y="973"/>
                    </a:cubicBezTo>
                    <a:lnTo>
                      <a:pt x="0" y="19605"/>
                    </a:lnTo>
                    <a:cubicBezTo>
                      <a:pt x="0" y="20144"/>
                      <a:pt x="444" y="20578"/>
                      <a:pt x="984" y="20578"/>
                    </a:cubicBezTo>
                    <a:lnTo>
                      <a:pt x="9940" y="20578"/>
                    </a:lnTo>
                    <a:cubicBezTo>
                      <a:pt x="10479" y="20578"/>
                      <a:pt x="10923" y="20144"/>
                      <a:pt x="10923" y="19605"/>
                    </a:cubicBezTo>
                    <a:lnTo>
                      <a:pt x="10923" y="973"/>
                    </a:lnTo>
                    <a:cubicBezTo>
                      <a:pt x="10923" y="434"/>
                      <a:pt x="10479" y="0"/>
                      <a:pt x="99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3561242" y="1917903"/>
                <a:ext cx="322760" cy="20856"/>
              </a:xfrm>
              <a:custGeom>
                <a:avLst/>
                <a:gdLst/>
                <a:ahLst/>
                <a:cxnLst/>
                <a:rect l="l" t="t" r="r" b="b"/>
                <a:pathLst>
                  <a:path w="5246" h="339" extrusionOk="0">
                    <a:moveTo>
                      <a:pt x="159" y="0"/>
                    </a:moveTo>
                    <a:cubicBezTo>
                      <a:pt x="74" y="0"/>
                      <a:pt x="0" y="74"/>
                      <a:pt x="0" y="159"/>
                    </a:cubicBezTo>
                    <a:lnTo>
                      <a:pt x="0" y="180"/>
                    </a:lnTo>
                    <a:cubicBezTo>
                      <a:pt x="0" y="265"/>
                      <a:pt x="74" y="339"/>
                      <a:pt x="159" y="339"/>
                    </a:cubicBezTo>
                    <a:lnTo>
                      <a:pt x="5087" y="339"/>
                    </a:lnTo>
                    <a:cubicBezTo>
                      <a:pt x="5171" y="339"/>
                      <a:pt x="5245" y="265"/>
                      <a:pt x="5245" y="180"/>
                    </a:cubicBezTo>
                    <a:lnTo>
                      <a:pt x="5245" y="159"/>
                    </a:lnTo>
                    <a:cubicBezTo>
                      <a:pt x="5245" y="74"/>
                      <a:pt x="5171" y="0"/>
                      <a:pt x="5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3920364" y="1917903"/>
                <a:ext cx="20242" cy="20856"/>
              </a:xfrm>
              <a:custGeom>
                <a:avLst/>
                <a:gdLst/>
                <a:ahLst/>
                <a:cxnLst/>
                <a:rect l="l" t="t" r="r" b="b"/>
                <a:pathLst>
                  <a:path w="329" h="339" extrusionOk="0">
                    <a:moveTo>
                      <a:pt x="159" y="0"/>
                    </a:moveTo>
                    <a:cubicBezTo>
                      <a:pt x="74" y="0"/>
                      <a:pt x="0" y="74"/>
                      <a:pt x="0" y="170"/>
                    </a:cubicBezTo>
                    <a:cubicBezTo>
                      <a:pt x="0" y="265"/>
                      <a:pt x="74" y="339"/>
                      <a:pt x="159" y="339"/>
                    </a:cubicBezTo>
                    <a:cubicBezTo>
                      <a:pt x="254" y="339"/>
                      <a:pt x="328" y="265"/>
                      <a:pt x="328" y="170"/>
                    </a:cubicBezTo>
                    <a:cubicBezTo>
                      <a:pt x="328" y="74"/>
                      <a:pt x="254"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3451912" y="1987484"/>
                <a:ext cx="597961" cy="366982"/>
              </a:xfrm>
              <a:custGeom>
                <a:avLst/>
                <a:gdLst/>
                <a:ahLst/>
                <a:cxnLst/>
                <a:rect l="l" t="t" r="r" b="b"/>
                <a:pathLst>
                  <a:path w="9719" h="5965" extrusionOk="0">
                    <a:moveTo>
                      <a:pt x="1" y="1"/>
                    </a:moveTo>
                    <a:lnTo>
                      <a:pt x="1" y="5965"/>
                    </a:lnTo>
                    <a:lnTo>
                      <a:pt x="9719" y="5965"/>
                    </a:lnTo>
                    <a:lnTo>
                      <a:pt x="97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3517621" y="2057743"/>
                <a:ext cx="466544" cy="226464"/>
              </a:xfrm>
              <a:custGeom>
                <a:avLst/>
                <a:gdLst/>
                <a:ahLst/>
                <a:cxnLst/>
                <a:rect l="l" t="t" r="r" b="b"/>
                <a:pathLst>
                  <a:path w="7583" h="3681" extrusionOk="0">
                    <a:moveTo>
                      <a:pt x="3078" y="1"/>
                    </a:moveTo>
                    <a:lnTo>
                      <a:pt x="1" y="3681"/>
                    </a:lnTo>
                    <a:lnTo>
                      <a:pt x="7583" y="3681"/>
                    </a:lnTo>
                    <a:lnTo>
                      <a:pt x="5637" y="1354"/>
                    </a:lnTo>
                    <a:lnTo>
                      <a:pt x="4918" y="2200"/>
                    </a:lnTo>
                    <a:lnTo>
                      <a:pt x="30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3451912" y="2841048"/>
                <a:ext cx="282461" cy="165311"/>
              </a:xfrm>
              <a:custGeom>
                <a:avLst/>
                <a:gdLst/>
                <a:ahLst/>
                <a:cxnLst/>
                <a:rect l="l" t="t" r="r" b="b"/>
                <a:pathLst>
                  <a:path w="4591" h="2687" extrusionOk="0">
                    <a:moveTo>
                      <a:pt x="1" y="0"/>
                    </a:moveTo>
                    <a:lnTo>
                      <a:pt x="1" y="2686"/>
                    </a:lnTo>
                    <a:lnTo>
                      <a:pt x="4590" y="2686"/>
                    </a:lnTo>
                    <a:lnTo>
                      <a:pt x="4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3483167" y="2865780"/>
                <a:ext cx="219952" cy="107357"/>
              </a:xfrm>
              <a:custGeom>
                <a:avLst/>
                <a:gdLst/>
                <a:ahLst/>
                <a:cxnLst/>
                <a:rect l="l" t="t" r="r" b="b"/>
                <a:pathLst>
                  <a:path w="3575" h="1745" extrusionOk="0">
                    <a:moveTo>
                      <a:pt x="1449" y="0"/>
                    </a:moveTo>
                    <a:lnTo>
                      <a:pt x="1" y="1745"/>
                    </a:lnTo>
                    <a:lnTo>
                      <a:pt x="3575" y="1745"/>
                    </a:lnTo>
                    <a:lnTo>
                      <a:pt x="2655" y="645"/>
                    </a:lnTo>
                    <a:lnTo>
                      <a:pt x="2327" y="1047"/>
                    </a:lnTo>
                    <a:lnTo>
                      <a:pt x="1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3451912" y="2448780"/>
                <a:ext cx="282461" cy="16303"/>
              </a:xfrm>
              <a:custGeom>
                <a:avLst/>
                <a:gdLst/>
                <a:ahLst/>
                <a:cxnLst/>
                <a:rect l="l" t="t" r="r" b="b"/>
                <a:pathLst>
                  <a:path w="4591" h="265" extrusionOk="0">
                    <a:moveTo>
                      <a:pt x="1" y="0"/>
                    </a:moveTo>
                    <a:lnTo>
                      <a:pt x="1" y="264"/>
                    </a:lnTo>
                    <a:lnTo>
                      <a:pt x="4590" y="264"/>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3451912" y="2415558"/>
                <a:ext cx="282461" cy="16365"/>
              </a:xfrm>
              <a:custGeom>
                <a:avLst/>
                <a:gdLst/>
                <a:ahLst/>
                <a:cxnLst/>
                <a:rect l="l" t="t" r="r" b="b"/>
                <a:pathLst>
                  <a:path w="4591" h="266" extrusionOk="0">
                    <a:moveTo>
                      <a:pt x="1" y="1"/>
                    </a:moveTo>
                    <a:lnTo>
                      <a:pt x="1" y="265"/>
                    </a:lnTo>
                    <a:lnTo>
                      <a:pt x="4590" y="26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3451912" y="2481264"/>
                <a:ext cx="178361" cy="16365"/>
              </a:xfrm>
              <a:custGeom>
                <a:avLst/>
                <a:gdLst/>
                <a:ahLst/>
                <a:cxnLst/>
                <a:rect l="l" t="t" r="r" b="b"/>
                <a:pathLst>
                  <a:path w="2899" h="266" extrusionOk="0">
                    <a:moveTo>
                      <a:pt x="1" y="1"/>
                    </a:moveTo>
                    <a:lnTo>
                      <a:pt x="1" y="265"/>
                    </a:lnTo>
                    <a:lnTo>
                      <a:pt x="2898" y="265"/>
                    </a:ln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3643194" y="2481264"/>
                <a:ext cx="91180" cy="16365"/>
              </a:xfrm>
              <a:custGeom>
                <a:avLst/>
                <a:gdLst/>
                <a:ahLst/>
                <a:cxnLst/>
                <a:rect l="l" t="t" r="r" b="b"/>
                <a:pathLst>
                  <a:path w="1482" h="266" extrusionOk="0">
                    <a:moveTo>
                      <a:pt x="1" y="1"/>
                    </a:moveTo>
                    <a:lnTo>
                      <a:pt x="1" y="265"/>
                    </a:lnTo>
                    <a:lnTo>
                      <a:pt x="1481" y="265"/>
                    </a:lnTo>
                    <a:lnTo>
                      <a:pt x="1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3451912" y="2513809"/>
                <a:ext cx="249915" cy="15688"/>
              </a:xfrm>
              <a:custGeom>
                <a:avLst/>
                <a:gdLst/>
                <a:ahLst/>
                <a:cxnLst/>
                <a:rect l="l" t="t" r="r" b="b"/>
                <a:pathLst>
                  <a:path w="4062" h="255" extrusionOk="0">
                    <a:moveTo>
                      <a:pt x="1" y="0"/>
                    </a:moveTo>
                    <a:lnTo>
                      <a:pt x="1" y="254"/>
                    </a:lnTo>
                    <a:lnTo>
                      <a:pt x="4061" y="254"/>
                    </a:lnTo>
                    <a:lnTo>
                      <a:pt x="40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3451912" y="2546970"/>
                <a:ext cx="86627" cy="16365"/>
              </a:xfrm>
              <a:custGeom>
                <a:avLst/>
                <a:gdLst/>
                <a:ahLst/>
                <a:cxnLst/>
                <a:rect l="l" t="t" r="r" b="b"/>
                <a:pathLst>
                  <a:path w="1408" h="266" extrusionOk="0">
                    <a:moveTo>
                      <a:pt x="1" y="1"/>
                    </a:moveTo>
                    <a:lnTo>
                      <a:pt x="1" y="265"/>
                    </a:lnTo>
                    <a:lnTo>
                      <a:pt x="1407" y="265"/>
                    </a:lnTo>
                    <a:lnTo>
                      <a:pt x="1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553429" y="2546970"/>
                <a:ext cx="62509" cy="16365"/>
              </a:xfrm>
              <a:custGeom>
                <a:avLst/>
                <a:gdLst/>
                <a:ahLst/>
                <a:cxnLst/>
                <a:rect l="l" t="t" r="r" b="b"/>
                <a:pathLst>
                  <a:path w="1016" h="266" extrusionOk="0">
                    <a:moveTo>
                      <a:pt x="1" y="1"/>
                    </a:moveTo>
                    <a:lnTo>
                      <a:pt x="1" y="265"/>
                    </a:lnTo>
                    <a:lnTo>
                      <a:pt x="1016" y="265"/>
                    </a:lnTo>
                    <a:lnTo>
                      <a:pt x="1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767474" y="2670569"/>
                <a:ext cx="282400" cy="16365"/>
              </a:xfrm>
              <a:custGeom>
                <a:avLst/>
                <a:gdLst/>
                <a:ahLst/>
                <a:cxnLst/>
                <a:rect l="l" t="t" r="r" b="b"/>
                <a:pathLst>
                  <a:path w="4590" h="266" extrusionOk="0">
                    <a:moveTo>
                      <a:pt x="1" y="1"/>
                    </a:moveTo>
                    <a:lnTo>
                      <a:pt x="1" y="265"/>
                    </a:lnTo>
                    <a:lnTo>
                      <a:pt x="4590" y="26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67474" y="2638085"/>
                <a:ext cx="282400" cy="15627"/>
              </a:xfrm>
              <a:custGeom>
                <a:avLst/>
                <a:gdLst/>
                <a:ahLst/>
                <a:cxnLst/>
                <a:rect l="l" t="t" r="r" b="b"/>
                <a:pathLst>
                  <a:path w="4590" h="254" extrusionOk="0">
                    <a:moveTo>
                      <a:pt x="1" y="0"/>
                    </a:moveTo>
                    <a:lnTo>
                      <a:pt x="1" y="254"/>
                    </a:lnTo>
                    <a:lnTo>
                      <a:pt x="4590" y="254"/>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767474" y="2703114"/>
                <a:ext cx="178299" cy="16303"/>
              </a:xfrm>
              <a:custGeom>
                <a:avLst/>
                <a:gdLst/>
                <a:ahLst/>
                <a:cxnLst/>
                <a:rect l="l" t="t" r="r" b="b"/>
                <a:pathLst>
                  <a:path w="2898" h="265" extrusionOk="0">
                    <a:moveTo>
                      <a:pt x="1" y="1"/>
                    </a:moveTo>
                    <a:lnTo>
                      <a:pt x="1" y="265"/>
                    </a:lnTo>
                    <a:lnTo>
                      <a:pt x="2898" y="265"/>
                    </a:ln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767474" y="2735660"/>
                <a:ext cx="249915" cy="16303"/>
              </a:xfrm>
              <a:custGeom>
                <a:avLst/>
                <a:gdLst/>
                <a:ahLst/>
                <a:cxnLst/>
                <a:rect l="l" t="t" r="r" b="b"/>
                <a:pathLst>
                  <a:path w="4062" h="265" extrusionOk="0">
                    <a:moveTo>
                      <a:pt x="1" y="0"/>
                    </a:moveTo>
                    <a:lnTo>
                      <a:pt x="1" y="265"/>
                    </a:lnTo>
                    <a:lnTo>
                      <a:pt x="4061" y="265"/>
                    </a:lnTo>
                    <a:lnTo>
                      <a:pt x="40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767474" y="2768820"/>
                <a:ext cx="86566" cy="16303"/>
              </a:xfrm>
              <a:custGeom>
                <a:avLst/>
                <a:gdLst/>
                <a:ahLst/>
                <a:cxnLst/>
                <a:rect l="l" t="t" r="r" b="b"/>
                <a:pathLst>
                  <a:path w="1407" h="265" extrusionOk="0">
                    <a:moveTo>
                      <a:pt x="1" y="1"/>
                    </a:moveTo>
                    <a:lnTo>
                      <a:pt x="1" y="265"/>
                    </a:lnTo>
                    <a:lnTo>
                      <a:pt x="1407" y="265"/>
                    </a:lnTo>
                    <a:lnTo>
                      <a:pt x="1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868990" y="2768820"/>
                <a:ext cx="62509" cy="16303"/>
              </a:xfrm>
              <a:custGeom>
                <a:avLst/>
                <a:gdLst/>
                <a:ahLst/>
                <a:cxnLst/>
                <a:rect l="l" t="t" r="r" b="b"/>
                <a:pathLst>
                  <a:path w="1016" h="265" extrusionOk="0">
                    <a:moveTo>
                      <a:pt x="0" y="1"/>
                    </a:moveTo>
                    <a:lnTo>
                      <a:pt x="0" y="265"/>
                    </a:lnTo>
                    <a:lnTo>
                      <a:pt x="1015" y="265"/>
                    </a:lnTo>
                    <a:lnTo>
                      <a:pt x="1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767474" y="2448780"/>
                <a:ext cx="282400" cy="16303"/>
              </a:xfrm>
              <a:custGeom>
                <a:avLst/>
                <a:gdLst/>
                <a:ahLst/>
                <a:cxnLst/>
                <a:rect l="l" t="t" r="r" b="b"/>
                <a:pathLst>
                  <a:path w="4590" h="265" extrusionOk="0">
                    <a:moveTo>
                      <a:pt x="1" y="0"/>
                    </a:moveTo>
                    <a:lnTo>
                      <a:pt x="1" y="264"/>
                    </a:lnTo>
                    <a:lnTo>
                      <a:pt x="4590" y="264"/>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767474" y="2415558"/>
                <a:ext cx="282400" cy="16365"/>
              </a:xfrm>
              <a:custGeom>
                <a:avLst/>
                <a:gdLst/>
                <a:ahLst/>
                <a:cxnLst/>
                <a:rect l="l" t="t" r="r" b="b"/>
                <a:pathLst>
                  <a:path w="4590" h="266" extrusionOk="0">
                    <a:moveTo>
                      <a:pt x="1" y="1"/>
                    </a:moveTo>
                    <a:lnTo>
                      <a:pt x="1" y="265"/>
                    </a:lnTo>
                    <a:lnTo>
                      <a:pt x="4590" y="26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767474" y="2481264"/>
                <a:ext cx="178299" cy="16365"/>
              </a:xfrm>
              <a:custGeom>
                <a:avLst/>
                <a:gdLst/>
                <a:ahLst/>
                <a:cxnLst/>
                <a:rect l="l" t="t" r="r" b="b"/>
                <a:pathLst>
                  <a:path w="2898" h="266" extrusionOk="0">
                    <a:moveTo>
                      <a:pt x="1" y="1"/>
                    </a:moveTo>
                    <a:lnTo>
                      <a:pt x="1" y="265"/>
                    </a:lnTo>
                    <a:lnTo>
                      <a:pt x="2898" y="265"/>
                    </a:ln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767474" y="2513809"/>
                <a:ext cx="282400" cy="15688"/>
              </a:xfrm>
              <a:custGeom>
                <a:avLst/>
                <a:gdLst/>
                <a:ahLst/>
                <a:cxnLst/>
                <a:rect l="l" t="t" r="r" b="b"/>
                <a:pathLst>
                  <a:path w="4590" h="255" extrusionOk="0">
                    <a:moveTo>
                      <a:pt x="1" y="0"/>
                    </a:moveTo>
                    <a:lnTo>
                      <a:pt x="1" y="254"/>
                    </a:lnTo>
                    <a:lnTo>
                      <a:pt x="4590" y="254"/>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767474" y="2546970"/>
                <a:ext cx="86566" cy="16365"/>
              </a:xfrm>
              <a:custGeom>
                <a:avLst/>
                <a:gdLst/>
                <a:ahLst/>
                <a:cxnLst/>
                <a:rect l="l" t="t" r="r" b="b"/>
                <a:pathLst>
                  <a:path w="1407" h="266" extrusionOk="0">
                    <a:moveTo>
                      <a:pt x="1" y="1"/>
                    </a:moveTo>
                    <a:lnTo>
                      <a:pt x="1" y="265"/>
                    </a:lnTo>
                    <a:lnTo>
                      <a:pt x="1407" y="265"/>
                    </a:lnTo>
                    <a:lnTo>
                      <a:pt x="1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3868990" y="2546970"/>
                <a:ext cx="180883" cy="16365"/>
              </a:xfrm>
              <a:custGeom>
                <a:avLst/>
                <a:gdLst/>
                <a:ahLst/>
                <a:cxnLst/>
                <a:rect l="l" t="t" r="r" b="b"/>
                <a:pathLst>
                  <a:path w="2940" h="266" extrusionOk="0">
                    <a:moveTo>
                      <a:pt x="0" y="1"/>
                    </a:moveTo>
                    <a:lnTo>
                      <a:pt x="0" y="265"/>
                    </a:lnTo>
                    <a:lnTo>
                      <a:pt x="2940" y="265"/>
                    </a:lnTo>
                    <a:lnTo>
                      <a:pt x="29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3451912" y="2670569"/>
                <a:ext cx="282461" cy="16365"/>
              </a:xfrm>
              <a:custGeom>
                <a:avLst/>
                <a:gdLst/>
                <a:ahLst/>
                <a:cxnLst/>
                <a:rect l="l" t="t" r="r" b="b"/>
                <a:pathLst>
                  <a:path w="4591" h="266" extrusionOk="0">
                    <a:moveTo>
                      <a:pt x="1" y="1"/>
                    </a:moveTo>
                    <a:lnTo>
                      <a:pt x="1" y="265"/>
                    </a:lnTo>
                    <a:lnTo>
                      <a:pt x="4590" y="26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451912" y="2638085"/>
                <a:ext cx="282461" cy="15627"/>
              </a:xfrm>
              <a:custGeom>
                <a:avLst/>
                <a:gdLst/>
                <a:ahLst/>
                <a:cxnLst/>
                <a:rect l="l" t="t" r="r" b="b"/>
                <a:pathLst>
                  <a:path w="4591" h="254" extrusionOk="0">
                    <a:moveTo>
                      <a:pt x="1" y="0"/>
                    </a:moveTo>
                    <a:lnTo>
                      <a:pt x="1" y="254"/>
                    </a:lnTo>
                    <a:lnTo>
                      <a:pt x="4590" y="254"/>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451912" y="2703114"/>
                <a:ext cx="282461" cy="16303"/>
              </a:xfrm>
              <a:custGeom>
                <a:avLst/>
                <a:gdLst/>
                <a:ahLst/>
                <a:cxnLst/>
                <a:rect l="l" t="t" r="r" b="b"/>
                <a:pathLst>
                  <a:path w="4591" h="265" extrusionOk="0">
                    <a:moveTo>
                      <a:pt x="1" y="1"/>
                    </a:moveTo>
                    <a:lnTo>
                      <a:pt x="1" y="265"/>
                    </a:lnTo>
                    <a:lnTo>
                      <a:pt x="4590" y="26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451912" y="2735660"/>
                <a:ext cx="282461" cy="16303"/>
              </a:xfrm>
              <a:custGeom>
                <a:avLst/>
                <a:gdLst/>
                <a:ahLst/>
                <a:cxnLst/>
                <a:rect l="l" t="t" r="r" b="b"/>
                <a:pathLst>
                  <a:path w="4591" h="265" extrusionOk="0">
                    <a:moveTo>
                      <a:pt x="1" y="0"/>
                    </a:moveTo>
                    <a:lnTo>
                      <a:pt x="1" y="265"/>
                    </a:lnTo>
                    <a:lnTo>
                      <a:pt x="4590" y="265"/>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451912" y="2768820"/>
                <a:ext cx="282461" cy="16303"/>
              </a:xfrm>
              <a:custGeom>
                <a:avLst/>
                <a:gdLst/>
                <a:ahLst/>
                <a:cxnLst/>
                <a:rect l="l" t="t" r="r" b="b"/>
                <a:pathLst>
                  <a:path w="4591" h="265" extrusionOk="0">
                    <a:moveTo>
                      <a:pt x="1" y="1"/>
                    </a:moveTo>
                    <a:lnTo>
                      <a:pt x="1" y="265"/>
                    </a:lnTo>
                    <a:lnTo>
                      <a:pt x="4590" y="26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767474" y="2879438"/>
                <a:ext cx="282400" cy="16303"/>
              </a:xfrm>
              <a:custGeom>
                <a:avLst/>
                <a:gdLst/>
                <a:ahLst/>
                <a:cxnLst/>
                <a:rect l="l" t="t" r="r" b="b"/>
                <a:pathLst>
                  <a:path w="4590" h="265" extrusionOk="0">
                    <a:moveTo>
                      <a:pt x="1" y="0"/>
                    </a:moveTo>
                    <a:lnTo>
                      <a:pt x="1" y="265"/>
                    </a:lnTo>
                    <a:lnTo>
                      <a:pt x="4590" y="265"/>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767474" y="2846216"/>
                <a:ext cx="282400" cy="15688"/>
              </a:xfrm>
              <a:custGeom>
                <a:avLst/>
                <a:gdLst/>
                <a:ahLst/>
                <a:cxnLst/>
                <a:rect l="l" t="t" r="r" b="b"/>
                <a:pathLst>
                  <a:path w="4590" h="255" extrusionOk="0">
                    <a:moveTo>
                      <a:pt x="1" y="1"/>
                    </a:moveTo>
                    <a:lnTo>
                      <a:pt x="1" y="255"/>
                    </a:lnTo>
                    <a:lnTo>
                      <a:pt x="4590" y="25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871574" y="2911922"/>
                <a:ext cx="178299" cy="15688"/>
              </a:xfrm>
              <a:custGeom>
                <a:avLst/>
                <a:gdLst/>
                <a:ahLst/>
                <a:cxnLst/>
                <a:rect l="l" t="t" r="r" b="b"/>
                <a:pathLst>
                  <a:path w="2898" h="255" extrusionOk="0">
                    <a:moveTo>
                      <a:pt x="0" y="1"/>
                    </a:moveTo>
                    <a:lnTo>
                      <a:pt x="0" y="255"/>
                    </a:lnTo>
                    <a:lnTo>
                      <a:pt x="2898" y="255"/>
                    </a:ln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767474" y="2911922"/>
                <a:ext cx="91119" cy="15688"/>
              </a:xfrm>
              <a:custGeom>
                <a:avLst/>
                <a:gdLst/>
                <a:ahLst/>
                <a:cxnLst/>
                <a:rect l="l" t="t" r="r" b="b"/>
                <a:pathLst>
                  <a:path w="1481" h="255" extrusionOk="0">
                    <a:moveTo>
                      <a:pt x="1" y="1"/>
                    </a:moveTo>
                    <a:lnTo>
                      <a:pt x="1" y="255"/>
                    </a:lnTo>
                    <a:lnTo>
                      <a:pt x="1481" y="255"/>
                    </a:lnTo>
                    <a:lnTo>
                      <a:pt x="1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767474" y="2944467"/>
                <a:ext cx="216691" cy="15688"/>
              </a:xfrm>
              <a:custGeom>
                <a:avLst/>
                <a:gdLst/>
                <a:ahLst/>
                <a:cxnLst/>
                <a:rect l="l" t="t" r="r" b="b"/>
                <a:pathLst>
                  <a:path w="3522" h="255" extrusionOk="0">
                    <a:moveTo>
                      <a:pt x="1" y="1"/>
                    </a:moveTo>
                    <a:lnTo>
                      <a:pt x="1" y="254"/>
                    </a:lnTo>
                    <a:lnTo>
                      <a:pt x="3522" y="254"/>
                    </a:lnTo>
                    <a:lnTo>
                      <a:pt x="3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841612" y="2977628"/>
                <a:ext cx="208262" cy="15688"/>
              </a:xfrm>
              <a:custGeom>
                <a:avLst/>
                <a:gdLst/>
                <a:ahLst/>
                <a:cxnLst/>
                <a:rect l="l" t="t" r="r" b="b"/>
                <a:pathLst>
                  <a:path w="3385" h="255" extrusionOk="0">
                    <a:moveTo>
                      <a:pt x="1" y="1"/>
                    </a:moveTo>
                    <a:lnTo>
                      <a:pt x="1" y="255"/>
                    </a:lnTo>
                    <a:lnTo>
                      <a:pt x="3385" y="255"/>
                    </a:lnTo>
                    <a:lnTo>
                      <a:pt x="33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767474" y="2977628"/>
                <a:ext cx="62509" cy="15688"/>
              </a:xfrm>
              <a:custGeom>
                <a:avLst/>
                <a:gdLst/>
                <a:ahLst/>
                <a:cxnLst/>
                <a:rect l="l" t="t" r="r" b="b"/>
                <a:pathLst>
                  <a:path w="1016" h="255" extrusionOk="0">
                    <a:moveTo>
                      <a:pt x="1" y="1"/>
                    </a:moveTo>
                    <a:lnTo>
                      <a:pt x="1" y="255"/>
                    </a:lnTo>
                    <a:lnTo>
                      <a:pt x="1016" y="255"/>
                    </a:lnTo>
                    <a:lnTo>
                      <a:pt x="1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29"/>
            <p:cNvGrpSpPr/>
            <p:nvPr/>
          </p:nvGrpSpPr>
          <p:grpSpPr>
            <a:xfrm>
              <a:off x="2685557" y="2595757"/>
              <a:ext cx="662378" cy="271991"/>
              <a:chOff x="2685557" y="2595757"/>
              <a:chExt cx="662378" cy="271991"/>
            </a:xfrm>
          </p:grpSpPr>
          <p:sp>
            <p:nvSpPr>
              <p:cNvPr id="277" name="Google Shape;277;p29"/>
              <p:cNvSpPr/>
              <p:nvPr/>
            </p:nvSpPr>
            <p:spPr>
              <a:xfrm>
                <a:off x="2685557" y="2595757"/>
                <a:ext cx="185498" cy="16365"/>
              </a:xfrm>
              <a:custGeom>
                <a:avLst/>
                <a:gdLst/>
                <a:ahLst/>
                <a:cxnLst/>
                <a:rect l="l" t="t" r="r" b="b"/>
                <a:pathLst>
                  <a:path w="3015" h="266" extrusionOk="0">
                    <a:moveTo>
                      <a:pt x="0" y="1"/>
                    </a:moveTo>
                    <a:lnTo>
                      <a:pt x="0" y="265"/>
                    </a:lnTo>
                    <a:lnTo>
                      <a:pt x="3014" y="265"/>
                    </a:lnTo>
                    <a:lnTo>
                      <a:pt x="3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918491" y="2595757"/>
                <a:ext cx="429444" cy="16365"/>
              </a:xfrm>
              <a:custGeom>
                <a:avLst/>
                <a:gdLst/>
                <a:ahLst/>
                <a:cxnLst/>
                <a:rect l="l" t="t" r="r" b="b"/>
                <a:pathLst>
                  <a:path w="6980" h="266" extrusionOk="0">
                    <a:moveTo>
                      <a:pt x="0" y="1"/>
                    </a:moveTo>
                    <a:lnTo>
                      <a:pt x="0" y="265"/>
                    </a:lnTo>
                    <a:lnTo>
                      <a:pt x="6979" y="265"/>
                    </a:lnTo>
                    <a:lnTo>
                      <a:pt x="6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2906739" y="2723294"/>
                <a:ext cx="440519" cy="16980"/>
              </a:xfrm>
              <a:custGeom>
                <a:avLst/>
                <a:gdLst/>
                <a:ahLst/>
                <a:cxnLst/>
                <a:rect l="l" t="t" r="r" b="b"/>
                <a:pathLst>
                  <a:path w="7160" h="276" extrusionOk="0">
                    <a:moveTo>
                      <a:pt x="1" y="0"/>
                    </a:moveTo>
                    <a:lnTo>
                      <a:pt x="1" y="265"/>
                    </a:lnTo>
                    <a:cubicBezTo>
                      <a:pt x="1196" y="275"/>
                      <a:pt x="2390" y="275"/>
                      <a:pt x="3585" y="275"/>
                    </a:cubicBezTo>
                    <a:cubicBezTo>
                      <a:pt x="4780" y="275"/>
                      <a:pt x="5975" y="275"/>
                      <a:pt x="7159" y="265"/>
                    </a:cubicBezTo>
                    <a:lnTo>
                      <a:pt x="7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2839062" y="2658880"/>
                <a:ext cx="508197" cy="16980"/>
              </a:xfrm>
              <a:custGeom>
                <a:avLst/>
                <a:gdLst/>
                <a:ahLst/>
                <a:cxnLst/>
                <a:rect l="l" t="t" r="r" b="b"/>
                <a:pathLst>
                  <a:path w="8260" h="276" extrusionOk="0">
                    <a:moveTo>
                      <a:pt x="1" y="1"/>
                    </a:moveTo>
                    <a:lnTo>
                      <a:pt x="1" y="275"/>
                    </a:lnTo>
                    <a:lnTo>
                      <a:pt x="8259" y="275"/>
                    </a:lnTo>
                    <a:lnTo>
                      <a:pt x="8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2811745" y="2787031"/>
                <a:ext cx="536190" cy="16980"/>
              </a:xfrm>
              <a:custGeom>
                <a:avLst/>
                <a:gdLst/>
                <a:ahLst/>
                <a:cxnLst/>
                <a:rect l="l" t="t" r="r" b="b"/>
                <a:pathLst>
                  <a:path w="8715" h="276" extrusionOk="0">
                    <a:moveTo>
                      <a:pt x="1" y="1"/>
                    </a:moveTo>
                    <a:lnTo>
                      <a:pt x="1" y="276"/>
                    </a:lnTo>
                    <a:lnTo>
                      <a:pt x="8714" y="276"/>
                    </a:lnTo>
                    <a:lnTo>
                      <a:pt x="87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2736930" y="2850768"/>
                <a:ext cx="610328" cy="16980"/>
              </a:xfrm>
              <a:custGeom>
                <a:avLst/>
                <a:gdLst/>
                <a:ahLst/>
                <a:cxnLst/>
                <a:rect l="l" t="t" r="r" b="b"/>
                <a:pathLst>
                  <a:path w="9920" h="276" extrusionOk="0">
                    <a:moveTo>
                      <a:pt x="1" y="1"/>
                    </a:moveTo>
                    <a:lnTo>
                      <a:pt x="1" y="276"/>
                    </a:lnTo>
                    <a:lnTo>
                      <a:pt x="9919" y="276"/>
                    </a:lnTo>
                    <a:lnTo>
                      <a:pt x="99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9"/>
            <p:cNvGrpSpPr/>
            <p:nvPr/>
          </p:nvGrpSpPr>
          <p:grpSpPr>
            <a:xfrm>
              <a:off x="1612746" y="1631023"/>
              <a:ext cx="1025376" cy="353262"/>
              <a:chOff x="1612746" y="1631023"/>
              <a:chExt cx="1025376" cy="353262"/>
            </a:xfrm>
          </p:grpSpPr>
          <p:sp>
            <p:nvSpPr>
              <p:cNvPr id="284" name="Google Shape;284;p29"/>
              <p:cNvSpPr/>
              <p:nvPr/>
            </p:nvSpPr>
            <p:spPr>
              <a:xfrm>
                <a:off x="1684299" y="1634284"/>
                <a:ext cx="286953" cy="16919"/>
              </a:xfrm>
              <a:custGeom>
                <a:avLst/>
                <a:gdLst/>
                <a:ahLst/>
                <a:cxnLst/>
                <a:rect l="l" t="t" r="r" b="b"/>
                <a:pathLst>
                  <a:path w="4664" h="275" extrusionOk="0">
                    <a:moveTo>
                      <a:pt x="1" y="0"/>
                    </a:moveTo>
                    <a:lnTo>
                      <a:pt x="1" y="275"/>
                    </a:lnTo>
                    <a:lnTo>
                      <a:pt x="4664" y="275"/>
                    </a:lnTo>
                    <a:lnTo>
                      <a:pt x="46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2342063" y="1634284"/>
                <a:ext cx="296058" cy="16919"/>
              </a:xfrm>
              <a:custGeom>
                <a:avLst/>
                <a:gdLst/>
                <a:ahLst/>
                <a:cxnLst/>
                <a:rect l="l" t="t" r="r" b="b"/>
                <a:pathLst>
                  <a:path w="4812" h="275" extrusionOk="0">
                    <a:moveTo>
                      <a:pt x="0" y="0"/>
                    </a:moveTo>
                    <a:lnTo>
                      <a:pt x="0" y="275"/>
                    </a:lnTo>
                    <a:lnTo>
                      <a:pt x="4811" y="275"/>
                    </a:lnTo>
                    <a:lnTo>
                      <a:pt x="48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2433120" y="1698021"/>
                <a:ext cx="205001" cy="16980"/>
              </a:xfrm>
              <a:custGeom>
                <a:avLst/>
                <a:gdLst/>
                <a:ahLst/>
                <a:cxnLst/>
                <a:rect l="l" t="t" r="r" b="b"/>
                <a:pathLst>
                  <a:path w="3332" h="276" extrusionOk="0">
                    <a:moveTo>
                      <a:pt x="1" y="0"/>
                    </a:moveTo>
                    <a:lnTo>
                      <a:pt x="1" y="275"/>
                    </a:lnTo>
                    <a:lnTo>
                      <a:pt x="3331" y="275"/>
                    </a:lnTo>
                    <a:lnTo>
                      <a:pt x="33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2348523" y="1826172"/>
                <a:ext cx="289598" cy="16980"/>
              </a:xfrm>
              <a:custGeom>
                <a:avLst/>
                <a:gdLst/>
                <a:ahLst/>
                <a:cxnLst/>
                <a:rect l="l" t="t" r="r" b="b"/>
                <a:pathLst>
                  <a:path w="4707" h="276" extrusionOk="0">
                    <a:moveTo>
                      <a:pt x="1" y="0"/>
                    </a:moveTo>
                    <a:lnTo>
                      <a:pt x="1" y="275"/>
                    </a:lnTo>
                    <a:lnTo>
                      <a:pt x="4706" y="275"/>
                    </a:lnTo>
                    <a:lnTo>
                      <a:pt x="47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2291305" y="1889910"/>
                <a:ext cx="346816" cy="16980"/>
              </a:xfrm>
              <a:custGeom>
                <a:avLst/>
                <a:gdLst/>
                <a:ahLst/>
                <a:cxnLst/>
                <a:rect l="l" t="t" r="r" b="b"/>
                <a:pathLst>
                  <a:path w="5637" h="276" extrusionOk="0">
                    <a:moveTo>
                      <a:pt x="0" y="1"/>
                    </a:moveTo>
                    <a:lnTo>
                      <a:pt x="0" y="276"/>
                    </a:lnTo>
                    <a:lnTo>
                      <a:pt x="5636" y="276"/>
                    </a:lnTo>
                    <a:lnTo>
                      <a:pt x="5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2192434" y="1964106"/>
                <a:ext cx="445687" cy="16980"/>
              </a:xfrm>
              <a:custGeom>
                <a:avLst/>
                <a:gdLst/>
                <a:ahLst/>
                <a:cxnLst/>
                <a:rect l="l" t="t" r="r" b="b"/>
                <a:pathLst>
                  <a:path w="7244" h="276" extrusionOk="0">
                    <a:moveTo>
                      <a:pt x="0" y="0"/>
                    </a:moveTo>
                    <a:lnTo>
                      <a:pt x="0" y="275"/>
                    </a:lnTo>
                    <a:lnTo>
                      <a:pt x="7243" y="275"/>
                    </a:lnTo>
                    <a:lnTo>
                      <a:pt x="72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2018072" y="1634284"/>
                <a:ext cx="286953" cy="16919"/>
              </a:xfrm>
              <a:custGeom>
                <a:avLst/>
                <a:gdLst/>
                <a:ahLst/>
                <a:cxnLst/>
                <a:rect l="l" t="t" r="r" b="b"/>
                <a:pathLst>
                  <a:path w="4664" h="275" extrusionOk="0">
                    <a:moveTo>
                      <a:pt x="0" y="0"/>
                    </a:moveTo>
                    <a:lnTo>
                      <a:pt x="0" y="275"/>
                    </a:lnTo>
                    <a:lnTo>
                      <a:pt x="4663" y="275"/>
                    </a:lnTo>
                    <a:lnTo>
                      <a:pt x="46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2173546" y="1761758"/>
                <a:ext cx="464575" cy="17657"/>
              </a:xfrm>
              <a:custGeom>
                <a:avLst/>
                <a:gdLst/>
                <a:ahLst/>
                <a:cxnLst/>
                <a:rect l="l" t="t" r="r" b="b"/>
                <a:pathLst>
                  <a:path w="7551" h="287" extrusionOk="0">
                    <a:moveTo>
                      <a:pt x="0" y="1"/>
                    </a:moveTo>
                    <a:lnTo>
                      <a:pt x="0" y="276"/>
                    </a:lnTo>
                    <a:lnTo>
                      <a:pt x="931" y="276"/>
                    </a:lnTo>
                    <a:cubicBezTo>
                      <a:pt x="2358" y="286"/>
                      <a:pt x="3078" y="286"/>
                      <a:pt x="3786" y="286"/>
                    </a:cubicBezTo>
                    <a:lnTo>
                      <a:pt x="3786" y="276"/>
                    </a:lnTo>
                    <a:lnTo>
                      <a:pt x="7550" y="276"/>
                    </a:lnTo>
                    <a:lnTo>
                      <a:pt x="7550" y="1"/>
                    </a:lnTo>
                    <a:lnTo>
                      <a:pt x="6631" y="1"/>
                    </a:lnTo>
                    <a:cubicBezTo>
                      <a:pt x="5684" y="6"/>
                      <a:pt x="4735" y="9"/>
                      <a:pt x="3785" y="9"/>
                    </a:cubicBezTo>
                    <a:cubicBezTo>
                      <a:pt x="2834" y="9"/>
                      <a:pt x="1883" y="6"/>
                      <a:pt x="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1684299" y="1761758"/>
                <a:ext cx="441134" cy="17657"/>
              </a:xfrm>
              <a:custGeom>
                <a:avLst/>
                <a:gdLst/>
                <a:ahLst/>
                <a:cxnLst/>
                <a:rect l="l" t="t" r="r" b="b"/>
                <a:pathLst>
                  <a:path w="7170" h="287" extrusionOk="0">
                    <a:moveTo>
                      <a:pt x="1" y="1"/>
                    </a:moveTo>
                    <a:lnTo>
                      <a:pt x="1" y="276"/>
                    </a:lnTo>
                    <a:cubicBezTo>
                      <a:pt x="1185" y="276"/>
                      <a:pt x="2380" y="286"/>
                      <a:pt x="3575" y="286"/>
                    </a:cubicBezTo>
                    <a:cubicBezTo>
                      <a:pt x="4770" y="286"/>
                      <a:pt x="5975" y="276"/>
                      <a:pt x="7170" y="276"/>
                    </a:cubicBezTo>
                    <a:lnTo>
                      <a:pt x="7170" y="1"/>
                    </a:lnTo>
                    <a:cubicBezTo>
                      <a:pt x="5975" y="6"/>
                      <a:pt x="4775" y="9"/>
                      <a:pt x="3577" y="9"/>
                    </a:cubicBezTo>
                    <a:cubicBezTo>
                      <a:pt x="2380" y="9"/>
                      <a:pt x="1185" y="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1684299" y="1698021"/>
                <a:ext cx="707907" cy="16980"/>
              </a:xfrm>
              <a:custGeom>
                <a:avLst/>
                <a:gdLst/>
                <a:ahLst/>
                <a:cxnLst/>
                <a:rect l="l" t="t" r="r" b="b"/>
                <a:pathLst>
                  <a:path w="11506" h="276" extrusionOk="0">
                    <a:moveTo>
                      <a:pt x="1" y="0"/>
                    </a:moveTo>
                    <a:lnTo>
                      <a:pt x="1" y="275"/>
                    </a:lnTo>
                    <a:lnTo>
                      <a:pt x="11505" y="275"/>
                    </a:lnTo>
                    <a:lnTo>
                      <a:pt x="11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1684299" y="1964106"/>
                <a:ext cx="469128" cy="16980"/>
              </a:xfrm>
              <a:custGeom>
                <a:avLst/>
                <a:gdLst/>
                <a:ahLst/>
                <a:cxnLst/>
                <a:rect l="l" t="t" r="r" b="b"/>
                <a:pathLst>
                  <a:path w="7625" h="276" extrusionOk="0">
                    <a:moveTo>
                      <a:pt x="1" y="0"/>
                    </a:moveTo>
                    <a:lnTo>
                      <a:pt x="1" y="275"/>
                    </a:lnTo>
                    <a:lnTo>
                      <a:pt x="7625" y="275"/>
                    </a:lnTo>
                    <a:lnTo>
                      <a:pt x="7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1684299" y="1826172"/>
                <a:ext cx="627863" cy="16980"/>
              </a:xfrm>
              <a:custGeom>
                <a:avLst/>
                <a:gdLst/>
                <a:ahLst/>
                <a:cxnLst/>
                <a:rect l="l" t="t" r="r" b="b"/>
                <a:pathLst>
                  <a:path w="10205" h="276" extrusionOk="0">
                    <a:moveTo>
                      <a:pt x="1" y="0"/>
                    </a:moveTo>
                    <a:lnTo>
                      <a:pt x="1" y="275"/>
                    </a:lnTo>
                    <a:lnTo>
                      <a:pt x="10205" y="275"/>
                    </a:lnTo>
                    <a:lnTo>
                      <a:pt x="10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1684299" y="1889910"/>
                <a:ext cx="568676" cy="16980"/>
              </a:xfrm>
              <a:custGeom>
                <a:avLst/>
                <a:gdLst/>
                <a:ahLst/>
                <a:cxnLst/>
                <a:rect l="l" t="t" r="r" b="b"/>
                <a:pathLst>
                  <a:path w="9243" h="276" extrusionOk="0">
                    <a:moveTo>
                      <a:pt x="1" y="1"/>
                    </a:moveTo>
                    <a:lnTo>
                      <a:pt x="1" y="276"/>
                    </a:lnTo>
                    <a:lnTo>
                      <a:pt x="9242" y="276"/>
                    </a:lnTo>
                    <a:lnTo>
                      <a:pt x="92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1612746" y="1631023"/>
                <a:ext cx="23503" cy="23440"/>
              </a:xfrm>
              <a:custGeom>
                <a:avLst/>
                <a:gdLst/>
                <a:ahLst/>
                <a:cxnLst/>
                <a:rect l="l" t="t" r="r" b="b"/>
                <a:pathLst>
                  <a:path w="382" h="381" extrusionOk="0">
                    <a:moveTo>
                      <a:pt x="191" y="0"/>
                    </a:moveTo>
                    <a:cubicBezTo>
                      <a:pt x="85" y="0"/>
                      <a:pt x="0" y="85"/>
                      <a:pt x="0" y="190"/>
                    </a:cubicBezTo>
                    <a:cubicBezTo>
                      <a:pt x="0" y="296"/>
                      <a:pt x="85" y="381"/>
                      <a:pt x="191" y="381"/>
                    </a:cubicBezTo>
                    <a:cubicBezTo>
                      <a:pt x="296" y="381"/>
                      <a:pt x="381" y="296"/>
                      <a:pt x="381" y="190"/>
                    </a:cubicBezTo>
                    <a:cubicBezTo>
                      <a:pt x="381" y="85"/>
                      <a:pt x="296" y="0"/>
                      <a:pt x="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1612746" y="1694760"/>
                <a:ext cx="23503" cy="23502"/>
              </a:xfrm>
              <a:custGeom>
                <a:avLst/>
                <a:gdLst/>
                <a:ahLst/>
                <a:cxnLst/>
                <a:rect l="l" t="t" r="r" b="b"/>
                <a:pathLst>
                  <a:path w="382" h="382" extrusionOk="0">
                    <a:moveTo>
                      <a:pt x="191" y="0"/>
                    </a:moveTo>
                    <a:cubicBezTo>
                      <a:pt x="85" y="0"/>
                      <a:pt x="0" y="85"/>
                      <a:pt x="0" y="191"/>
                    </a:cubicBezTo>
                    <a:cubicBezTo>
                      <a:pt x="0" y="297"/>
                      <a:pt x="85" y="381"/>
                      <a:pt x="191" y="381"/>
                    </a:cubicBezTo>
                    <a:cubicBezTo>
                      <a:pt x="296" y="381"/>
                      <a:pt x="381" y="297"/>
                      <a:pt x="381" y="191"/>
                    </a:cubicBezTo>
                    <a:cubicBezTo>
                      <a:pt x="381" y="85"/>
                      <a:pt x="296" y="0"/>
                      <a:pt x="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1612746" y="1758498"/>
                <a:ext cx="23503" cy="23502"/>
              </a:xfrm>
              <a:custGeom>
                <a:avLst/>
                <a:gdLst/>
                <a:ahLst/>
                <a:cxnLst/>
                <a:rect l="l" t="t" r="r" b="b"/>
                <a:pathLst>
                  <a:path w="382" h="382" extrusionOk="0">
                    <a:moveTo>
                      <a:pt x="191" y="1"/>
                    </a:moveTo>
                    <a:cubicBezTo>
                      <a:pt x="85" y="1"/>
                      <a:pt x="0" y="85"/>
                      <a:pt x="0" y="191"/>
                    </a:cubicBezTo>
                    <a:cubicBezTo>
                      <a:pt x="0" y="297"/>
                      <a:pt x="85" y="381"/>
                      <a:pt x="191" y="381"/>
                    </a:cubicBezTo>
                    <a:cubicBezTo>
                      <a:pt x="296" y="381"/>
                      <a:pt x="381" y="297"/>
                      <a:pt x="381" y="191"/>
                    </a:cubicBezTo>
                    <a:cubicBezTo>
                      <a:pt x="381" y="85"/>
                      <a:pt x="2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1612746" y="1822235"/>
                <a:ext cx="23503" cy="23502"/>
              </a:xfrm>
              <a:custGeom>
                <a:avLst/>
                <a:gdLst/>
                <a:ahLst/>
                <a:cxnLst/>
                <a:rect l="l" t="t" r="r" b="b"/>
                <a:pathLst>
                  <a:path w="382" h="382" extrusionOk="0">
                    <a:moveTo>
                      <a:pt x="191" y="1"/>
                    </a:moveTo>
                    <a:cubicBezTo>
                      <a:pt x="85" y="1"/>
                      <a:pt x="0" y="86"/>
                      <a:pt x="0" y="191"/>
                    </a:cubicBezTo>
                    <a:cubicBezTo>
                      <a:pt x="0" y="297"/>
                      <a:pt x="85" y="382"/>
                      <a:pt x="191" y="382"/>
                    </a:cubicBezTo>
                    <a:cubicBezTo>
                      <a:pt x="296" y="382"/>
                      <a:pt x="381" y="297"/>
                      <a:pt x="381" y="191"/>
                    </a:cubicBezTo>
                    <a:cubicBezTo>
                      <a:pt x="381" y="86"/>
                      <a:pt x="2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1612746" y="1886649"/>
                <a:ext cx="23503" cy="23502"/>
              </a:xfrm>
              <a:custGeom>
                <a:avLst/>
                <a:gdLst/>
                <a:ahLst/>
                <a:cxnLst/>
                <a:rect l="l" t="t" r="r" b="b"/>
                <a:pathLst>
                  <a:path w="382" h="382" extrusionOk="0">
                    <a:moveTo>
                      <a:pt x="191" y="1"/>
                    </a:moveTo>
                    <a:cubicBezTo>
                      <a:pt x="85" y="1"/>
                      <a:pt x="0" y="85"/>
                      <a:pt x="0" y="191"/>
                    </a:cubicBezTo>
                    <a:cubicBezTo>
                      <a:pt x="0" y="286"/>
                      <a:pt x="85" y="382"/>
                      <a:pt x="191" y="382"/>
                    </a:cubicBezTo>
                    <a:cubicBezTo>
                      <a:pt x="296" y="382"/>
                      <a:pt x="381" y="286"/>
                      <a:pt x="381" y="191"/>
                    </a:cubicBezTo>
                    <a:cubicBezTo>
                      <a:pt x="381" y="85"/>
                      <a:pt x="2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1612746" y="1960845"/>
                <a:ext cx="23503" cy="23440"/>
              </a:xfrm>
              <a:custGeom>
                <a:avLst/>
                <a:gdLst/>
                <a:ahLst/>
                <a:cxnLst/>
                <a:rect l="l" t="t" r="r" b="b"/>
                <a:pathLst>
                  <a:path w="382" h="381" extrusionOk="0">
                    <a:moveTo>
                      <a:pt x="191" y="0"/>
                    </a:moveTo>
                    <a:cubicBezTo>
                      <a:pt x="85" y="0"/>
                      <a:pt x="0" y="85"/>
                      <a:pt x="0" y="191"/>
                    </a:cubicBezTo>
                    <a:cubicBezTo>
                      <a:pt x="0" y="296"/>
                      <a:pt x="85" y="381"/>
                      <a:pt x="191" y="381"/>
                    </a:cubicBezTo>
                    <a:cubicBezTo>
                      <a:pt x="296" y="381"/>
                      <a:pt x="381" y="296"/>
                      <a:pt x="381" y="191"/>
                    </a:cubicBezTo>
                    <a:cubicBezTo>
                      <a:pt x="381" y="85"/>
                      <a:pt x="296" y="0"/>
                      <a:pt x="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9"/>
            <p:cNvSpPr/>
            <p:nvPr/>
          </p:nvSpPr>
          <p:spPr>
            <a:xfrm>
              <a:off x="2710290" y="1629054"/>
              <a:ext cx="8490" cy="381932"/>
            </a:xfrm>
            <a:custGeom>
              <a:avLst/>
              <a:gdLst/>
              <a:ahLst/>
              <a:cxnLst/>
              <a:rect l="l" t="t" r="r" b="b"/>
              <a:pathLst>
                <a:path w="138" h="6208" extrusionOk="0">
                  <a:moveTo>
                    <a:pt x="74" y="0"/>
                  </a:moveTo>
                  <a:cubicBezTo>
                    <a:pt x="32" y="0"/>
                    <a:pt x="0" y="32"/>
                    <a:pt x="0" y="74"/>
                  </a:cubicBezTo>
                  <a:lnTo>
                    <a:pt x="0" y="6134"/>
                  </a:lnTo>
                  <a:cubicBezTo>
                    <a:pt x="0" y="6176"/>
                    <a:pt x="32" y="6208"/>
                    <a:pt x="74" y="6208"/>
                  </a:cubicBezTo>
                  <a:cubicBezTo>
                    <a:pt x="106" y="6208"/>
                    <a:pt x="138" y="6176"/>
                    <a:pt x="138" y="6134"/>
                  </a:cubicBezTo>
                  <a:lnTo>
                    <a:pt x="138" y="74"/>
                  </a:lnTo>
                  <a:cubicBezTo>
                    <a:pt x="138" y="32"/>
                    <a:pt x="106" y="0"/>
                    <a:pt x="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29"/>
            <p:cNvGrpSpPr/>
            <p:nvPr/>
          </p:nvGrpSpPr>
          <p:grpSpPr>
            <a:xfrm>
              <a:off x="1850847" y="2338778"/>
              <a:ext cx="501675" cy="528970"/>
              <a:chOff x="1850847" y="2338778"/>
              <a:chExt cx="501675" cy="528970"/>
            </a:xfrm>
          </p:grpSpPr>
          <p:sp>
            <p:nvSpPr>
              <p:cNvPr id="305" name="Google Shape;305;p29"/>
              <p:cNvSpPr/>
              <p:nvPr/>
            </p:nvSpPr>
            <p:spPr>
              <a:xfrm>
                <a:off x="1850847" y="2543094"/>
                <a:ext cx="169194" cy="272606"/>
              </a:xfrm>
              <a:custGeom>
                <a:avLst/>
                <a:gdLst/>
                <a:ahLst/>
                <a:cxnLst/>
                <a:rect l="l" t="t" r="r" b="b"/>
                <a:pathLst>
                  <a:path w="2750" h="4431" extrusionOk="0">
                    <a:moveTo>
                      <a:pt x="582" y="0"/>
                    </a:moveTo>
                    <a:cubicBezTo>
                      <a:pt x="540" y="0"/>
                      <a:pt x="508" y="32"/>
                      <a:pt x="508" y="74"/>
                    </a:cubicBezTo>
                    <a:cubicBezTo>
                      <a:pt x="508" y="106"/>
                      <a:pt x="540" y="138"/>
                      <a:pt x="582" y="138"/>
                    </a:cubicBezTo>
                    <a:lnTo>
                      <a:pt x="995" y="138"/>
                    </a:lnTo>
                    <a:cubicBezTo>
                      <a:pt x="1037" y="138"/>
                      <a:pt x="1069" y="106"/>
                      <a:pt x="1069" y="74"/>
                    </a:cubicBezTo>
                    <a:cubicBezTo>
                      <a:pt x="1069" y="32"/>
                      <a:pt x="1037" y="0"/>
                      <a:pt x="995" y="0"/>
                    </a:cubicBezTo>
                    <a:close/>
                    <a:moveTo>
                      <a:pt x="1417" y="0"/>
                    </a:moveTo>
                    <a:cubicBezTo>
                      <a:pt x="1375" y="0"/>
                      <a:pt x="1343" y="32"/>
                      <a:pt x="1343" y="74"/>
                    </a:cubicBezTo>
                    <a:cubicBezTo>
                      <a:pt x="1343" y="106"/>
                      <a:pt x="1375" y="138"/>
                      <a:pt x="1417" y="138"/>
                    </a:cubicBezTo>
                    <a:lnTo>
                      <a:pt x="1840" y="138"/>
                    </a:lnTo>
                    <a:cubicBezTo>
                      <a:pt x="1872" y="138"/>
                      <a:pt x="1904" y="106"/>
                      <a:pt x="1904" y="74"/>
                    </a:cubicBezTo>
                    <a:cubicBezTo>
                      <a:pt x="1904" y="32"/>
                      <a:pt x="1872" y="0"/>
                      <a:pt x="1840" y="0"/>
                    </a:cubicBezTo>
                    <a:close/>
                    <a:moveTo>
                      <a:pt x="2253" y="0"/>
                    </a:moveTo>
                    <a:cubicBezTo>
                      <a:pt x="2221" y="0"/>
                      <a:pt x="2189" y="32"/>
                      <a:pt x="2189" y="74"/>
                    </a:cubicBezTo>
                    <a:cubicBezTo>
                      <a:pt x="2189" y="106"/>
                      <a:pt x="2221" y="138"/>
                      <a:pt x="2253" y="138"/>
                    </a:cubicBezTo>
                    <a:lnTo>
                      <a:pt x="2676" y="138"/>
                    </a:lnTo>
                    <a:cubicBezTo>
                      <a:pt x="2718" y="138"/>
                      <a:pt x="2750" y="106"/>
                      <a:pt x="2750" y="74"/>
                    </a:cubicBezTo>
                    <a:cubicBezTo>
                      <a:pt x="2750" y="32"/>
                      <a:pt x="2718" y="0"/>
                      <a:pt x="2676" y="0"/>
                    </a:cubicBezTo>
                    <a:close/>
                    <a:moveTo>
                      <a:pt x="201" y="156"/>
                    </a:moveTo>
                    <a:cubicBezTo>
                      <a:pt x="183" y="156"/>
                      <a:pt x="164" y="164"/>
                      <a:pt x="149" y="180"/>
                    </a:cubicBezTo>
                    <a:cubicBezTo>
                      <a:pt x="53" y="286"/>
                      <a:pt x="1" y="423"/>
                      <a:pt x="1" y="561"/>
                    </a:cubicBezTo>
                    <a:lnTo>
                      <a:pt x="1" y="614"/>
                    </a:lnTo>
                    <a:cubicBezTo>
                      <a:pt x="1" y="656"/>
                      <a:pt x="32" y="688"/>
                      <a:pt x="75" y="688"/>
                    </a:cubicBezTo>
                    <a:cubicBezTo>
                      <a:pt x="106" y="688"/>
                      <a:pt x="138" y="656"/>
                      <a:pt x="138" y="614"/>
                    </a:cubicBezTo>
                    <a:lnTo>
                      <a:pt x="138" y="561"/>
                    </a:lnTo>
                    <a:cubicBezTo>
                      <a:pt x="138" y="455"/>
                      <a:pt x="180" y="349"/>
                      <a:pt x="254" y="275"/>
                    </a:cubicBezTo>
                    <a:cubicBezTo>
                      <a:pt x="275" y="244"/>
                      <a:pt x="275" y="201"/>
                      <a:pt x="254" y="180"/>
                    </a:cubicBezTo>
                    <a:cubicBezTo>
                      <a:pt x="238" y="164"/>
                      <a:pt x="220" y="156"/>
                      <a:pt x="201" y="156"/>
                    </a:cubicBezTo>
                    <a:close/>
                    <a:moveTo>
                      <a:pt x="75" y="963"/>
                    </a:moveTo>
                    <a:cubicBezTo>
                      <a:pt x="32" y="963"/>
                      <a:pt x="1" y="994"/>
                      <a:pt x="1" y="1037"/>
                    </a:cubicBezTo>
                    <a:lnTo>
                      <a:pt x="1" y="1449"/>
                    </a:lnTo>
                    <a:cubicBezTo>
                      <a:pt x="1" y="1491"/>
                      <a:pt x="32" y="1523"/>
                      <a:pt x="75" y="1523"/>
                    </a:cubicBezTo>
                    <a:cubicBezTo>
                      <a:pt x="106" y="1523"/>
                      <a:pt x="138" y="1491"/>
                      <a:pt x="138" y="1449"/>
                    </a:cubicBezTo>
                    <a:lnTo>
                      <a:pt x="138" y="1037"/>
                    </a:lnTo>
                    <a:cubicBezTo>
                      <a:pt x="138" y="994"/>
                      <a:pt x="106" y="963"/>
                      <a:pt x="75" y="963"/>
                    </a:cubicBezTo>
                    <a:close/>
                    <a:moveTo>
                      <a:pt x="75" y="1809"/>
                    </a:moveTo>
                    <a:cubicBezTo>
                      <a:pt x="32" y="1809"/>
                      <a:pt x="1" y="1840"/>
                      <a:pt x="1" y="1872"/>
                    </a:cubicBezTo>
                    <a:lnTo>
                      <a:pt x="1" y="2295"/>
                    </a:lnTo>
                    <a:cubicBezTo>
                      <a:pt x="1" y="2327"/>
                      <a:pt x="32" y="2358"/>
                      <a:pt x="75" y="2358"/>
                    </a:cubicBezTo>
                    <a:cubicBezTo>
                      <a:pt x="106" y="2358"/>
                      <a:pt x="138" y="2327"/>
                      <a:pt x="138" y="2295"/>
                    </a:cubicBezTo>
                    <a:lnTo>
                      <a:pt x="138" y="1872"/>
                    </a:lnTo>
                    <a:cubicBezTo>
                      <a:pt x="138" y="1840"/>
                      <a:pt x="106" y="1809"/>
                      <a:pt x="75" y="1809"/>
                    </a:cubicBezTo>
                    <a:close/>
                    <a:moveTo>
                      <a:pt x="75" y="2644"/>
                    </a:moveTo>
                    <a:cubicBezTo>
                      <a:pt x="32" y="2644"/>
                      <a:pt x="1" y="2676"/>
                      <a:pt x="1" y="2718"/>
                    </a:cubicBezTo>
                    <a:lnTo>
                      <a:pt x="1" y="3130"/>
                    </a:lnTo>
                    <a:cubicBezTo>
                      <a:pt x="1" y="3173"/>
                      <a:pt x="32" y="3204"/>
                      <a:pt x="75" y="3204"/>
                    </a:cubicBezTo>
                    <a:cubicBezTo>
                      <a:pt x="106" y="3204"/>
                      <a:pt x="138" y="3173"/>
                      <a:pt x="138" y="3130"/>
                    </a:cubicBezTo>
                    <a:lnTo>
                      <a:pt x="138" y="2718"/>
                    </a:lnTo>
                    <a:cubicBezTo>
                      <a:pt x="138" y="2676"/>
                      <a:pt x="106" y="2644"/>
                      <a:pt x="75" y="2644"/>
                    </a:cubicBezTo>
                    <a:close/>
                    <a:moveTo>
                      <a:pt x="75" y="3479"/>
                    </a:moveTo>
                    <a:cubicBezTo>
                      <a:pt x="32" y="3479"/>
                      <a:pt x="1" y="3511"/>
                      <a:pt x="1" y="3553"/>
                    </a:cubicBezTo>
                    <a:lnTo>
                      <a:pt x="1" y="3870"/>
                    </a:lnTo>
                    <a:cubicBezTo>
                      <a:pt x="1" y="3902"/>
                      <a:pt x="1" y="3945"/>
                      <a:pt x="11" y="3987"/>
                    </a:cubicBezTo>
                    <a:cubicBezTo>
                      <a:pt x="22" y="4019"/>
                      <a:pt x="53" y="4040"/>
                      <a:pt x="85" y="4040"/>
                    </a:cubicBezTo>
                    <a:lnTo>
                      <a:pt x="96" y="4040"/>
                    </a:lnTo>
                    <a:cubicBezTo>
                      <a:pt x="138" y="4029"/>
                      <a:pt x="159" y="3997"/>
                      <a:pt x="149" y="3955"/>
                    </a:cubicBezTo>
                    <a:cubicBezTo>
                      <a:pt x="149" y="3923"/>
                      <a:pt x="138" y="3902"/>
                      <a:pt x="138" y="3870"/>
                    </a:cubicBezTo>
                    <a:lnTo>
                      <a:pt x="138" y="3553"/>
                    </a:lnTo>
                    <a:cubicBezTo>
                      <a:pt x="138" y="3511"/>
                      <a:pt x="106" y="3479"/>
                      <a:pt x="75" y="3479"/>
                    </a:cubicBezTo>
                    <a:close/>
                    <a:moveTo>
                      <a:pt x="324" y="4230"/>
                    </a:moveTo>
                    <a:cubicBezTo>
                      <a:pt x="301" y="4230"/>
                      <a:pt x="279" y="4241"/>
                      <a:pt x="265" y="4262"/>
                    </a:cubicBezTo>
                    <a:cubicBezTo>
                      <a:pt x="244" y="4304"/>
                      <a:pt x="254" y="4346"/>
                      <a:pt x="297" y="4357"/>
                    </a:cubicBezTo>
                    <a:cubicBezTo>
                      <a:pt x="371" y="4410"/>
                      <a:pt x="466" y="4431"/>
                      <a:pt x="561" y="4431"/>
                    </a:cubicBezTo>
                    <a:lnTo>
                      <a:pt x="730" y="4431"/>
                    </a:lnTo>
                    <a:cubicBezTo>
                      <a:pt x="772" y="4431"/>
                      <a:pt x="804" y="4399"/>
                      <a:pt x="804" y="4357"/>
                    </a:cubicBezTo>
                    <a:cubicBezTo>
                      <a:pt x="804" y="4325"/>
                      <a:pt x="772" y="4293"/>
                      <a:pt x="730" y="4293"/>
                    </a:cubicBezTo>
                    <a:lnTo>
                      <a:pt x="561" y="4293"/>
                    </a:lnTo>
                    <a:cubicBezTo>
                      <a:pt x="498" y="4293"/>
                      <a:pt x="424" y="4272"/>
                      <a:pt x="360" y="4241"/>
                    </a:cubicBezTo>
                    <a:cubicBezTo>
                      <a:pt x="349" y="4233"/>
                      <a:pt x="336" y="4230"/>
                      <a:pt x="324" y="4230"/>
                    </a:cubicBezTo>
                    <a:close/>
                    <a:moveTo>
                      <a:pt x="1153" y="4293"/>
                    </a:moveTo>
                    <a:cubicBezTo>
                      <a:pt x="1121" y="4293"/>
                      <a:pt x="1079" y="4325"/>
                      <a:pt x="1079" y="4357"/>
                    </a:cubicBezTo>
                    <a:cubicBezTo>
                      <a:pt x="1079" y="4399"/>
                      <a:pt x="1121" y="4431"/>
                      <a:pt x="1153" y="4431"/>
                    </a:cubicBezTo>
                    <a:lnTo>
                      <a:pt x="1576" y="4431"/>
                    </a:lnTo>
                    <a:cubicBezTo>
                      <a:pt x="1618" y="4431"/>
                      <a:pt x="1650" y="4399"/>
                      <a:pt x="1650" y="4357"/>
                    </a:cubicBezTo>
                    <a:cubicBezTo>
                      <a:pt x="1650" y="4325"/>
                      <a:pt x="1618" y="4293"/>
                      <a:pt x="1576" y="4293"/>
                    </a:cubicBezTo>
                    <a:close/>
                    <a:moveTo>
                      <a:pt x="1989" y="4293"/>
                    </a:moveTo>
                    <a:cubicBezTo>
                      <a:pt x="1957" y="4293"/>
                      <a:pt x="1925" y="4325"/>
                      <a:pt x="1925" y="4357"/>
                    </a:cubicBezTo>
                    <a:cubicBezTo>
                      <a:pt x="1925" y="4399"/>
                      <a:pt x="1957" y="4431"/>
                      <a:pt x="1989" y="4431"/>
                    </a:cubicBezTo>
                    <a:lnTo>
                      <a:pt x="2411" y="4431"/>
                    </a:lnTo>
                    <a:cubicBezTo>
                      <a:pt x="2454" y="4431"/>
                      <a:pt x="2486" y="4399"/>
                      <a:pt x="2486" y="4357"/>
                    </a:cubicBezTo>
                    <a:cubicBezTo>
                      <a:pt x="2486" y="4325"/>
                      <a:pt x="2454" y="4293"/>
                      <a:pt x="2411" y="4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1954948" y="2703791"/>
                <a:ext cx="138001" cy="17595"/>
              </a:xfrm>
              <a:custGeom>
                <a:avLst/>
                <a:gdLst/>
                <a:ahLst/>
                <a:cxnLst/>
                <a:rect l="l" t="t" r="r" b="b"/>
                <a:pathLst>
                  <a:path w="2243" h="286" extrusionOk="0">
                    <a:moveTo>
                      <a:pt x="0" y="0"/>
                    </a:moveTo>
                    <a:lnTo>
                      <a:pt x="0" y="286"/>
                    </a:lnTo>
                    <a:lnTo>
                      <a:pt x="2242" y="286"/>
                    </a:lnTo>
                    <a:lnTo>
                      <a:pt x="2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2129309" y="2703791"/>
                <a:ext cx="223213" cy="17595"/>
              </a:xfrm>
              <a:custGeom>
                <a:avLst/>
                <a:gdLst/>
                <a:ahLst/>
                <a:cxnLst/>
                <a:rect l="l" t="t" r="r" b="b"/>
                <a:pathLst>
                  <a:path w="3628" h="286" extrusionOk="0">
                    <a:moveTo>
                      <a:pt x="0" y="0"/>
                    </a:moveTo>
                    <a:lnTo>
                      <a:pt x="0" y="286"/>
                    </a:lnTo>
                    <a:lnTo>
                      <a:pt x="3627" y="286"/>
                    </a:lnTo>
                    <a:lnTo>
                      <a:pt x="3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2214522" y="2850153"/>
                <a:ext cx="138001" cy="17595"/>
              </a:xfrm>
              <a:custGeom>
                <a:avLst/>
                <a:gdLst/>
                <a:ahLst/>
                <a:cxnLst/>
                <a:rect l="l" t="t" r="r" b="b"/>
                <a:pathLst>
                  <a:path w="2243" h="286" extrusionOk="0">
                    <a:moveTo>
                      <a:pt x="1" y="0"/>
                    </a:moveTo>
                    <a:lnTo>
                      <a:pt x="1" y="286"/>
                    </a:lnTo>
                    <a:lnTo>
                      <a:pt x="2242" y="286"/>
                    </a:lnTo>
                    <a:lnTo>
                      <a:pt x="2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1954948" y="2850153"/>
                <a:ext cx="223213" cy="17595"/>
              </a:xfrm>
              <a:custGeom>
                <a:avLst/>
                <a:gdLst/>
                <a:ahLst/>
                <a:cxnLst/>
                <a:rect l="l" t="t" r="r" b="b"/>
                <a:pathLst>
                  <a:path w="3628" h="286" extrusionOk="0">
                    <a:moveTo>
                      <a:pt x="0" y="0"/>
                    </a:moveTo>
                    <a:lnTo>
                      <a:pt x="0" y="286"/>
                    </a:lnTo>
                    <a:lnTo>
                      <a:pt x="3627" y="286"/>
                    </a:lnTo>
                    <a:lnTo>
                      <a:pt x="3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1954948" y="2753870"/>
                <a:ext cx="243393" cy="16980"/>
              </a:xfrm>
              <a:custGeom>
                <a:avLst/>
                <a:gdLst/>
                <a:ahLst/>
                <a:cxnLst/>
                <a:rect l="l" t="t" r="r" b="b"/>
                <a:pathLst>
                  <a:path w="3956" h="276" extrusionOk="0">
                    <a:moveTo>
                      <a:pt x="0" y="0"/>
                    </a:moveTo>
                    <a:lnTo>
                      <a:pt x="0" y="275"/>
                    </a:lnTo>
                    <a:lnTo>
                      <a:pt x="3955" y="275"/>
                    </a:lnTo>
                    <a:lnTo>
                      <a:pt x="3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234025" y="2753870"/>
                <a:ext cx="118497" cy="16980"/>
              </a:xfrm>
              <a:custGeom>
                <a:avLst/>
                <a:gdLst/>
                <a:ahLst/>
                <a:cxnLst/>
                <a:rect l="l" t="t" r="r" b="b"/>
                <a:pathLst>
                  <a:path w="1926" h="276" extrusionOk="0">
                    <a:moveTo>
                      <a:pt x="1" y="0"/>
                    </a:moveTo>
                    <a:lnTo>
                      <a:pt x="1" y="275"/>
                    </a:lnTo>
                    <a:lnTo>
                      <a:pt x="1925" y="275"/>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1954948" y="2802658"/>
                <a:ext cx="199772" cy="17595"/>
              </a:xfrm>
              <a:custGeom>
                <a:avLst/>
                <a:gdLst/>
                <a:ahLst/>
                <a:cxnLst/>
                <a:rect l="l" t="t" r="r" b="b"/>
                <a:pathLst>
                  <a:path w="3247" h="286" extrusionOk="0">
                    <a:moveTo>
                      <a:pt x="0" y="0"/>
                    </a:moveTo>
                    <a:lnTo>
                      <a:pt x="0" y="286"/>
                    </a:lnTo>
                    <a:lnTo>
                      <a:pt x="3247" y="286"/>
                    </a:lnTo>
                    <a:lnTo>
                      <a:pt x="32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2217106" y="2802658"/>
                <a:ext cx="135417" cy="17595"/>
              </a:xfrm>
              <a:custGeom>
                <a:avLst/>
                <a:gdLst/>
                <a:ahLst/>
                <a:cxnLst/>
                <a:rect l="l" t="t" r="r" b="b"/>
                <a:pathLst>
                  <a:path w="2201" h="286" extrusionOk="0">
                    <a:moveTo>
                      <a:pt x="1" y="0"/>
                    </a:moveTo>
                    <a:lnTo>
                      <a:pt x="1" y="286"/>
                    </a:lnTo>
                    <a:lnTo>
                      <a:pt x="2200" y="286"/>
                    </a:lnTo>
                    <a:lnTo>
                      <a:pt x="2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1954948" y="2495599"/>
                <a:ext cx="72292" cy="135349"/>
              </a:xfrm>
              <a:custGeom>
                <a:avLst/>
                <a:gdLst/>
                <a:ahLst/>
                <a:cxnLst/>
                <a:rect l="l" t="t" r="r" b="b"/>
                <a:pathLst>
                  <a:path w="1175" h="2200" extrusionOk="0">
                    <a:moveTo>
                      <a:pt x="0" y="0"/>
                    </a:moveTo>
                    <a:lnTo>
                      <a:pt x="0" y="2200"/>
                    </a:lnTo>
                    <a:lnTo>
                      <a:pt x="1174" y="2200"/>
                    </a:lnTo>
                    <a:lnTo>
                      <a:pt x="11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2068154" y="2444843"/>
                <a:ext cx="72907" cy="186106"/>
              </a:xfrm>
              <a:custGeom>
                <a:avLst/>
                <a:gdLst/>
                <a:ahLst/>
                <a:cxnLst/>
                <a:rect l="l" t="t" r="r" b="b"/>
                <a:pathLst>
                  <a:path w="1185" h="3025" extrusionOk="0">
                    <a:moveTo>
                      <a:pt x="0" y="1"/>
                    </a:moveTo>
                    <a:lnTo>
                      <a:pt x="0" y="3025"/>
                    </a:lnTo>
                    <a:lnTo>
                      <a:pt x="1185" y="3025"/>
                    </a:lnTo>
                    <a:lnTo>
                      <a:pt x="11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2178099" y="2338778"/>
                <a:ext cx="72292" cy="291555"/>
              </a:xfrm>
              <a:custGeom>
                <a:avLst/>
                <a:gdLst/>
                <a:ahLst/>
                <a:cxnLst/>
                <a:rect l="l" t="t" r="r" b="b"/>
                <a:pathLst>
                  <a:path w="1175" h="4739" extrusionOk="0">
                    <a:moveTo>
                      <a:pt x="0" y="1"/>
                    </a:moveTo>
                    <a:lnTo>
                      <a:pt x="0" y="4738"/>
                    </a:lnTo>
                    <a:lnTo>
                      <a:pt x="1174" y="4738"/>
                    </a:lnTo>
                    <a:lnTo>
                      <a:pt x="11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2174161" y="2802658"/>
                <a:ext cx="26087" cy="17595"/>
              </a:xfrm>
              <a:custGeom>
                <a:avLst/>
                <a:gdLst/>
                <a:ahLst/>
                <a:cxnLst/>
                <a:rect l="l" t="t" r="r" b="b"/>
                <a:pathLst>
                  <a:path w="424" h="286" extrusionOk="0">
                    <a:moveTo>
                      <a:pt x="1" y="0"/>
                    </a:moveTo>
                    <a:lnTo>
                      <a:pt x="1" y="286"/>
                    </a:lnTo>
                    <a:lnTo>
                      <a:pt x="424" y="286"/>
                    </a:lnTo>
                    <a:lnTo>
                      <a:pt x="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29"/>
            <p:cNvSpPr/>
            <p:nvPr/>
          </p:nvSpPr>
          <p:spPr>
            <a:xfrm>
              <a:off x="2798763" y="1880804"/>
              <a:ext cx="541974" cy="605074"/>
            </a:xfrm>
            <a:custGeom>
              <a:avLst/>
              <a:gdLst/>
              <a:ahLst/>
              <a:cxnLst/>
              <a:rect l="l" t="t" r="r" b="b"/>
              <a:pathLst>
                <a:path w="8809" h="9835" extrusionOk="0">
                  <a:moveTo>
                    <a:pt x="0" y="1"/>
                  </a:moveTo>
                  <a:lnTo>
                    <a:pt x="0" y="9835"/>
                  </a:lnTo>
                  <a:lnTo>
                    <a:pt x="8809" y="9835"/>
                  </a:lnTo>
                  <a:lnTo>
                    <a:pt x="8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2790273" y="1872376"/>
              <a:ext cx="558955" cy="621992"/>
            </a:xfrm>
            <a:custGeom>
              <a:avLst/>
              <a:gdLst/>
              <a:ahLst/>
              <a:cxnLst/>
              <a:rect l="l" t="t" r="r" b="b"/>
              <a:pathLst>
                <a:path w="9085" h="10110" extrusionOk="0">
                  <a:moveTo>
                    <a:pt x="8947" y="138"/>
                  </a:moveTo>
                  <a:lnTo>
                    <a:pt x="8947" y="9972"/>
                  </a:lnTo>
                  <a:lnTo>
                    <a:pt x="138" y="9972"/>
                  </a:lnTo>
                  <a:lnTo>
                    <a:pt x="138" y="138"/>
                  </a:lnTo>
                  <a:close/>
                  <a:moveTo>
                    <a:pt x="1" y="0"/>
                  </a:moveTo>
                  <a:lnTo>
                    <a:pt x="1" y="10109"/>
                  </a:lnTo>
                  <a:lnTo>
                    <a:pt x="9084" y="10109"/>
                  </a:lnTo>
                  <a:lnTo>
                    <a:pt x="90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2794825" y="1876929"/>
              <a:ext cx="550464" cy="72227"/>
            </a:xfrm>
            <a:custGeom>
              <a:avLst/>
              <a:gdLst/>
              <a:ahLst/>
              <a:cxnLst/>
              <a:rect l="l" t="t" r="r" b="b"/>
              <a:pathLst>
                <a:path w="8947" h="1174" extrusionOk="0">
                  <a:moveTo>
                    <a:pt x="1" y="0"/>
                  </a:moveTo>
                  <a:lnTo>
                    <a:pt x="1" y="1174"/>
                  </a:lnTo>
                  <a:lnTo>
                    <a:pt x="8947" y="1174"/>
                  </a:lnTo>
                  <a:lnTo>
                    <a:pt x="8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2842999" y="1988161"/>
              <a:ext cx="378071" cy="13043"/>
            </a:xfrm>
            <a:custGeom>
              <a:avLst/>
              <a:gdLst/>
              <a:ahLst/>
              <a:cxnLst/>
              <a:rect l="l" t="t" r="r" b="b"/>
              <a:pathLst>
                <a:path w="6145" h="212" extrusionOk="0">
                  <a:moveTo>
                    <a:pt x="0" y="0"/>
                  </a:moveTo>
                  <a:lnTo>
                    <a:pt x="0" y="212"/>
                  </a:lnTo>
                  <a:lnTo>
                    <a:pt x="6144" y="212"/>
                  </a:lnTo>
                  <a:lnTo>
                    <a:pt x="6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2842999" y="2079891"/>
              <a:ext cx="378071" cy="13043"/>
            </a:xfrm>
            <a:custGeom>
              <a:avLst/>
              <a:gdLst/>
              <a:ahLst/>
              <a:cxnLst/>
              <a:rect l="l" t="t" r="r" b="b"/>
              <a:pathLst>
                <a:path w="6145" h="212" extrusionOk="0">
                  <a:moveTo>
                    <a:pt x="0" y="0"/>
                  </a:moveTo>
                  <a:lnTo>
                    <a:pt x="0" y="212"/>
                  </a:lnTo>
                  <a:lnTo>
                    <a:pt x="6144" y="212"/>
                  </a:lnTo>
                  <a:lnTo>
                    <a:pt x="6144" y="0"/>
                  </a:lnTo>
                  <a:cubicBezTo>
                    <a:pt x="5177" y="6"/>
                    <a:pt x="4119" y="8"/>
                    <a:pt x="3064" y="8"/>
                  </a:cubicBezTo>
                  <a:cubicBezTo>
                    <a:pt x="2010" y="8"/>
                    <a:pt x="957" y="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2842999" y="2034365"/>
              <a:ext cx="378071" cy="12428"/>
            </a:xfrm>
            <a:custGeom>
              <a:avLst/>
              <a:gdLst/>
              <a:ahLst/>
              <a:cxnLst/>
              <a:rect l="l" t="t" r="r" b="b"/>
              <a:pathLst>
                <a:path w="6145" h="202" extrusionOk="0">
                  <a:moveTo>
                    <a:pt x="0" y="0"/>
                  </a:moveTo>
                  <a:lnTo>
                    <a:pt x="0" y="201"/>
                  </a:lnTo>
                  <a:lnTo>
                    <a:pt x="6144" y="201"/>
                  </a:lnTo>
                  <a:lnTo>
                    <a:pt x="6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2842999" y="2126095"/>
              <a:ext cx="275263" cy="12428"/>
            </a:xfrm>
            <a:custGeom>
              <a:avLst/>
              <a:gdLst/>
              <a:ahLst/>
              <a:cxnLst/>
              <a:rect l="l" t="t" r="r" b="b"/>
              <a:pathLst>
                <a:path w="4474" h="202" extrusionOk="0">
                  <a:moveTo>
                    <a:pt x="0" y="0"/>
                  </a:moveTo>
                  <a:lnTo>
                    <a:pt x="0" y="201"/>
                  </a:lnTo>
                  <a:lnTo>
                    <a:pt x="4473" y="201"/>
                  </a:lnTo>
                  <a:lnTo>
                    <a:pt x="44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2842999" y="2433769"/>
              <a:ext cx="378071" cy="13104"/>
            </a:xfrm>
            <a:custGeom>
              <a:avLst/>
              <a:gdLst/>
              <a:ahLst/>
              <a:cxnLst/>
              <a:rect l="l" t="t" r="r" b="b"/>
              <a:pathLst>
                <a:path w="6145" h="213" extrusionOk="0">
                  <a:moveTo>
                    <a:pt x="0" y="1"/>
                  </a:moveTo>
                  <a:lnTo>
                    <a:pt x="0" y="212"/>
                  </a:lnTo>
                  <a:lnTo>
                    <a:pt x="6144" y="212"/>
                  </a:lnTo>
                  <a:lnTo>
                    <a:pt x="6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2842999" y="2342223"/>
              <a:ext cx="378071" cy="12920"/>
            </a:xfrm>
            <a:custGeom>
              <a:avLst/>
              <a:gdLst/>
              <a:ahLst/>
              <a:cxnLst/>
              <a:rect l="l" t="t" r="r" b="b"/>
              <a:pathLst>
                <a:path w="6145" h="210" extrusionOk="0">
                  <a:moveTo>
                    <a:pt x="3064" y="0"/>
                  </a:moveTo>
                  <a:cubicBezTo>
                    <a:pt x="2010" y="0"/>
                    <a:pt x="957" y="3"/>
                    <a:pt x="0" y="8"/>
                  </a:cubicBezTo>
                  <a:lnTo>
                    <a:pt x="0" y="209"/>
                  </a:lnTo>
                  <a:lnTo>
                    <a:pt x="6144" y="209"/>
                  </a:lnTo>
                  <a:lnTo>
                    <a:pt x="6144" y="8"/>
                  </a:lnTo>
                  <a:cubicBezTo>
                    <a:pt x="5177" y="3"/>
                    <a:pt x="4119" y="0"/>
                    <a:pt x="3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2842999" y="2388242"/>
              <a:ext cx="378071" cy="12428"/>
            </a:xfrm>
            <a:custGeom>
              <a:avLst/>
              <a:gdLst/>
              <a:ahLst/>
              <a:cxnLst/>
              <a:rect l="l" t="t" r="r" b="b"/>
              <a:pathLst>
                <a:path w="6145" h="202" extrusionOk="0">
                  <a:moveTo>
                    <a:pt x="0" y="1"/>
                  </a:moveTo>
                  <a:lnTo>
                    <a:pt x="0" y="202"/>
                  </a:lnTo>
                  <a:lnTo>
                    <a:pt x="6144" y="202"/>
                  </a:lnTo>
                  <a:lnTo>
                    <a:pt x="6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2842999" y="2296512"/>
              <a:ext cx="275263" cy="13104"/>
            </a:xfrm>
            <a:custGeom>
              <a:avLst/>
              <a:gdLst/>
              <a:ahLst/>
              <a:cxnLst/>
              <a:rect l="l" t="t" r="r" b="b"/>
              <a:pathLst>
                <a:path w="4474" h="213" extrusionOk="0">
                  <a:moveTo>
                    <a:pt x="0" y="1"/>
                  </a:moveTo>
                  <a:lnTo>
                    <a:pt x="0" y="212"/>
                  </a:lnTo>
                  <a:lnTo>
                    <a:pt x="4473" y="212"/>
                  </a:lnTo>
                  <a:lnTo>
                    <a:pt x="4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3139673" y="2177097"/>
              <a:ext cx="55372" cy="87608"/>
            </a:xfrm>
            <a:custGeom>
              <a:avLst/>
              <a:gdLst/>
              <a:ahLst/>
              <a:cxnLst/>
              <a:rect l="l" t="t" r="r" b="b"/>
              <a:pathLst>
                <a:path w="900" h="1424" extrusionOk="0">
                  <a:moveTo>
                    <a:pt x="784" y="1"/>
                  </a:moveTo>
                  <a:cubicBezTo>
                    <a:pt x="760" y="1"/>
                    <a:pt x="738" y="9"/>
                    <a:pt x="719" y="28"/>
                  </a:cubicBezTo>
                  <a:lnTo>
                    <a:pt x="32" y="630"/>
                  </a:lnTo>
                  <a:cubicBezTo>
                    <a:pt x="11" y="652"/>
                    <a:pt x="0" y="683"/>
                    <a:pt x="0" y="704"/>
                  </a:cubicBezTo>
                  <a:cubicBezTo>
                    <a:pt x="0" y="736"/>
                    <a:pt x="11" y="768"/>
                    <a:pt x="32" y="789"/>
                  </a:cubicBezTo>
                  <a:lnTo>
                    <a:pt x="719" y="1392"/>
                  </a:lnTo>
                  <a:cubicBezTo>
                    <a:pt x="740" y="1413"/>
                    <a:pt x="762" y="1424"/>
                    <a:pt x="783" y="1424"/>
                  </a:cubicBezTo>
                  <a:cubicBezTo>
                    <a:pt x="815" y="1424"/>
                    <a:pt x="846" y="1402"/>
                    <a:pt x="867" y="1381"/>
                  </a:cubicBezTo>
                  <a:cubicBezTo>
                    <a:pt x="899" y="1339"/>
                    <a:pt x="899" y="1275"/>
                    <a:pt x="857" y="1244"/>
                  </a:cubicBezTo>
                  <a:lnTo>
                    <a:pt x="254" y="704"/>
                  </a:lnTo>
                  <a:lnTo>
                    <a:pt x="857" y="176"/>
                  </a:lnTo>
                  <a:cubicBezTo>
                    <a:pt x="899" y="144"/>
                    <a:pt x="899" y="81"/>
                    <a:pt x="867" y="38"/>
                  </a:cubicBezTo>
                  <a:cubicBezTo>
                    <a:pt x="844" y="15"/>
                    <a:pt x="813" y="1"/>
                    <a:pt x="7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46357" y="2177097"/>
              <a:ext cx="55373" cy="87608"/>
            </a:xfrm>
            <a:custGeom>
              <a:avLst/>
              <a:gdLst/>
              <a:ahLst/>
              <a:cxnLst/>
              <a:rect l="l" t="t" r="r" b="b"/>
              <a:pathLst>
                <a:path w="900" h="1424" extrusionOk="0">
                  <a:moveTo>
                    <a:pt x="117" y="1"/>
                  </a:moveTo>
                  <a:cubicBezTo>
                    <a:pt x="88" y="1"/>
                    <a:pt x="61" y="15"/>
                    <a:pt x="43" y="38"/>
                  </a:cubicBezTo>
                  <a:cubicBezTo>
                    <a:pt x="0" y="81"/>
                    <a:pt x="0" y="144"/>
                    <a:pt x="43" y="176"/>
                  </a:cubicBezTo>
                  <a:lnTo>
                    <a:pt x="646" y="715"/>
                  </a:lnTo>
                  <a:lnTo>
                    <a:pt x="43" y="1244"/>
                  </a:lnTo>
                  <a:cubicBezTo>
                    <a:pt x="0" y="1275"/>
                    <a:pt x="0" y="1339"/>
                    <a:pt x="43" y="1381"/>
                  </a:cubicBezTo>
                  <a:cubicBezTo>
                    <a:pt x="53" y="1413"/>
                    <a:pt x="85" y="1424"/>
                    <a:pt x="117" y="1424"/>
                  </a:cubicBezTo>
                  <a:cubicBezTo>
                    <a:pt x="138" y="1424"/>
                    <a:pt x="159" y="1413"/>
                    <a:pt x="180" y="1392"/>
                  </a:cubicBezTo>
                  <a:lnTo>
                    <a:pt x="868" y="789"/>
                  </a:lnTo>
                  <a:cubicBezTo>
                    <a:pt x="889" y="768"/>
                    <a:pt x="899" y="736"/>
                    <a:pt x="899" y="715"/>
                  </a:cubicBezTo>
                  <a:cubicBezTo>
                    <a:pt x="899" y="683"/>
                    <a:pt x="889" y="652"/>
                    <a:pt x="868" y="630"/>
                  </a:cubicBezTo>
                  <a:lnTo>
                    <a:pt x="180" y="28"/>
                  </a:lnTo>
                  <a:cubicBezTo>
                    <a:pt x="162" y="9"/>
                    <a:pt x="139"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2820850" y="1892186"/>
              <a:ext cx="42391" cy="41405"/>
            </a:xfrm>
            <a:custGeom>
              <a:avLst/>
              <a:gdLst/>
              <a:ahLst/>
              <a:cxnLst/>
              <a:rect l="l" t="t" r="r" b="b"/>
              <a:pathLst>
                <a:path w="689" h="673" extrusionOk="0">
                  <a:moveTo>
                    <a:pt x="64" y="1"/>
                  </a:moveTo>
                  <a:cubicBezTo>
                    <a:pt x="48" y="1"/>
                    <a:pt x="33" y="6"/>
                    <a:pt x="22" y="17"/>
                  </a:cubicBezTo>
                  <a:cubicBezTo>
                    <a:pt x="1" y="38"/>
                    <a:pt x="1" y="80"/>
                    <a:pt x="22" y="101"/>
                  </a:cubicBezTo>
                  <a:lnTo>
                    <a:pt x="265" y="334"/>
                  </a:lnTo>
                  <a:lnTo>
                    <a:pt x="22" y="577"/>
                  </a:lnTo>
                  <a:cubicBezTo>
                    <a:pt x="1" y="598"/>
                    <a:pt x="1" y="640"/>
                    <a:pt x="22" y="662"/>
                  </a:cubicBezTo>
                  <a:cubicBezTo>
                    <a:pt x="33" y="672"/>
                    <a:pt x="43" y="672"/>
                    <a:pt x="64" y="672"/>
                  </a:cubicBezTo>
                  <a:cubicBezTo>
                    <a:pt x="75" y="672"/>
                    <a:pt x="96" y="672"/>
                    <a:pt x="107" y="662"/>
                  </a:cubicBezTo>
                  <a:lnTo>
                    <a:pt x="339" y="418"/>
                  </a:lnTo>
                  <a:lnTo>
                    <a:pt x="582" y="662"/>
                  </a:lnTo>
                  <a:cubicBezTo>
                    <a:pt x="593" y="672"/>
                    <a:pt x="604" y="672"/>
                    <a:pt x="625" y="672"/>
                  </a:cubicBezTo>
                  <a:cubicBezTo>
                    <a:pt x="635" y="672"/>
                    <a:pt x="656" y="672"/>
                    <a:pt x="667" y="662"/>
                  </a:cubicBezTo>
                  <a:cubicBezTo>
                    <a:pt x="688" y="640"/>
                    <a:pt x="688" y="598"/>
                    <a:pt x="667" y="577"/>
                  </a:cubicBezTo>
                  <a:lnTo>
                    <a:pt x="424" y="334"/>
                  </a:lnTo>
                  <a:lnTo>
                    <a:pt x="667" y="101"/>
                  </a:lnTo>
                  <a:cubicBezTo>
                    <a:pt x="688" y="80"/>
                    <a:pt x="688" y="38"/>
                    <a:pt x="667" y="17"/>
                  </a:cubicBezTo>
                  <a:cubicBezTo>
                    <a:pt x="656" y="6"/>
                    <a:pt x="641" y="1"/>
                    <a:pt x="625" y="1"/>
                  </a:cubicBezTo>
                  <a:cubicBezTo>
                    <a:pt x="609" y="1"/>
                    <a:pt x="593" y="6"/>
                    <a:pt x="582" y="17"/>
                  </a:cubicBezTo>
                  <a:lnTo>
                    <a:pt x="339" y="260"/>
                  </a:lnTo>
                  <a:lnTo>
                    <a:pt x="107" y="17"/>
                  </a:lnTo>
                  <a:cubicBezTo>
                    <a:pt x="96" y="6"/>
                    <a:pt x="80" y="1"/>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2889205" y="1891879"/>
              <a:ext cx="41652" cy="41712"/>
            </a:xfrm>
            <a:custGeom>
              <a:avLst/>
              <a:gdLst/>
              <a:ahLst/>
              <a:cxnLst/>
              <a:rect l="l" t="t" r="r" b="b"/>
              <a:pathLst>
                <a:path w="677" h="678" extrusionOk="0">
                  <a:moveTo>
                    <a:pt x="339" y="117"/>
                  </a:moveTo>
                  <a:cubicBezTo>
                    <a:pt x="465" y="117"/>
                    <a:pt x="571" y="212"/>
                    <a:pt x="571" y="339"/>
                  </a:cubicBezTo>
                  <a:cubicBezTo>
                    <a:pt x="571" y="466"/>
                    <a:pt x="465" y="571"/>
                    <a:pt x="339" y="571"/>
                  </a:cubicBezTo>
                  <a:cubicBezTo>
                    <a:pt x="212" y="571"/>
                    <a:pt x="106" y="466"/>
                    <a:pt x="106" y="339"/>
                  </a:cubicBezTo>
                  <a:cubicBezTo>
                    <a:pt x="106" y="212"/>
                    <a:pt x="212" y="117"/>
                    <a:pt x="339" y="117"/>
                  </a:cubicBezTo>
                  <a:close/>
                  <a:moveTo>
                    <a:pt x="339" y="0"/>
                  </a:moveTo>
                  <a:cubicBezTo>
                    <a:pt x="148" y="0"/>
                    <a:pt x="0" y="159"/>
                    <a:pt x="0" y="339"/>
                  </a:cubicBezTo>
                  <a:cubicBezTo>
                    <a:pt x="0" y="529"/>
                    <a:pt x="148" y="677"/>
                    <a:pt x="339" y="677"/>
                  </a:cubicBezTo>
                  <a:cubicBezTo>
                    <a:pt x="529" y="677"/>
                    <a:pt x="677" y="529"/>
                    <a:pt x="677" y="339"/>
                  </a:cubicBezTo>
                  <a:cubicBezTo>
                    <a:pt x="677" y="159"/>
                    <a:pt x="529"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2952945" y="1926331"/>
              <a:ext cx="41037" cy="7260"/>
            </a:xfrm>
            <a:custGeom>
              <a:avLst/>
              <a:gdLst/>
              <a:ahLst/>
              <a:cxnLst/>
              <a:rect l="l" t="t" r="r" b="b"/>
              <a:pathLst>
                <a:path w="667" h="118" extrusionOk="0">
                  <a:moveTo>
                    <a:pt x="53" y="1"/>
                  </a:moveTo>
                  <a:cubicBezTo>
                    <a:pt x="22" y="1"/>
                    <a:pt x="0" y="33"/>
                    <a:pt x="0" y="64"/>
                  </a:cubicBezTo>
                  <a:cubicBezTo>
                    <a:pt x="0" y="96"/>
                    <a:pt x="22" y="117"/>
                    <a:pt x="53" y="117"/>
                  </a:cubicBezTo>
                  <a:lnTo>
                    <a:pt x="603" y="117"/>
                  </a:lnTo>
                  <a:cubicBezTo>
                    <a:pt x="635" y="117"/>
                    <a:pt x="667" y="96"/>
                    <a:pt x="667" y="64"/>
                  </a:cubicBezTo>
                  <a:cubicBezTo>
                    <a:pt x="667" y="33"/>
                    <a:pt x="635" y="1"/>
                    <a:pt x="6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2034315" y="888139"/>
              <a:ext cx="648043" cy="641680"/>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2330988" y="2192354"/>
              <a:ext cx="390376" cy="385377"/>
            </a:xfrm>
            <a:custGeom>
              <a:avLst/>
              <a:gdLst/>
              <a:ahLst/>
              <a:cxnLst/>
              <a:rect l="l" t="t" r="r" b="b"/>
              <a:pathLst>
                <a:path w="6345" h="6264" extrusionOk="0">
                  <a:moveTo>
                    <a:pt x="3177" y="1776"/>
                  </a:moveTo>
                  <a:cubicBezTo>
                    <a:pt x="3346" y="1776"/>
                    <a:pt x="3516" y="1808"/>
                    <a:pt x="3680" y="1873"/>
                  </a:cubicBezTo>
                  <a:cubicBezTo>
                    <a:pt x="4378" y="2159"/>
                    <a:pt x="4706" y="2952"/>
                    <a:pt x="4431" y="3639"/>
                  </a:cubicBezTo>
                  <a:cubicBezTo>
                    <a:pt x="4214" y="4170"/>
                    <a:pt x="3703" y="4487"/>
                    <a:pt x="3163" y="4487"/>
                  </a:cubicBezTo>
                  <a:cubicBezTo>
                    <a:pt x="2994" y="4487"/>
                    <a:pt x="2821" y="4456"/>
                    <a:pt x="2655" y="4390"/>
                  </a:cubicBezTo>
                  <a:cubicBezTo>
                    <a:pt x="1967" y="4105"/>
                    <a:pt x="1629" y="3312"/>
                    <a:pt x="1914" y="2624"/>
                  </a:cubicBezTo>
                  <a:cubicBezTo>
                    <a:pt x="2132" y="2093"/>
                    <a:pt x="2643" y="1776"/>
                    <a:pt x="3177" y="1776"/>
                  </a:cubicBezTo>
                  <a:close/>
                  <a:moveTo>
                    <a:pt x="4056" y="0"/>
                  </a:moveTo>
                  <a:cubicBezTo>
                    <a:pt x="3942" y="0"/>
                    <a:pt x="3834" y="70"/>
                    <a:pt x="3786" y="182"/>
                  </a:cubicBezTo>
                  <a:lnTo>
                    <a:pt x="3596" y="647"/>
                  </a:lnTo>
                  <a:cubicBezTo>
                    <a:pt x="3585" y="668"/>
                    <a:pt x="3585" y="679"/>
                    <a:pt x="3585" y="700"/>
                  </a:cubicBezTo>
                  <a:cubicBezTo>
                    <a:pt x="3452" y="676"/>
                    <a:pt x="3320" y="665"/>
                    <a:pt x="3191" y="665"/>
                  </a:cubicBezTo>
                  <a:cubicBezTo>
                    <a:pt x="3034" y="665"/>
                    <a:pt x="2880" y="681"/>
                    <a:pt x="2729" y="710"/>
                  </a:cubicBezTo>
                  <a:cubicBezTo>
                    <a:pt x="2718" y="689"/>
                    <a:pt x="2718" y="679"/>
                    <a:pt x="2707" y="657"/>
                  </a:cubicBezTo>
                  <a:lnTo>
                    <a:pt x="2507" y="192"/>
                  </a:lnTo>
                  <a:cubicBezTo>
                    <a:pt x="2459" y="80"/>
                    <a:pt x="2350" y="11"/>
                    <a:pt x="2236" y="11"/>
                  </a:cubicBezTo>
                  <a:cubicBezTo>
                    <a:pt x="2200" y="11"/>
                    <a:pt x="2162" y="18"/>
                    <a:pt x="2126" y="33"/>
                  </a:cubicBezTo>
                  <a:lnTo>
                    <a:pt x="1661" y="234"/>
                  </a:lnTo>
                  <a:cubicBezTo>
                    <a:pt x="1513" y="298"/>
                    <a:pt x="1438" y="467"/>
                    <a:pt x="1502" y="615"/>
                  </a:cubicBezTo>
                  <a:lnTo>
                    <a:pt x="1703" y="1080"/>
                  </a:lnTo>
                  <a:cubicBezTo>
                    <a:pt x="1713" y="1101"/>
                    <a:pt x="1724" y="1112"/>
                    <a:pt x="1735" y="1133"/>
                  </a:cubicBezTo>
                  <a:cubicBezTo>
                    <a:pt x="1513" y="1292"/>
                    <a:pt x="1312" y="1493"/>
                    <a:pt x="1142" y="1725"/>
                  </a:cubicBezTo>
                  <a:cubicBezTo>
                    <a:pt x="1132" y="1715"/>
                    <a:pt x="1121" y="1704"/>
                    <a:pt x="1100" y="1704"/>
                  </a:cubicBezTo>
                  <a:lnTo>
                    <a:pt x="624" y="1503"/>
                  </a:lnTo>
                  <a:cubicBezTo>
                    <a:pt x="590" y="1491"/>
                    <a:pt x="554" y="1485"/>
                    <a:pt x="518" y="1485"/>
                  </a:cubicBezTo>
                  <a:cubicBezTo>
                    <a:pt x="403" y="1485"/>
                    <a:pt x="295" y="1549"/>
                    <a:pt x="254" y="1662"/>
                  </a:cubicBezTo>
                  <a:lnTo>
                    <a:pt x="53" y="2138"/>
                  </a:lnTo>
                  <a:cubicBezTo>
                    <a:pt x="0" y="2286"/>
                    <a:pt x="64" y="2455"/>
                    <a:pt x="212" y="2518"/>
                  </a:cubicBezTo>
                  <a:lnTo>
                    <a:pt x="688" y="2709"/>
                  </a:lnTo>
                  <a:cubicBezTo>
                    <a:pt x="709" y="2719"/>
                    <a:pt x="719" y="2719"/>
                    <a:pt x="741" y="2719"/>
                  </a:cubicBezTo>
                  <a:cubicBezTo>
                    <a:pt x="688" y="3015"/>
                    <a:pt x="688" y="3301"/>
                    <a:pt x="741" y="3576"/>
                  </a:cubicBezTo>
                  <a:cubicBezTo>
                    <a:pt x="730" y="3586"/>
                    <a:pt x="709" y="3586"/>
                    <a:pt x="698" y="3597"/>
                  </a:cubicBezTo>
                  <a:lnTo>
                    <a:pt x="222" y="3798"/>
                  </a:lnTo>
                  <a:cubicBezTo>
                    <a:pt x="159" y="3830"/>
                    <a:pt x="96" y="3883"/>
                    <a:pt x="74" y="3957"/>
                  </a:cubicBezTo>
                  <a:cubicBezTo>
                    <a:pt x="43" y="4020"/>
                    <a:pt x="43" y="4105"/>
                    <a:pt x="74" y="4179"/>
                  </a:cubicBezTo>
                  <a:lnTo>
                    <a:pt x="275" y="4644"/>
                  </a:lnTo>
                  <a:cubicBezTo>
                    <a:pt x="322" y="4753"/>
                    <a:pt x="427" y="4816"/>
                    <a:pt x="538" y="4816"/>
                  </a:cubicBezTo>
                  <a:cubicBezTo>
                    <a:pt x="577" y="4816"/>
                    <a:pt x="617" y="4808"/>
                    <a:pt x="656" y="4792"/>
                  </a:cubicBezTo>
                  <a:lnTo>
                    <a:pt x="1121" y="4591"/>
                  </a:lnTo>
                  <a:cubicBezTo>
                    <a:pt x="1142" y="4591"/>
                    <a:pt x="1153" y="4580"/>
                    <a:pt x="1174" y="4570"/>
                  </a:cubicBezTo>
                  <a:cubicBezTo>
                    <a:pt x="1333" y="4792"/>
                    <a:pt x="1534" y="4993"/>
                    <a:pt x="1766" y="5151"/>
                  </a:cubicBezTo>
                  <a:cubicBezTo>
                    <a:pt x="1756" y="5173"/>
                    <a:pt x="1745" y="5183"/>
                    <a:pt x="1745" y="5204"/>
                  </a:cubicBezTo>
                  <a:lnTo>
                    <a:pt x="1544" y="5670"/>
                  </a:lnTo>
                  <a:cubicBezTo>
                    <a:pt x="1491" y="5818"/>
                    <a:pt x="1555" y="5987"/>
                    <a:pt x="1703" y="6050"/>
                  </a:cubicBezTo>
                  <a:lnTo>
                    <a:pt x="2179" y="6241"/>
                  </a:lnTo>
                  <a:cubicBezTo>
                    <a:pt x="2215" y="6256"/>
                    <a:pt x="2252" y="6263"/>
                    <a:pt x="2289" y="6263"/>
                  </a:cubicBezTo>
                  <a:cubicBezTo>
                    <a:pt x="2403" y="6263"/>
                    <a:pt x="2511" y="6194"/>
                    <a:pt x="2559" y="6082"/>
                  </a:cubicBezTo>
                  <a:lnTo>
                    <a:pt x="2750" y="5617"/>
                  </a:lnTo>
                  <a:cubicBezTo>
                    <a:pt x="2760" y="5596"/>
                    <a:pt x="2760" y="5585"/>
                    <a:pt x="2760" y="5564"/>
                  </a:cubicBezTo>
                  <a:cubicBezTo>
                    <a:pt x="2894" y="5588"/>
                    <a:pt x="3025" y="5599"/>
                    <a:pt x="3154" y="5599"/>
                  </a:cubicBezTo>
                  <a:cubicBezTo>
                    <a:pt x="3311" y="5599"/>
                    <a:pt x="3466" y="5582"/>
                    <a:pt x="3617" y="5553"/>
                  </a:cubicBezTo>
                  <a:cubicBezTo>
                    <a:pt x="3627" y="5574"/>
                    <a:pt x="3627" y="5585"/>
                    <a:pt x="3638" y="5606"/>
                  </a:cubicBezTo>
                  <a:lnTo>
                    <a:pt x="3839" y="6071"/>
                  </a:lnTo>
                  <a:cubicBezTo>
                    <a:pt x="3871" y="6145"/>
                    <a:pt x="3923" y="6198"/>
                    <a:pt x="3997" y="6230"/>
                  </a:cubicBezTo>
                  <a:cubicBezTo>
                    <a:pt x="4029" y="6246"/>
                    <a:pt x="4066" y="6254"/>
                    <a:pt x="4103" y="6254"/>
                  </a:cubicBezTo>
                  <a:cubicBezTo>
                    <a:pt x="4140" y="6254"/>
                    <a:pt x="4177" y="6246"/>
                    <a:pt x="4209" y="6230"/>
                  </a:cubicBezTo>
                  <a:lnTo>
                    <a:pt x="4685" y="6029"/>
                  </a:lnTo>
                  <a:cubicBezTo>
                    <a:pt x="4759" y="5997"/>
                    <a:pt x="4812" y="5934"/>
                    <a:pt x="4833" y="5870"/>
                  </a:cubicBezTo>
                  <a:cubicBezTo>
                    <a:pt x="4865" y="5807"/>
                    <a:pt x="4865" y="5722"/>
                    <a:pt x="4833" y="5648"/>
                  </a:cubicBezTo>
                  <a:lnTo>
                    <a:pt x="4632" y="5183"/>
                  </a:lnTo>
                  <a:cubicBezTo>
                    <a:pt x="4632" y="5162"/>
                    <a:pt x="4621" y="5151"/>
                    <a:pt x="4611" y="5130"/>
                  </a:cubicBezTo>
                  <a:cubicBezTo>
                    <a:pt x="4833" y="4972"/>
                    <a:pt x="5034" y="4771"/>
                    <a:pt x="5192" y="4538"/>
                  </a:cubicBezTo>
                  <a:cubicBezTo>
                    <a:pt x="5214" y="4549"/>
                    <a:pt x="5224" y="4559"/>
                    <a:pt x="5245" y="4559"/>
                  </a:cubicBezTo>
                  <a:lnTo>
                    <a:pt x="5711" y="4760"/>
                  </a:lnTo>
                  <a:cubicBezTo>
                    <a:pt x="5745" y="4773"/>
                    <a:pt x="5781" y="4779"/>
                    <a:pt x="5817" y="4779"/>
                  </a:cubicBezTo>
                  <a:cubicBezTo>
                    <a:pt x="5932" y="4779"/>
                    <a:pt x="6043" y="4715"/>
                    <a:pt x="6091" y="4602"/>
                  </a:cubicBezTo>
                  <a:lnTo>
                    <a:pt x="6282" y="4126"/>
                  </a:lnTo>
                  <a:cubicBezTo>
                    <a:pt x="6345" y="3978"/>
                    <a:pt x="6271" y="3809"/>
                    <a:pt x="6123" y="3745"/>
                  </a:cubicBezTo>
                  <a:lnTo>
                    <a:pt x="5647" y="3555"/>
                  </a:lnTo>
                  <a:cubicBezTo>
                    <a:pt x="5637" y="3544"/>
                    <a:pt x="5615" y="3544"/>
                    <a:pt x="5605" y="3544"/>
                  </a:cubicBezTo>
                  <a:cubicBezTo>
                    <a:pt x="5658" y="3248"/>
                    <a:pt x="5647" y="2963"/>
                    <a:pt x="5594" y="2688"/>
                  </a:cubicBezTo>
                  <a:cubicBezTo>
                    <a:pt x="5615" y="2677"/>
                    <a:pt x="5626" y="2677"/>
                    <a:pt x="5647" y="2666"/>
                  </a:cubicBezTo>
                  <a:lnTo>
                    <a:pt x="6112" y="2466"/>
                  </a:lnTo>
                  <a:cubicBezTo>
                    <a:pt x="6186" y="2434"/>
                    <a:pt x="6239" y="2381"/>
                    <a:pt x="6271" y="2307"/>
                  </a:cubicBezTo>
                  <a:cubicBezTo>
                    <a:pt x="6303" y="2244"/>
                    <a:pt x="6303" y="2159"/>
                    <a:pt x="6271" y="2085"/>
                  </a:cubicBezTo>
                  <a:lnTo>
                    <a:pt x="6070" y="1620"/>
                  </a:lnTo>
                  <a:cubicBezTo>
                    <a:pt x="6023" y="1510"/>
                    <a:pt x="5919" y="1447"/>
                    <a:pt x="5808" y="1447"/>
                  </a:cubicBezTo>
                  <a:cubicBezTo>
                    <a:pt x="5768" y="1447"/>
                    <a:pt x="5728" y="1455"/>
                    <a:pt x="5689" y="1472"/>
                  </a:cubicBezTo>
                  <a:lnTo>
                    <a:pt x="5224" y="1672"/>
                  </a:lnTo>
                  <a:cubicBezTo>
                    <a:pt x="5203" y="1672"/>
                    <a:pt x="5192" y="1683"/>
                    <a:pt x="5171" y="1694"/>
                  </a:cubicBezTo>
                  <a:cubicBezTo>
                    <a:pt x="5013" y="1472"/>
                    <a:pt x="4812" y="1271"/>
                    <a:pt x="4579" y="1101"/>
                  </a:cubicBezTo>
                  <a:cubicBezTo>
                    <a:pt x="4590" y="1091"/>
                    <a:pt x="4600" y="1080"/>
                    <a:pt x="4600" y="1059"/>
                  </a:cubicBezTo>
                  <a:lnTo>
                    <a:pt x="4801" y="583"/>
                  </a:lnTo>
                  <a:cubicBezTo>
                    <a:pt x="4854" y="446"/>
                    <a:pt x="4791" y="277"/>
                    <a:pt x="4643" y="213"/>
                  </a:cubicBezTo>
                  <a:lnTo>
                    <a:pt x="4167" y="23"/>
                  </a:lnTo>
                  <a:cubicBezTo>
                    <a:pt x="4130" y="7"/>
                    <a:pt x="4093" y="0"/>
                    <a:pt x="4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2157303" y="2022614"/>
              <a:ext cx="281108" cy="281096"/>
            </a:xfrm>
            <a:custGeom>
              <a:avLst/>
              <a:gdLst/>
              <a:ahLst/>
              <a:cxnLst/>
              <a:rect l="l" t="t" r="r" b="b"/>
              <a:pathLst>
                <a:path w="4569" h="4569" fill="none" extrusionOk="0">
                  <a:moveTo>
                    <a:pt x="3479" y="530"/>
                  </a:moveTo>
                  <a:lnTo>
                    <a:pt x="3225" y="783"/>
                  </a:lnTo>
                  <a:cubicBezTo>
                    <a:pt x="3215" y="794"/>
                    <a:pt x="3204" y="805"/>
                    <a:pt x="3204" y="815"/>
                  </a:cubicBezTo>
                  <a:cubicBezTo>
                    <a:pt x="3024" y="709"/>
                    <a:pt x="2845" y="635"/>
                    <a:pt x="2644" y="593"/>
                  </a:cubicBezTo>
                  <a:cubicBezTo>
                    <a:pt x="2644" y="582"/>
                    <a:pt x="2644" y="572"/>
                    <a:pt x="2644" y="561"/>
                  </a:cubicBezTo>
                  <a:lnTo>
                    <a:pt x="2644" y="202"/>
                  </a:lnTo>
                  <a:cubicBezTo>
                    <a:pt x="2644" y="85"/>
                    <a:pt x="2548" y="1"/>
                    <a:pt x="2443" y="1"/>
                  </a:cubicBezTo>
                  <a:lnTo>
                    <a:pt x="2083" y="1"/>
                  </a:lnTo>
                  <a:cubicBezTo>
                    <a:pt x="1967" y="1"/>
                    <a:pt x="1882" y="96"/>
                    <a:pt x="1882" y="202"/>
                  </a:cubicBezTo>
                  <a:lnTo>
                    <a:pt x="1882" y="561"/>
                  </a:lnTo>
                  <a:cubicBezTo>
                    <a:pt x="1882" y="572"/>
                    <a:pt x="1882" y="593"/>
                    <a:pt x="1893" y="604"/>
                  </a:cubicBezTo>
                  <a:cubicBezTo>
                    <a:pt x="1703" y="646"/>
                    <a:pt x="1523" y="720"/>
                    <a:pt x="1354" y="826"/>
                  </a:cubicBezTo>
                  <a:cubicBezTo>
                    <a:pt x="1343" y="815"/>
                    <a:pt x="1332" y="805"/>
                    <a:pt x="1332" y="805"/>
                  </a:cubicBezTo>
                  <a:lnTo>
                    <a:pt x="1079" y="551"/>
                  </a:lnTo>
                  <a:cubicBezTo>
                    <a:pt x="994" y="477"/>
                    <a:pt x="867" y="477"/>
                    <a:pt x="793" y="551"/>
                  </a:cubicBezTo>
                  <a:lnTo>
                    <a:pt x="539" y="805"/>
                  </a:lnTo>
                  <a:cubicBezTo>
                    <a:pt x="455" y="889"/>
                    <a:pt x="455" y="1016"/>
                    <a:pt x="539" y="1090"/>
                  </a:cubicBezTo>
                  <a:lnTo>
                    <a:pt x="793" y="1344"/>
                  </a:lnTo>
                  <a:cubicBezTo>
                    <a:pt x="804" y="1354"/>
                    <a:pt x="814" y="1354"/>
                    <a:pt x="825" y="1365"/>
                  </a:cubicBezTo>
                  <a:cubicBezTo>
                    <a:pt x="709" y="1534"/>
                    <a:pt x="635" y="1724"/>
                    <a:pt x="592" y="1925"/>
                  </a:cubicBezTo>
                  <a:cubicBezTo>
                    <a:pt x="582" y="1925"/>
                    <a:pt x="571" y="1915"/>
                    <a:pt x="560" y="1915"/>
                  </a:cubicBezTo>
                  <a:lnTo>
                    <a:pt x="201" y="1925"/>
                  </a:lnTo>
                  <a:cubicBezTo>
                    <a:pt x="148" y="1925"/>
                    <a:pt x="95" y="1947"/>
                    <a:pt x="63" y="1978"/>
                  </a:cubicBezTo>
                  <a:lnTo>
                    <a:pt x="63" y="1978"/>
                  </a:lnTo>
                  <a:cubicBezTo>
                    <a:pt x="21" y="2021"/>
                    <a:pt x="0" y="2073"/>
                    <a:pt x="0" y="2126"/>
                  </a:cubicBezTo>
                  <a:lnTo>
                    <a:pt x="11" y="2486"/>
                  </a:lnTo>
                  <a:lnTo>
                    <a:pt x="11" y="2486"/>
                  </a:lnTo>
                  <a:cubicBezTo>
                    <a:pt x="11" y="2592"/>
                    <a:pt x="95" y="2687"/>
                    <a:pt x="212" y="2687"/>
                  </a:cubicBezTo>
                  <a:lnTo>
                    <a:pt x="571" y="2676"/>
                  </a:lnTo>
                  <a:cubicBezTo>
                    <a:pt x="582" y="2676"/>
                    <a:pt x="592" y="2676"/>
                    <a:pt x="603" y="2676"/>
                  </a:cubicBezTo>
                  <a:cubicBezTo>
                    <a:pt x="645" y="2867"/>
                    <a:pt x="730" y="3046"/>
                    <a:pt x="835" y="3215"/>
                  </a:cubicBezTo>
                  <a:cubicBezTo>
                    <a:pt x="825" y="3226"/>
                    <a:pt x="814" y="3226"/>
                    <a:pt x="804" y="3237"/>
                  </a:cubicBezTo>
                  <a:lnTo>
                    <a:pt x="560" y="3490"/>
                  </a:lnTo>
                  <a:cubicBezTo>
                    <a:pt x="476" y="3575"/>
                    <a:pt x="476" y="3702"/>
                    <a:pt x="560" y="3776"/>
                  </a:cubicBezTo>
                  <a:lnTo>
                    <a:pt x="814" y="4030"/>
                  </a:lnTo>
                  <a:cubicBezTo>
                    <a:pt x="888" y="4104"/>
                    <a:pt x="1015" y="4104"/>
                    <a:pt x="1100" y="4030"/>
                  </a:cubicBezTo>
                  <a:lnTo>
                    <a:pt x="1354" y="3776"/>
                  </a:lnTo>
                  <a:cubicBezTo>
                    <a:pt x="1354" y="3765"/>
                    <a:pt x="1364" y="3755"/>
                    <a:pt x="1375" y="3744"/>
                  </a:cubicBezTo>
                  <a:cubicBezTo>
                    <a:pt x="1544" y="3850"/>
                    <a:pt x="1734" y="3924"/>
                    <a:pt x="1925" y="3966"/>
                  </a:cubicBezTo>
                  <a:cubicBezTo>
                    <a:pt x="1925" y="3977"/>
                    <a:pt x="1925" y="3998"/>
                    <a:pt x="1925" y="4009"/>
                  </a:cubicBezTo>
                  <a:lnTo>
                    <a:pt x="1925" y="4368"/>
                  </a:lnTo>
                  <a:cubicBezTo>
                    <a:pt x="1925" y="4421"/>
                    <a:pt x="1956" y="4463"/>
                    <a:pt x="1988" y="4506"/>
                  </a:cubicBezTo>
                  <a:cubicBezTo>
                    <a:pt x="2030" y="4548"/>
                    <a:pt x="2083" y="4569"/>
                    <a:pt x="2136" y="4569"/>
                  </a:cubicBezTo>
                  <a:lnTo>
                    <a:pt x="2496" y="4558"/>
                  </a:lnTo>
                  <a:lnTo>
                    <a:pt x="2496" y="4558"/>
                  </a:lnTo>
                  <a:cubicBezTo>
                    <a:pt x="2548" y="4558"/>
                    <a:pt x="2601" y="4537"/>
                    <a:pt x="2633" y="4506"/>
                  </a:cubicBezTo>
                  <a:cubicBezTo>
                    <a:pt x="2675" y="4463"/>
                    <a:pt x="2696" y="4410"/>
                    <a:pt x="2696" y="4357"/>
                  </a:cubicBezTo>
                  <a:lnTo>
                    <a:pt x="2686" y="3998"/>
                  </a:lnTo>
                  <a:cubicBezTo>
                    <a:pt x="2686" y="3987"/>
                    <a:pt x="2686" y="3977"/>
                    <a:pt x="2686" y="3966"/>
                  </a:cubicBezTo>
                  <a:cubicBezTo>
                    <a:pt x="2876" y="3913"/>
                    <a:pt x="3056" y="3839"/>
                    <a:pt x="3225" y="3734"/>
                  </a:cubicBezTo>
                  <a:cubicBezTo>
                    <a:pt x="3225" y="3744"/>
                    <a:pt x="3236" y="3755"/>
                    <a:pt x="3246" y="3765"/>
                  </a:cubicBezTo>
                  <a:lnTo>
                    <a:pt x="3500" y="4009"/>
                  </a:lnTo>
                  <a:cubicBezTo>
                    <a:pt x="3574" y="4093"/>
                    <a:pt x="3712" y="4093"/>
                    <a:pt x="3786" y="4009"/>
                  </a:cubicBezTo>
                  <a:lnTo>
                    <a:pt x="4039" y="3755"/>
                  </a:lnTo>
                  <a:cubicBezTo>
                    <a:pt x="4113" y="3681"/>
                    <a:pt x="4113" y="3543"/>
                    <a:pt x="4039" y="3469"/>
                  </a:cubicBezTo>
                  <a:lnTo>
                    <a:pt x="3775" y="3215"/>
                  </a:lnTo>
                  <a:cubicBezTo>
                    <a:pt x="3775" y="3215"/>
                    <a:pt x="3765" y="3205"/>
                    <a:pt x="3754" y="3194"/>
                  </a:cubicBezTo>
                  <a:cubicBezTo>
                    <a:pt x="3860" y="3025"/>
                    <a:pt x="3934" y="2835"/>
                    <a:pt x="3976" y="2644"/>
                  </a:cubicBezTo>
                  <a:cubicBezTo>
                    <a:pt x="3987" y="2644"/>
                    <a:pt x="3997" y="2644"/>
                    <a:pt x="4008" y="2644"/>
                  </a:cubicBezTo>
                  <a:lnTo>
                    <a:pt x="4367" y="2644"/>
                  </a:lnTo>
                  <a:cubicBezTo>
                    <a:pt x="4420" y="2644"/>
                    <a:pt x="4473" y="2613"/>
                    <a:pt x="4515" y="2581"/>
                  </a:cubicBezTo>
                  <a:cubicBezTo>
                    <a:pt x="4547" y="2539"/>
                    <a:pt x="4568" y="2486"/>
                    <a:pt x="4568" y="2433"/>
                  </a:cubicBezTo>
                  <a:lnTo>
                    <a:pt x="4568" y="2073"/>
                  </a:lnTo>
                  <a:cubicBezTo>
                    <a:pt x="4568" y="1968"/>
                    <a:pt x="4473" y="1873"/>
                    <a:pt x="4357" y="1873"/>
                  </a:cubicBezTo>
                  <a:lnTo>
                    <a:pt x="3997" y="1883"/>
                  </a:lnTo>
                  <a:cubicBezTo>
                    <a:pt x="3987" y="1883"/>
                    <a:pt x="3976" y="1883"/>
                    <a:pt x="3965" y="1883"/>
                  </a:cubicBezTo>
                  <a:cubicBezTo>
                    <a:pt x="3923" y="1693"/>
                    <a:pt x="3849" y="1513"/>
                    <a:pt x="3733" y="1344"/>
                  </a:cubicBezTo>
                  <a:cubicBezTo>
                    <a:pt x="3743" y="1344"/>
                    <a:pt x="3754" y="1333"/>
                    <a:pt x="3765" y="1323"/>
                  </a:cubicBezTo>
                  <a:lnTo>
                    <a:pt x="4018" y="1069"/>
                  </a:lnTo>
                  <a:cubicBezTo>
                    <a:pt x="4092" y="984"/>
                    <a:pt x="4092" y="857"/>
                    <a:pt x="4018" y="783"/>
                  </a:cubicBezTo>
                  <a:lnTo>
                    <a:pt x="3754" y="530"/>
                  </a:lnTo>
                  <a:cubicBezTo>
                    <a:pt x="3680" y="456"/>
                    <a:pt x="3553" y="456"/>
                    <a:pt x="3468" y="530"/>
                  </a:cubicBezTo>
                  <a:close/>
                  <a:moveTo>
                    <a:pt x="2961" y="2951"/>
                  </a:moveTo>
                  <a:cubicBezTo>
                    <a:pt x="2591" y="3321"/>
                    <a:pt x="1988" y="3321"/>
                    <a:pt x="1618" y="2962"/>
                  </a:cubicBezTo>
                  <a:cubicBezTo>
                    <a:pt x="1248" y="2592"/>
                    <a:pt x="1248" y="1989"/>
                    <a:pt x="1607" y="1619"/>
                  </a:cubicBezTo>
                  <a:cubicBezTo>
                    <a:pt x="1977" y="1238"/>
                    <a:pt x="2580" y="1238"/>
                    <a:pt x="2950" y="1608"/>
                  </a:cubicBezTo>
                  <a:cubicBezTo>
                    <a:pt x="3331" y="1968"/>
                    <a:pt x="3331" y="2570"/>
                    <a:pt x="2961" y="2951"/>
                  </a:cubicBezTo>
                  <a:close/>
                </a:path>
              </a:pathLst>
            </a:custGeom>
            <a:noFill/>
            <a:ln w="9525" cap="flat" cmpd="sng">
              <a:solidFill>
                <a:schemeClr val="lt2"/>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335130" y="1127097"/>
              <a:ext cx="516010" cy="511744"/>
            </a:xfrm>
            <a:custGeom>
              <a:avLst/>
              <a:gdLst/>
              <a:ahLst/>
              <a:cxnLst/>
              <a:rect l="l" t="t" r="r" b="b"/>
              <a:pathLst>
                <a:path w="8387" h="8318" extrusionOk="0">
                  <a:moveTo>
                    <a:pt x="4193" y="2423"/>
                  </a:moveTo>
                  <a:cubicBezTo>
                    <a:pt x="4997" y="2423"/>
                    <a:pt x="5716" y="2984"/>
                    <a:pt x="5891" y="3794"/>
                  </a:cubicBezTo>
                  <a:cubicBezTo>
                    <a:pt x="6091" y="4735"/>
                    <a:pt x="5499" y="5655"/>
                    <a:pt x="4558" y="5856"/>
                  </a:cubicBezTo>
                  <a:cubicBezTo>
                    <a:pt x="4434" y="5882"/>
                    <a:pt x="4311" y="5895"/>
                    <a:pt x="4190" y="5895"/>
                  </a:cubicBezTo>
                  <a:cubicBezTo>
                    <a:pt x="3388" y="5895"/>
                    <a:pt x="2671" y="5341"/>
                    <a:pt x="2496" y="4524"/>
                  </a:cubicBezTo>
                  <a:cubicBezTo>
                    <a:pt x="2295" y="3582"/>
                    <a:pt x="2898" y="2662"/>
                    <a:pt x="3829" y="2462"/>
                  </a:cubicBezTo>
                  <a:cubicBezTo>
                    <a:pt x="3951" y="2435"/>
                    <a:pt x="4073" y="2423"/>
                    <a:pt x="4193" y="2423"/>
                  </a:cubicBezTo>
                  <a:close/>
                  <a:moveTo>
                    <a:pt x="3716" y="0"/>
                  </a:moveTo>
                  <a:cubicBezTo>
                    <a:pt x="3690" y="0"/>
                    <a:pt x="3664" y="3"/>
                    <a:pt x="3638" y="8"/>
                  </a:cubicBezTo>
                  <a:lnTo>
                    <a:pt x="3004" y="146"/>
                  </a:lnTo>
                  <a:cubicBezTo>
                    <a:pt x="2803" y="188"/>
                    <a:pt x="2676" y="378"/>
                    <a:pt x="2718" y="579"/>
                  </a:cubicBezTo>
                  <a:lnTo>
                    <a:pt x="2856" y="1224"/>
                  </a:lnTo>
                  <a:cubicBezTo>
                    <a:pt x="2856" y="1246"/>
                    <a:pt x="2866" y="1267"/>
                    <a:pt x="2877" y="1288"/>
                  </a:cubicBezTo>
                  <a:cubicBezTo>
                    <a:pt x="2528" y="1446"/>
                    <a:pt x="2232" y="1658"/>
                    <a:pt x="1967" y="1912"/>
                  </a:cubicBezTo>
                  <a:cubicBezTo>
                    <a:pt x="1957" y="1901"/>
                    <a:pt x="1936" y="1880"/>
                    <a:pt x="1915" y="1869"/>
                  </a:cubicBezTo>
                  <a:lnTo>
                    <a:pt x="1365" y="1520"/>
                  </a:lnTo>
                  <a:cubicBezTo>
                    <a:pt x="1302" y="1481"/>
                    <a:pt x="1233" y="1459"/>
                    <a:pt x="1163" y="1459"/>
                  </a:cubicBezTo>
                  <a:cubicBezTo>
                    <a:pt x="1139" y="1459"/>
                    <a:pt x="1114" y="1462"/>
                    <a:pt x="1090" y="1468"/>
                  </a:cubicBezTo>
                  <a:cubicBezTo>
                    <a:pt x="995" y="1489"/>
                    <a:pt x="910" y="1542"/>
                    <a:pt x="857" y="1626"/>
                  </a:cubicBezTo>
                  <a:lnTo>
                    <a:pt x="498" y="2176"/>
                  </a:lnTo>
                  <a:cubicBezTo>
                    <a:pt x="392" y="2356"/>
                    <a:pt x="445" y="2578"/>
                    <a:pt x="614" y="2694"/>
                  </a:cubicBezTo>
                  <a:lnTo>
                    <a:pt x="1164" y="3043"/>
                  </a:lnTo>
                  <a:cubicBezTo>
                    <a:pt x="1185" y="3054"/>
                    <a:pt x="1206" y="3064"/>
                    <a:pt x="1227" y="3075"/>
                  </a:cubicBezTo>
                  <a:cubicBezTo>
                    <a:pt x="1100" y="3403"/>
                    <a:pt x="1037" y="3762"/>
                    <a:pt x="1037" y="4132"/>
                  </a:cubicBezTo>
                  <a:lnTo>
                    <a:pt x="973" y="4132"/>
                  </a:lnTo>
                  <a:lnTo>
                    <a:pt x="328" y="4270"/>
                  </a:lnTo>
                  <a:cubicBezTo>
                    <a:pt x="128" y="4312"/>
                    <a:pt x="1" y="4513"/>
                    <a:pt x="43" y="4714"/>
                  </a:cubicBezTo>
                  <a:lnTo>
                    <a:pt x="180" y="5348"/>
                  </a:lnTo>
                  <a:cubicBezTo>
                    <a:pt x="217" y="5523"/>
                    <a:pt x="374" y="5642"/>
                    <a:pt x="547" y="5642"/>
                  </a:cubicBezTo>
                  <a:cubicBezTo>
                    <a:pt x="572" y="5642"/>
                    <a:pt x="598" y="5639"/>
                    <a:pt x="625" y="5634"/>
                  </a:cubicBezTo>
                  <a:lnTo>
                    <a:pt x="1259" y="5496"/>
                  </a:lnTo>
                  <a:cubicBezTo>
                    <a:pt x="1280" y="5496"/>
                    <a:pt x="1301" y="5486"/>
                    <a:pt x="1322" y="5486"/>
                  </a:cubicBezTo>
                  <a:cubicBezTo>
                    <a:pt x="1481" y="5824"/>
                    <a:pt x="1693" y="6120"/>
                    <a:pt x="1946" y="6385"/>
                  </a:cubicBezTo>
                  <a:cubicBezTo>
                    <a:pt x="1936" y="6395"/>
                    <a:pt x="1915" y="6416"/>
                    <a:pt x="1904" y="6437"/>
                  </a:cubicBezTo>
                  <a:lnTo>
                    <a:pt x="1555" y="6987"/>
                  </a:lnTo>
                  <a:cubicBezTo>
                    <a:pt x="1502" y="7072"/>
                    <a:pt x="1481" y="7167"/>
                    <a:pt x="1502" y="7262"/>
                  </a:cubicBezTo>
                  <a:cubicBezTo>
                    <a:pt x="1523" y="7357"/>
                    <a:pt x="1587" y="7442"/>
                    <a:pt x="1661" y="7495"/>
                  </a:cubicBezTo>
                  <a:lnTo>
                    <a:pt x="2221" y="7854"/>
                  </a:lnTo>
                  <a:cubicBezTo>
                    <a:pt x="2287" y="7895"/>
                    <a:pt x="2359" y="7911"/>
                    <a:pt x="2432" y="7911"/>
                  </a:cubicBezTo>
                  <a:cubicBezTo>
                    <a:pt x="2453" y="7911"/>
                    <a:pt x="2475" y="7910"/>
                    <a:pt x="2496" y="7907"/>
                  </a:cubicBezTo>
                  <a:cubicBezTo>
                    <a:pt x="2591" y="7886"/>
                    <a:pt x="2676" y="7823"/>
                    <a:pt x="2729" y="7738"/>
                  </a:cubicBezTo>
                  <a:lnTo>
                    <a:pt x="3088" y="7188"/>
                  </a:lnTo>
                  <a:cubicBezTo>
                    <a:pt x="3099" y="7167"/>
                    <a:pt x="3109" y="7146"/>
                    <a:pt x="3109" y="7125"/>
                  </a:cubicBezTo>
                  <a:cubicBezTo>
                    <a:pt x="3448" y="7252"/>
                    <a:pt x="3797" y="7315"/>
                    <a:pt x="4167" y="7326"/>
                  </a:cubicBezTo>
                  <a:cubicBezTo>
                    <a:pt x="4167" y="7347"/>
                    <a:pt x="4167" y="7368"/>
                    <a:pt x="4177" y="7389"/>
                  </a:cubicBezTo>
                  <a:lnTo>
                    <a:pt x="4315" y="8024"/>
                  </a:lnTo>
                  <a:cubicBezTo>
                    <a:pt x="4352" y="8198"/>
                    <a:pt x="4501" y="8317"/>
                    <a:pt x="4671" y="8317"/>
                  </a:cubicBezTo>
                  <a:cubicBezTo>
                    <a:pt x="4697" y="8317"/>
                    <a:pt x="4722" y="8315"/>
                    <a:pt x="4748" y="8309"/>
                  </a:cubicBezTo>
                  <a:lnTo>
                    <a:pt x="5394" y="8172"/>
                  </a:lnTo>
                  <a:cubicBezTo>
                    <a:pt x="5594" y="8129"/>
                    <a:pt x="5721" y="7928"/>
                    <a:pt x="5679" y="7738"/>
                  </a:cubicBezTo>
                  <a:lnTo>
                    <a:pt x="5542" y="7093"/>
                  </a:lnTo>
                  <a:cubicBezTo>
                    <a:pt x="5531" y="7072"/>
                    <a:pt x="5520" y="7051"/>
                    <a:pt x="5520" y="7030"/>
                  </a:cubicBezTo>
                  <a:cubicBezTo>
                    <a:pt x="5859" y="6871"/>
                    <a:pt x="6165" y="6660"/>
                    <a:pt x="6419" y="6406"/>
                  </a:cubicBezTo>
                  <a:cubicBezTo>
                    <a:pt x="6440" y="6416"/>
                    <a:pt x="6451" y="6437"/>
                    <a:pt x="6472" y="6448"/>
                  </a:cubicBezTo>
                  <a:lnTo>
                    <a:pt x="7022" y="6797"/>
                  </a:lnTo>
                  <a:cubicBezTo>
                    <a:pt x="7085" y="6836"/>
                    <a:pt x="7159" y="6858"/>
                    <a:pt x="7228" y="6858"/>
                  </a:cubicBezTo>
                  <a:cubicBezTo>
                    <a:pt x="7252" y="6858"/>
                    <a:pt x="7275" y="6855"/>
                    <a:pt x="7297" y="6850"/>
                  </a:cubicBezTo>
                  <a:cubicBezTo>
                    <a:pt x="7392" y="6829"/>
                    <a:pt x="7477" y="6776"/>
                    <a:pt x="7540" y="6691"/>
                  </a:cubicBezTo>
                  <a:lnTo>
                    <a:pt x="7889" y="6131"/>
                  </a:lnTo>
                  <a:cubicBezTo>
                    <a:pt x="7995" y="5962"/>
                    <a:pt x="7953" y="5729"/>
                    <a:pt x="7773" y="5623"/>
                  </a:cubicBezTo>
                  <a:lnTo>
                    <a:pt x="7223" y="5274"/>
                  </a:lnTo>
                  <a:cubicBezTo>
                    <a:pt x="7202" y="5253"/>
                    <a:pt x="7191" y="5253"/>
                    <a:pt x="7170" y="5243"/>
                  </a:cubicBezTo>
                  <a:cubicBezTo>
                    <a:pt x="7286" y="4904"/>
                    <a:pt x="7350" y="4555"/>
                    <a:pt x="7360" y="4185"/>
                  </a:cubicBezTo>
                  <a:lnTo>
                    <a:pt x="7424" y="4185"/>
                  </a:lnTo>
                  <a:lnTo>
                    <a:pt x="8058" y="4048"/>
                  </a:lnTo>
                  <a:cubicBezTo>
                    <a:pt x="8259" y="4005"/>
                    <a:pt x="8386" y="3804"/>
                    <a:pt x="8344" y="3604"/>
                  </a:cubicBezTo>
                  <a:lnTo>
                    <a:pt x="8206" y="2969"/>
                  </a:lnTo>
                  <a:cubicBezTo>
                    <a:pt x="8169" y="2794"/>
                    <a:pt x="8021" y="2675"/>
                    <a:pt x="7850" y="2675"/>
                  </a:cubicBezTo>
                  <a:cubicBezTo>
                    <a:pt x="7825" y="2675"/>
                    <a:pt x="7799" y="2678"/>
                    <a:pt x="7773" y="2684"/>
                  </a:cubicBezTo>
                  <a:lnTo>
                    <a:pt x="7128" y="2821"/>
                  </a:lnTo>
                  <a:cubicBezTo>
                    <a:pt x="7107" y="2821"/>
                    <a:pt x="7085" y="2832"/>
                    <a:pt x="7064" y="2832"/>
                  </a:cubicBezTo>
                  <a:cubicBezTo>
                    <a:pt x="6916" y="2493"/>
                    <a:pt x="6694" y="2197"/>
                    <a:pt x="6440" y="1933"/>
                  </a:cubicBezTo>
                  <a:cubicBezTo>
                    <a:pt x="6462" y="1922"/>
                    <a:pt x="6472" y="1901"/>
                    <a:pt x="6483" y="1880"/>
                  </a:cubicBezTo>
                  <a:lnTo>
                    <a:pt x="6842" y="1330"/>
                  </a:lnTo>
                  <a:cubicBezTo>
                    <a:pt x="6948" y="1161"/>
                    <a:pt x="6895" y="928"/>
                    <a:pt x="6726" y="823"/>
                  </a:cubicBezTo>
                  <a:lnTo>
                    <a:pt x="6176" y="463"/>
                  </a:lnTo>
                  <a:cubicBezTo>
                    <a:pt x="6113" y="426"/>
                    <a:pt x="6045" y="408"/>
                    <a:pt x="5978" y="408"/>
                  </a:cubicBezTo>
                  <a:cubicBezTo>
                    <a:pt x="5854" y="408"/>
                    <a:pt x="5734" y="469"/>
                    <a:pt x="5658" y="579"/>
                  </a:cubicBezTo>
                  <a:lnTo>
                    <a:pt x="5309" y="1129"/>
                  </a:lnTo>
                  <a:cubicBezTo>
                    <a:pt x="5298" y="1150"/>
                    <a:pt x="5288" y="1172"/>
                    <a:pt x="5277" y="1193"/>
                  </a:cubicBezTo>
                  <a:cubicBezTo>
                    <a:pt x="4949" y="1066"/>
                    <a:pt x="4590" y="1002"/>
                    <a:pt x="4230" y="992"/>
                  </a:cubicBezTo>
                  <a:cubicBezTo>
                    <a:pt x="4230" y="971"/>
                    <a:pt x="4220" y="949"/>
                    <a:pt x="4220" y="928"/>
                  </a:cubicBezTo>
                  <a:lnTo>
                    <a:pt x="4082" y="294"/>
                  </a:lnTo>
                  <a:cubicBezTo>
                    <a:pt x="4045" y="119"/>
                    <a:pt x="3889" y="0"/>
                    <a:pt x="3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9"/>
          <p:cNvSpPr/>
          <p:nvPr/>
        </p:nvSpPr>
        <p:spPr>
          <a:xfrm>
            <a:off x="8459961" y="-684019"/>
            <a:ext cx="1368067" cy="1368031"/>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451127" y="4822651"/>
            <a:ext cx="648043" cy="641680"/>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a:extLst>
            <a:ext uri="{FF2B5EF4-FFF2-40B4-BE49-F238E27FC236}">
              <a16:creationId xmlns:a16="http://schemas.microsoft.com/office/drawing/2014/main" id="{3A4FFD4C-9306-E24C-43D0-ECAAA198561A}"/>
            </a:ext>
          </a:extLst>
        </p:cNvPr>
        <p:cNvGrpSpPr/>
        <p:nvPr/>
      </p:nvGrpSpPr>
      <p:grpSpPr>
        <a:xfrm>
          <a:off x="0" y="0"/>
          <a:ext cx="0" cy="0"/>
          <a:chOff x="0" y="0"/>
          <a:chExt cx="0" cy="0"/>
        </a:xfrm>
      </p:grpSpPr>
      <p:sp>
        <p:nvSpPr>
          <p:cNvPr id="379" name="Google Shape;379;p32">
            <a:extLst>
              <a:ext uri="{FF2B5EF4-FFF2-40B4-BE49-F238E27FC236}">
                <a16:creationId xmlns:a16="http://schemas.microsoft.com/office/drawing/2014/main" id="{02A3D7A4-EE54-F3CB-B281-3D869021D2A4}"/>
              </a:ext>
            </a:extLst>
          </p:cNvPr>
          <p:cNvSpPr txBox="1">
            <a:spLocks noGrp="1"/>
          </p:cNvSpPr>
          <p:nvPr>
            <p:ph type="body" idx="1"/>
          </p:nvPr>
        </p:nvSpPr>
        <p:spPr>
          <a:xfrm>
            <a:off x="719999" y="1216565"/>
            <a:ext cx="2831275" cy="3729862"/>
          </a:xfrm>
          <a:prstGeom prst="rect">
            <a:avLst/>
          </a:prstGeom>
        </p:spPr>
        <p:txBody>
          <a:bodyPr spcFirstLastPara="1" wrap="square" lIns="91425" tIns="91425" rIns="91425" bIns="91425" anchor="t" anchorCtr="0">
            <a:noAutofit/>
          </a:bodyPr>
          <a:lstStyle/>
          <a:p>
            <a:r>
              <a:rPr lang="en-US" sz="1600" dirty="0"/>
              <a:t>Key predictors: budget, genre, cast/director experience.</a:t>
            </a:r>
          </a:p>
          <a:p>
            <a:r>
              <a:rPr lang="en-US" sz="1600" dirty="0"/>
              <a:t>Evaluation metrics: MAE, RMSE, and R-squared.</a:t>
            </a:r>
          </a:p>
          <a:p>
            <a:r>
              <a:rPr lang="en-US" sz="1600" dirty="0"/>
              <a:t>Outliers influenced by viral success or negative reviews.</a:t>
            </a:r>
          </a:p>
        </p:txBody>
      </p:sp>
      <p:sp>
        <p:nvSpPr>
          <p:cNvPr id="380" name="Google Shape;380;p32">
            <a:extLst>
              <a:ext uri="{FF2B5EF4-FFF2-40B4-BE49-F238E27FC236}">
                <a16:creationId xmlns:a16="http://schemas.microsoft.com/office/drawing/2014/main" id="{A2E7FC9C-4AE3-D3B2-E69E-CE4A26FFFE0B}"/>
              </a:ext>
            </a:extLst>
          </p:cNvPr>
          <p:cNvSpPr txBox="1">
            <a:spLocks noGrp="1"/>
          </p:cNvSpPr>
          <p:nvPr>
            <p:ph type="title"/>
          </p:nvPr>
        </p:nvSpPr>
        <p:spPr>
          <a:xfrm>
            <a:off x="719999" y="624365"/>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 and Analysis </a:t>
            </a:r>
            <a:endParaRPr dirty="0"/>
          </a:p>
        </p:txBody>
      </p:sp>
    </p:spTree>
    <p:extLst>
      <p:ext uri="{BB962C8B-B14F-4D97-AF65-F5344CB8AC3E}">
        <p14:creationId xmlns:p14="http://schemas.microsoft.com/office/powerpoint/2010/main" val="117935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84668F-4DB0-432B-A5E2-E03EA86C2A4E}"/>
              </a:ext>
            </a:extLst>
          </p:cNvPr>
          <p:cNvSpPr>
            <a:spLocks noGrp="1"/>
          </p:cNvSpPr>
          <p:nvPr>
            <p:ph type="title"/>
          </p:nvPr>
        </p:nvSpPr>
        <p:spPr/>
        <p:txBody>
          <a:bodyPr/>
          <a:lstStyle/>
          <a:p>
            <a:r>
              <a:rPr lang="en-US" dirty="0"/>
              <a:t>Analysis</a:t>
            </a:r>
          </a:p>
        </p:txBody>
      </p:sp>
      <p:pic>
        <p:nvPicPr>
          <p:cNvPr id="8" name="Picture 7">
            <a:extLst>
              <a:ext uri="{FF2B5EF4-FFF2-40B4-BE49-F238E27FC236}">
                <a16:creationId xmlns:a16="http://schemas.microsoft.com/office/drawing/2014/main" id="{F00FD489-BE12-49AC-971C-C2DCB57258DB}"/>
              </a:ext>
            </a:extLst>
          </p:cNvPr>
          <p:cNvPicPr>
            <a:picLocks noChangeAspect="1"/>
          </p:cNvPicPr>
          <p:nvPr/>
        </p:nvPicPr>
        <p:blipFill>
          <a:blip r:embed="rId2"/>
          <a:stretch>
            <a:fillRect/>
          </a:stretch>
        </p:blipFill>
        <p:spPr>
          <a:xfrm>
            <a:off x="713225" y="979800"/>
            <a:ext cx="5831954" cy="3640326"/>
          </a:xfrm>
          <a:prstGeom prst="rect">
            <a:avLst/>
          </a:prstGeom>
        </p:spPr>
      </p:pic>
    </p:spTree>
    <p:extLst>
      <p:ext uri="{BB962C8B-B14F-4D97-AF65-F5344CB8AC3E}">
        <p14:creationId xmlns:p14="http://schemas.microsoft.com/office/powerpoint/2010/main" val="50889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C8689E-F420-47D2-86E5-D6509A55912A}"/>
              </a:ext>
            </a:extLst>
          </p:cNvPr>
          <p:cNvSpPr>
            <a:spLocks noGrp="1"/>
          </p:cNvSpPr>
          <p:nvPr>
            <p:ph type="title"/>
          </p:nvPr>
        </p:nvSpPr>
        <p:spPr/>
        <p:txBody>
          <a:bodyPr/>
          <a:lstStyle/>
          <a:p>
            <a:r>
              <a:rPr lang="en-US" dirty="0"/>
              <a:t>Analysis…</a:t>
            </a:r>
          </a:p>
        </p:txBody>
      </p:sp>
      <p:pic>
        <p:nvPicPr>
          <p:cNvPr id="6" name="Picture 5">
            <a:extLst>
              <a:ext uri="{FF2B5EF4-FFF2-40B4-BE49-F238E27FC236}">
                <a16:creationId xmlns:a16="http://schemas.microsoft.com/office/drawing/2014/main" id="{120227C0-81A8-4E75-9EC4-4D8DD49B6616}"/>
              </a:ext>
            </a:extLst>
          </p:cNvPr>
          <p:cNvPicPr>
            <a:picLocks noChangeAspect="1"/>
          </p:cNvPicPr>
          <p:nvPr/>
        </p:nvPicPr>
        <p:blipFill>
          <a:blip r:embed="rId2"/>
          <a:stretch>
            <a:fillRect/>
          </a:stretch>
        </p:blipFill>
        <p:spPr>
          <a:xfrm>
            <a:off x="726941" y="979799"/>
            <a:ext cx="7394376" cy="3544075"/>
          </a:xfrm>
          <a:prstGeom prst="rect">
            <a:avLst/>
          </a:prstGeom>
        </p:spPr>
      </p:pic>
    </p:spTree>
    <p:extLst>
      <p:ext uri="{BB962C8B-B14F-4D97-AF65-F5344CB8AC3E}">
        <p14:creationId xmlns:p14="http://schemas.microsoft.com/office/powerpoint/2010/main" val="91039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787956-95D3-4476-8171-D07C442E3CC5}"/>
              </a:ext>
            </a:extLst>
          </p:cNvPr>
          <p:cNvSpPr>
            <a:spLocks noGrp="1"/>
          </p:cNvSpPr>
          <p:nvPr>
            <p:ph type="title"/>
          </p:nvPr>
        </p:nvSpPr>
        <p:spPr/>
        <p:txBody>
          <a:bodyPr/>
          <a:lstStyle/>
          <a:p>
            <a:r>
              <a:rPr lang="en-US" dirty="0"/>
              <a:t>Analysis…</a:t>
            </a:r>
          </a:p>
        </p:txBody>
      </p:sp>
      <p:pic>
        <p:nvPicPr>
          <p:cNvPr id="6" name="Picture 5">
            <a:extLst>
              <a:ext uri="{FF2B5EF4-FFF2-40B4-BE49-F238E27FC236}">
                <a16:creationId xmlns:a16="http://schemas.microsoft.com/office/drawing/2014/main" id="{A2D70C68-4CE7-4208-AF48-861E3C892EEC}"/>
              </a:ext>
            </a:extLst>
          </p:cNvPr>
          <p:cNvPicPr>
            <a:picLocks noChangeAspect="1"/>
          </p:cNvPicPr>
          <p:nvPr/>
        </p:nvPicPr>
        <p:blipFill>
          <a:blip r:embed="rId2"/>
          <a:stretch>
            <a:fillRect/>
          </a:stretch>
        </p:blipFill>
        <p:spPr>
          <a:xfrm>
            <a:off x="704080" y="1118938"/>
            <a:ext cx="7284887" cy="3368842"/>
          </a:xfrm>
          <a:prstGeom prst="rect">
            <a:avLst/>
          </a:prstGeom>
        </p:spPr>
      </p:pic>
    </p:spTree>
    <p:extLst>
      <p:ext uri="{BB962C8B-B14F-4D97-AF65-F5344CB8AC3E}">
        <p14:creationId xmlns:p14="http://schemas.microsoft.com/office/powerpoint/2010/main" val="1549597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D918E3-2A62-4705-B04D-81AE04BB1D06}"/>
              </a:ext>
            </a:extLst>
          </p:cNvPr>
          <p:cNvSpPr>
            <a:spLocks noGrp="1"/>
          </p:cNvSpPr>
          <p:nvPr>
            <p:ph type="title"/>
          </p:nvPr>
        </p:nvSpPr>
        <p:spPr/>
        <p:txBody>
          <a:bodyPr/>
          <a:lstStyle/>
          <a:p>
            <a:r>
              <a:rPr lang="en-US" dirty="0"/>
              <a:t>Analysis…</a:t>
            </a:r>
          </a:p>
        </p:txBody>
      </p:sp>
      <p:pic>
        <p:nvPicPr>
          <p:cNvPr id="6" name="Picture 5">
            <a:extLst>
              <a:ext uri="{FF2B5EF4-FFF2-40B4-BE49-F238E27FC236}">
                <a16:creationId xmlns:a16="http://schemas.microsoft.com/office/drawing/2014/main" id="{D00B4C36-C352-4279-B5B9-0D4A8690BC1F}"/>
              </a:ext>
            </a:extLst>
          </p:cNvPr>
          <p:cNvPicPr>
            <a:picLocks noChangeAspect="1"/>
          </p:cNvPicPr>
          <p:nvPr/>
        </p:nvPicPr>
        <p:blipFill>
          <a:blip r:embed="rId2"/>
          <a:stretch>
            <a:fillRect/>
          </a:stretch>
        </p:blipFill>
        <p:spPr>
          <a:xfrm>
            <a:off x="720000" y="979800"/>
            <a:ext cx="7485537" cy="3568137"/>
          </a:xfrm>
          <a:prstGeom prst="rect">
            <a:avLst/>
          </a:prstGeom>
        </p:spPr>
      </p:pic>
    </p:spTree>
    <p:extLst>
      <p:ext uri="{BB962C8B-B14F-4D97-AF65-F5344CB8AC3E}">
        <p14:creationId xmlns:p14="http://schemas.microsoft.com/office/powerpoint/2010/main" val="332854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17DF20-A941-4EBE-9207-0E68B57FB017}"/>
              </a:ext>
            </a:extLst>
          </p:cNvPr>
          <p:cNvSpPr>
            <a:spLocks noGrp="1"/>
          </p:cNvSpPr>
          <p:nvPr>
            <p:ph type="title"/>
          </p:nvPr>
        </p:nvSpPr>
        <p:spPr/>
        <p:txBody>
          <a:bodyPr/>
          <a:lstStyle/>
          <a:p>
            <a:r>
              <a:rPr lang="en-US" dirty="0"/>
              <a:t>Analysis…</a:t>
            </a:r>
          </a:p>
        </p:txBody>
      </p:sp>
      <p:pic>
        <p:nvPicPr>
          <p:cNvPr id="6" name="Picture 5">
            <a:extLst>
              <a:ext uri="{FF2B5EF4-FFF2-40B4-BE49-F238E27FC236}">
                <a16:creationId xmlns:a16="http://schemas.microsoft.com/office/drawing/2014/main" id="{30D4A00E-9E10-430D-B320-F71F4B723153}"/>
              </a:ext>
            </a:extLst>
          </p:cNvPr>
          <p:cNvPicPr>
            <a:picLocks noChangeAspect="1"/>
          </p:cNvPicPr>
          <p:nvPr/>
        </p:nvPicPr>
        <p:blipFill>
          <a:blip r:embed="rId2"/>
          <a:stretch>
            <a:fillRect/>
          </a:stretch>
        </p:blipFill>
        <p:spPr>
          <a:xfrm>
            <a:off x="720000" y="979800"/>
            <a:ext cx="7341158" cy="3592200"/>
          </a:xfrm>
          <a:prstGeom prst="rect">
            <a:avLst/>
          </a:prstGeom>
        </p:spPr>
      </p:pic>
    </p:spTree>
    <p:extLst>
      <p:ext uri="{BB962C8B-B14F-4D97-AF65-F5344CB8AC3E}">
        <p14:creationId xmlns:p14="http://schemas.microsoft.com/office/powerpoint/2010/main" val="2242461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B524F8-656E-4BDC-B8DE-7871060DA47D}"/>
              </a:ext>
            </a:extLst>
          </p:cNvPr>
          <p:cNvSpPr>
            <a:spLocks noGrp="1"/>
          </p:cNvSpPr>
          <p:nvPr>
            <p:ph type="title"/>
          </p:nvPr>
        </p:nvSpPr>
        <p:spPr/>
        <p:txBody>
          <a:bodyPr/>
          <a:lstStyle/>
          <a:p>
            <a:r>
              <a:rPr lang="en-US" dirty="0"/>
              <a:t>Analysis…</a:t>
            </a:r>
          </a:p>
        </p:txBody>
      </p:sp>
      <p:pic>
        <p:nvPicPr>
          <p:cNvPr id="6" name="Picture 5">
            <a:extLst>
              <a:ext uri="{FF2B5EF4-FFF2-40B4-BE49-F238E27FC236}">
                <a16:creationId xmlns:a16="http://schemas.microsoft.com/office/drawing/2014/main" id="{6A067447-02F5-4AD4-89CA-17148BFB0B3F}"/>
              </a:ext>
            </a:extLst>
          </p:cNvPr>
          <p:cNvPicPr>
            <a:picLocks noChangeAspect="1"/>
          </p:cNvPicPr>
          <p:nvPr/>
        </p:nvPicPr>
        <p:blipFill>
          <a:blip r:embed="rId2"/>
          <a:stretch>
            <a:fillRect/>
          </a:stretch>
        </p:blipFill>
        <p:spPr>
          <a:xfrm>
            <a:off x="720000" y="979800"/>
            <a:ext cx="7413347" cy="3568138"/>
          </a:xfrm>
          <a:prstGeom prst="rect">
            <a:avLst/>
          </a:prstGeom>
        </p:spPr>
      </p:pic>
    </p:spTree>
    <p:extLst>
      <p:ext uri="{BB962C8B-B14F-4D97-AF65-F5344CB8AC3E}">
        <p14:creationId xmlns:p14="http://schemas.microsoft.com/office/powerpoint/2010/main" val="2310309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39CD8-0CD1-4401-9909-0535232FCCA0}"/>
              </a:ext>
            </a:extLst>
          </p:cNvPr>
          <p:cNvSpPr>
            <a:spLocks noGrp="1"/>
          </p:cNvSpPr>
          <p:nvPr>
            <p:ph type="body" idx="1"/>
          </p:nvPr>
        </p:nvSpPr>
        <p:spPr>
          <a:xfrm>
            <a:off x="421825" y="1258095"/>
            <a:ext cx="6654836" cy="3628775"/>
          </a:xfrm>
        </p:spPr>
        <p:txBody>
          <a:bodyPr/>
          <a:lstStyle/>
          <a:p>
            <a:r>
              <a:rPr lang="en-US" sz="2400" dirty="0"/>
              <a:t>Random Forest Regressor (RF)</a:t>
            </a:r>
          </a:p>
          <a:p>
            <a:pPr marL="152400" indent="0">
              <a:buNone/>
            </a:pPr>
            <a:endParaRPr lang="en-US" sz="2400" dirty="0"/>
          </a:p>
          <a:p>
            <a:r>
              <a:rPr lang="en-US" sz="2400" dirty="0"/>
              <a:t>Gradient Boosting Regressor (GB)</a:t>
            </a:r>
          </a:p>
          <a:p>
            <a:endParaRPr lang="en-US" sz="2400" dirty="0"/>
          </a:p>
          <a:p>
            <a:r>
              <a:rPr lang="en-US" sz="2400" b="1" dirty="0"/>
              <a:t>Stacking Regressor</a:t>
            </a:r>
            <a:r>
              <a:rPr lang="en-US" sz="2400" dirty="0"/>
              <a:t> </a:t>
            </a:r>
          </a:p>
        </p:txBody>
      </p:sp>
      <p:sp>
        <p:nvSpPr>
          <p:cNvPr id="3" name="Title 2">
            <a:extLst>
              <a:ext uri="{FF2B5EF4-FFF2-40B4-BE49-F238E27FC236}">
                <a16:creationId xmlns:a16="http://schemas.microsoft.com/office/drawing/2014/main" id="{6311909F-EC3F-4AED-B8D8-C6659820E8F8}"/>
              </a:ext>
            </a:extLst>
          </p:cNvPr>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1540855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C2480259-CA99-4EC3-95B2-720C9013CB25}"/>
              </a:ext>
            </a:extLst>
          </p:cNvPr>
          <p:cNvSpPr>
            <a:spLocks noGrp="1"/>
          </p:cNvSpPr>
          <p:nvPr/>
        </p:nvSpPr>
        <p:spPr>
          <a:xfrm>
            <a:off x="720000" y="1110048"/>
            <a:ext cx="7704000"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Golos Text ExtraBold"/>
              <a:buNone/>
              <a:defRPr sz="2800" b="0" i="0" u="none" strike="noStrike" cap="none">
                <a:solidFill>
                  <a:schemeClr val="dk1"/>
                </a:solidFill>
                <a:latin typeface="Golos Text ExtraBold"/>
                <a:ea typeface="Golos Text ExtraBold"/>
                <a:cs typeface="Golos Text ExtraBold"/>
                <a:sym typeface="Golos Text ExtraBold"/>
              </a:defRPr>
            </a:lvl1pPr>
            <a:lvl2pPr marR="0" lvl="1" algn="ctr" rtl="0">
              <a:lnSpc>
                <a:spcPct val="100000"/>
              </a:lnSpc>
              <a:spcBef>
                <a:spcPts val="0"/>
              </a:spcBef>
              <a:spcAft>
                <a:spcPts val="0"/>
              </a:spcAft>
              <a:buClr>
                <a:schemeClr val="dk1"/>
              </a:buClr>
              <a:buSzPts val="2800"/>
              <a:buFont typeface="Golos Text ExtraBold"/>
              <a:buNone/>
              <a:defRPr sz="2800" b="0" i="0" u="none" strike="noStrike" cap="none">
                <a:solidFill>
                  <a:schemeClr val="dk1"/>
                </a:solidFill>
                <a:latin typeface="Golos Text ExtraBold"/>
                <a:ea typeface="Golos Text ExtraBold"/>
                <a:cs typeface="Golos Text ExtraBold"/>
                <a:sym typeface="Golos Text ExtraBold"/>
              </a:defRPr>
            </a:lvl2pPr>
            <a:lvl3pPr marR="0" lvl="2" algn="ctr" rtl="0">
              <a:lnSpc>
                <a:spcPct val="100000"/>
              </a:lnSpc>
              <a:spcBef>
                <a:spcPts val="0"/>
              </a:spcBef>
              <a:spcAft>
                <a:spcPts val="0"/>
              </a:spcAft>
              <a:buClr>
                <a:schemeClr val="dk1"/>
              </a:buClr>
              <a:buSzPts val="2800"/>
              <a:buFont typeface="Golos Text ExtraBold"/>
              <a:buNone/>
              <a:defRPr sz="2800" b="0" i="0" u="none" strike="noStrike" cap="none">
                <a:solidFill>
                  <a:schemeClr val="dk1"/>
                </a:solidFill>
                <a:latin typeface="Golos Text ExtraBold"/>
                <a:ea typeface="Golos Text ExtraBold"/>
                <a:cs typeface="Golos Text ExtraBold"/>
                <a:sym typeface="Golos Text ExtraBold"/>
              </a:defRPr>
            </a:lvl3pPr>
            <a:lvl4pPr marR="0" lvl="3" algn="ctr" rtl="0">
              <a:lnSpc>
                <a:spcPct val="100000"/>
              </a:lnSpc>
              <a:spcBef>
                <a:spcPts val="0"/>
              </a:spcBef>
              <a:spcAft>
                <a:spcPts val="0"/>
              </a:spcAft>
              <a:buClr>
                <a:schemeClr val="dk1"/>
              </a:buClr>
              <a:buSzPts val="2800"/>
              <a:buFont typeface="Golos Text ExtraBold"/>
              <a:buNone/>
              <a:defRPr sz="2800" b="0" i="0" u="none" strike="noStrike" cap="none">
                <a:solidFill>
                  <a:schemeClr val="dk1"/>
                </a:solidFill>
                <a:latin typeface="Golos Text ExtraBold"/>
                <a:ea typeface="Golos Text ExtraBold"/>
                <a:cs typeface="Golos Text ExtraBold"/>
                <a:sym typeface="Golos Text ExtraBold"/>
              </a:defRPr>
            </a:lvl4pPr>
            <a:lvl5pPr marR="0" lvl="4" algn="ctr" rtl="0">
              <a:lnSpc>
                <a:spcPct val="100000"/>
              </a:lnSpc>
              <a:spcBef>
                <a:spcPts val="0"/>
              </a:spcBef>
              <a:spcAft>
                <a:spcPts val="0"/>
              </a:spcAft>
              <a:buClr>
                <a:schemeClr val="dk1"/>
              </a:buClr>
              <a:buSzPts val="2800"/>
              <a:buFont typeface="Golos Text ExtraBold"/>
              <a:buNone/>
              <a:defRPr sz="2800" b="0" i="0" u="none" strike="noStrike" cap="none">
                <a:solidFill>
                  <a:schemeClr val="dk1"/>
                </a:solidFill>
                <a:latin typeface="Golos Text ExtraBold"/>
                <a:ea typeface="Golos Text ExtraBold"/>
                <a:cs typeface="Golos Text ExtraBold"/>
                <a:sym typeface="Golos Text ExtraBold"/>
              </a:defRPr>
            </a:lvl5pPr>
            <a:lvl6pPr marR="0" lvl="5" algn="ctr" rtl="0">
              <a:lnSpc>
                <a:spcPct val="100000"/>
              </a:lnSpc>
              <a:spcBef>
                <a:spcPts val="0"/>
              </a:spcBef>
              <a:spcAft>
                <a:spcPts val="0"/>
              </a:spcAft>
              <a:buClr>
                <a:schemeClr val="dk1"/>
              </a:buClr>
              <a:buSzPts val="2800"/>
              <a:buFont typeface="Golos Text ExtraBold"/>
              <a:buNone/>
              <a:defRPr sz="2800" b="0" i="0" u="none" strike="noStrike" cap="none">
                <a:solidFill>
                  <a:schemeClr val="dk1"/>
                </a:solidFill>
                <a:latin typeface="Golos Text ExtraBold"/>
                <a:ea typeface="Golos Text ExtraBold"/>
                <a:cs typeface="Golos Text ExtraBold"/>
                <a:sym typeface="Golos Text ExtraBold"/>
              </a:defRPr>
            </a:lvl6pPr>
            <a:lvl7pPr marR="0" lvl="6" algn="ctr" rtl="0">
              <a:lnSpc>
                <a:spcPct val="100000"/>
              </a:lnSpc>
              <a:spcBef>
                <a:spcPts val="0"/>
              </a:spcBef>
              <a:spcAft>
                <a:spcPts val="0"/>
              </a:spcAft>
              <a:buClr>
                <a:schemeClr val="dk1"/>
              </a:buClr>
              <a:buSzPts val="2800"/>
              <a:buFont typeface="Golos Text ExtraBold"/>
              <a:buNone/>
              <a:defRPr sz="2800" b="0" i="0" u="none" strike="noStrike" cap="none">
                <a:solidFill>
                  <a:schemeClr val="dk1"/>
                </a:solidFill>
                <a:latin typeface="Golos Text ExtraBold"/>
                <a:ea typeface="Golos Text ExtraBold"/>
                <a:cs typeface="Golos Text ExtraBold"/>
                <a:sym typeface="Golos Text ExtraBold"/>
              </a:defRPr>
            </a:lvl7pPr>
            <a:lvl8pPr marR="0" lvl="7" algn="ctr" rtl="0">
              <a:lnSpc>
                <a:spcPct val="100000"/>
              </a:lnSpc>
              <a:spcBef>
                <a:spcPts val="0"/>
              </a:spcBef>
              <a:spcAft>
                <a:spcPts val="0"/>
              </a:spcAft>
              <a:buClr>
                <a:schemeClr val="dk1"/>
              </a:buClr>
              <a:buSzPts val="2800"/>
              <a:buFont typeface="Golos Text ExtraBold"/>
              <a:buNone/>
              <a:defRPr sz="2800" b="0" i="0" u="none" strike="noStrike" cap="none">
                <a:solidFill>
                  <a:schemeClr val="dk1"/>
                </a:solidFill>
                <a:latin typeface="Golos Text ExtraBold"/>
                <a:ea typeface="Golos Text ExtraBold"/>
                <a:cs typeface="Golos Text ExtraBold"/>
                <a:sym typeface="Golos Text ExtraBold"/>
              </a:defRPr>
            </a:lvl8pPr>
            <a:lvl9pPr marR="0" lvl="8" algn="ctr" rtl="0">
              <a:lnSpc>
                <a:spcPct val="100000"/>
              </a:lnSpc>
              <a:spcBef>
                <a:spcPts val="0"/>
              </a:spcBef>
              <a:spcAft>
                <a:spcPts val="0"/>
              </a:spcAft>
              <a:buClr>
                <a:schemeClr val="dk1"/>
              </a:buClr>
              <a:buSzPts val="2800"/>
              <a:buFont typeface="Golos Text ExtraBold"/>
              <a:buNone/>
              <a:defRPr sz="2800" b="0" i="0" u="none" strike="noStrike" cap="none">
                <a:solidFill>
                  <a:schemeClr val="dk1"/>
                </a:solidFill>
                <a:latin typeface="Golos Text ExtraBold"/>
                <a:ea typeface="Golos Text ExtraBold"/>
                <a:cs typeface="Golos Text ExtraBold"/>
                <a:sym typeface="Golos Text ExtraBold"/>
              </a:defRPr>
            </a:lvl9pPr>
          </a:lstStyle>
          <a:p>
            <a:r>
              <a:rPr lang="en-US" dirty="0"/>
              <a:t>ACCURACY OF MODEL</a:t>
            </a:r>
          </a:p>
        </p:txBody>
      </p:sp>
      <p:pic>
        <p:nvPicPr>
          <p:cNvPr id="6" name="Picture 5">
            <a:extLst>
              <a:ext uri="{FF2B5EF4-FFF2-40B4-BE49-F238E27FC236}">
                <a16:creationId xmlns:a16="http://schemas.microsoft.com/office/drawing/2014/main" id="{E62A8377-D4C5-4FC1-FC2B-DF8B3BEFDFBC}"/>
              </a:ext>
            </a:extLst>
          </p:cNvPr>
          <p:cNvPicPr>
            <a:picLocks noChangeAspect="1"/>
          </p:cNvPicPr>
          <p:nvPr/>
        </p:nvPicPr>
        <p:blipFill>
          <a:blip r:embed="rId2"/>
          <a:stretch>
            <a:fillRect/>
          </a:stretch>
        </p:blipFill>
        <p:spPr>
          <a:xfrm>
            <a:off x="889551" y="2031513"/>
            <a:ext cx="5697626" cy="1672673"/>
          </a:xfrm>
          <a:prstGeom prst="rect">
            <a:avLst/>
          </a:prstGeom>
        </p:spPr>
      </p:pic>
      <p:sp>
        <p:nvSpPr>
          <p:cNvPr id="7" name="TextBox 7">
            <a:extLst>
              <a:ext uri="{FF2B5EF4-FFF2-40B4-BE49-F238E27FC236}">
                <a16:creationId xmlns:a16="http://schemas.microsoft.com/office/drawing/2014/main" id="{3B5112B7-9864-B0DC-B456-28C63A005709}"/>
              </a:ext>
            </a:extLst>
          </p:cNvPr>
          <p:cNvSpPr txBox="1"/>
          <p:nvPr/>
        </p:nvSpPr>
        <p:spPr>
          <a:xfrm>
            <a:off x="964095" y="3725674"/>
            <a:ext cx="209715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ACCURACY : 92 %</a:t>
            </a:r>
            <a:endParaRPr lang="en-PK" dirty="0"/>
          </a:p>
        </p:txBody>
      </p:sp>
    </p:spTree>
    <p:extLst>
      <p:ext uri="{BB962C8B-B14F-4D97-AF65-F5344CB8AC3E}">
        <p14:creationId xmlns:p14="http://schemas.microsoft.com/office/powerpoint/2010/main" val="821553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9">
          <a:extLst>
            <a:ext uri="{FF2B5EF4-FFF2-40B4-BE49-F238E27FC236}">
              <a16:creationId xmlns:a16="http://schemas.microsoft.com/office/drawing/2014/main" id="{840D85B4-DA12-6F2A-4D98-B6BE1E69114E}"/>
            </a:ext>
          </a:extLst>
        </p:cNvPr>
        <p:cNvGrpSpPr/>
        <p:nvPr/>
      </p:nvGrpSpPr>
      <p:grpSpPr>
        <a:xfrm>
          <a:off x="0" y="0"/>
          <a:ext cx="0" cy="0"/>
          <a:chOff x="0" y="0"/>
          <a:chExt cx="0" cy="0"/>
        </a:xfrm>
      </p:grpSpPr>
      <p:grpSp>
        <p:nvGrpSpPr>
          <p:cNvPr id="370" name="Google Shape;370;p32">
            <a:extLst>
              <a:ext uri="{FF2B5EF4-FFF2-40B4-BE49-F238E27FC236}">
                <a16:creationId xmlns:a16="http://schemas.microsoft.com/office/drawing/2014/main" id="{D2572212-6437-9CD4-A925-1A42F5FD46F0}"/>
              </a:ext>
            </a:extLst>
          </p:cNvPr>
          <p:cNvGrpSpPr/>
          <p:nvPr/>
        </p:nvGrpSpPr>
        <p:grpSpPr>
          <a:xfrm>
            <a:off x="6663856" y="570113"/>
            <a:ext cx="2787209" cy="4361514"/>
            <a:chOff x="6655691" y="1028736"/>
            <a:chExt cx="2787209" cy="4361514"/>
          </a:xfrm>
        </p:grpSpPr>
        <p:sp>
          <p:nvSpPr>
            <p:cNvPr id="371" name="Google Shape;371;p32">
              <a:extLst>
                <a:ext uri="{FF2B5EF4-FFF2-40B4-BE49-F238E27FC236}">
                  <a16:creationId xmlns:a16="http://schemas.microsoft.com/office/drawing/2014/main" id="{5497E86C-5AD0-01F0-3FF0-CD4996579CFD}"/>
                </a:ext>
              </a:extLst>
            </p:cNvPr>
            <p:cNvSpPr/>
            <p:nvPr/>
          </p:nvSpPr>
          <p:spPr>
            <a:xfrm>
              <a:off x="6712300" y="1088250"/>
              <a:ext cx="2730600" cy="43020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32">
              <a:extLst>
                <a:ext uri="{FF2B5EF4-FFF2-40B4-BE49-F238E27FC236}">
                  <a16:creationId xmlns:a16="http://schemas.microsoft.com/office/drawing/2014/main" id="{9940A7E8-0E8F-C31D-97E3-A4D5BB2B32F2}"/>
                </a:ext>
              </a:extLst>
            </p:cNvPr>
            <p:cNvGrpSpPr/>
            <p:nvPr/>
          </p:nvGrpSpPr>
          <p:grpSpPr>
            <a:xfrm>
              <a:off x="8560703" y="1028736"/>
              <a:ext cx="118495" cy="119191"/>
              <a:chOff x="4512753" y="952912"/>
              <a:chExt cx="118495" cy="119191"/>
            </a:xfrm>
          </p:grpSpPr>
          <p:sp>
            <p:nvSpPr>
              <p:cNvPr id="373" name="Google Shape;373;p32">
                <a:extLst>
                  <a:ext uri="{FF2B5EF4-FFF2-40B4-BE49-F238E27FC236}">
                    <a16:creationId xmlns:a16="http://schemas.microsoft.com/office/drawing/2014/main" id="{716C3A92-D596-E83A-A389-D7F579785515}"/>
                  </a:ext>
                </a:extLst>
              </p:cNvPr>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a:extLst>
                  <a:ext uri="{FF2B5EF4-FFF2-40B4-BE49-F238E27FC236}">
                    <a16:creationId xmlns:a16="http://schemas.microsoft.com/office/drawing/2014/main" id="{B475EAD7-24B2-84C9-1B51-A645B0ABCAF6}"/>
                  </a:ext>
                </a:extLst>
              </p:cNvPr>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32">
              <a:extLst>
                <a:ext uri="{FF2B5EF4-FFF2-40B4-BE49-F238E27FC236}">
                  <a16:creationId xmlns:a16="http://schemas.microsoft.com/office/drawing/2014/main" id="{E00E8B19-9140-9E6C-99D1-3F90453F0825}"/>
                </a:ext>
              </a:extLst>
            </p:cNvPr>
            <p:cNvGrpSpPr/>
            <p:nvPr/>
          </p:nvGrpSpPr>
          <p:grpSpPr>
            <a:xfrm>
              <a:off x="6655691" y="4812436"/>
              <a:ext cx="118495" cy="119191"/>
              <a:chOff x="4512753" y="952912"/>
              <a:chExt cx="118495" cy="119191"/>
            </a:xfrm>
          </p:grpSpPr>
          <p:sp>
            <p:nvSpPr>
              <p:cNvPr id="376" name="Google Shape;376;p32">
                <a:extLst>
                  <a:ext uri="{FF2B5EF4-FFF2-40B4-BE49-F238E27FC236}">
                    <a16:creationId xmlns:a16="http://schemas.microsoft.com/office/drawing/2014/main" id="{84DDCB1E-422A-6A18-98E4-D3B02B715C80}"/>
                  </a:ext>
                </a:extLst>
              </p:cNvPr>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a:extLst>
                  <a:ext uri="{FF2B5EF4-FFF2-40B4-BE49-F238E27FC236}">
                    <a16:creationId xmlns:a16="http://schemas.microsoft.com/office/drawing/2014/main" id="{1A998A3A-1CD9-FA67-F566-66920DAD4AD4}"/>
                  </a:ext>
                </a:extLst>
              </p:cNvPr>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9" name="Google Shape;379;p32">
            <a:extLst>
              <a:ext uri="{FF2B5EF4-FFF2-40B4-BE49-F238E27FC236}">
                <a16:creationId xmlns:a16="http://schemas.microsoft.com/office/drawing/2014/main" id="{D46BC0E5-7DA4-FD32-2E44-E05D22FFC840}"/>
              </a:ext>
            </a:extLst>
          </p:cNvPr>
          <p:cNvSpPr txBox="1">
            <a:spLocks noGrp="1"/>
          </p:cNvSpPr>
          <p:nvPr>
            <p:ph type="body" idx="1"/>
          </p:nvPr>
        </p:nvSpPr>
        <p:spPr>
          <a:xfrm>
            <a:off x="562310" y="1724627"/>
            <a:ext cx="3116555" cy="2411438"/>
          </a:xfrm>
          <a:prstGeom prst="rect">
            <a:avLst/>
          </a:prstGeom>
        </p:spPr>
        <p:txBody>
          <a:bodyPr spcFirstLastPara="1" wrap="square" lIns="91425" tIns="91425" rIns="91425" bIns="91425" anchor="t" anchorCtr="0">
            <a:noAutofit/>
          </a:bodyPr>
          <a:lstStyle/>
          <a:p>
            <a:endParaRPr lang="en-US" sz="1600" dirty="0"/>
          </a:p>
        </p:txBody>
      </p:sp>
      <p:sp>
        <p:nvSpPr>
          <p:cNvPr id="380" name="Google Shape;380;p32">
            <a:extLst>
              <a:ext uri="{FF2B5EF4-FFF2-40B4-BE49-F238E27FC236}">
                <a16:creationId xmlns:a16="http://schemas.microsoft.com/office/drawing/2014/main" id="{60CAC1EB-ECBB-5B68-FE38-C99329B42108}"/>
              </a:ext>
            </a:extLst>
          </p:cNvPr>
          <p:cNvSpPr txBox="1">
            <a:spLocks noGrp="1"/>
          </p:cNvSpPr>
          <p:nvPr>
            <p:ph type="title"/>
          </p:nvPr>
        </p:nvSpPr>
        <p:spPr>
          <a:xfrm>
            <a:off x="484347" y="402104"/>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Work </a:t>
            </a:r>
            <a:endParaRPr dirty="0"/>
          </a:p>
        </p:txBody>
      </p:sp>
    </p:spTree>
    <p:extLst>
      <p:ext uri="{BB962C8B-B14F-4D97-AF65-F5344CB8AC3E}">
        <p14:creationId xmlns:p14="http://schemas.microsoft.com/office/powerpoint/2010/main" val="376580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BCA0-A593-250D-52AF-6362F14A17D2}"/>
              </a:ext>
            </a:extLst>
          </p:cNvPr>
          <p:cNvSpPr>
            <a:spLocks noGrp="1"/>
          </p:cNvSpPr>
          <p:nvPr>
            <p:ph type="title"/>
          </p:nvPr>
        </p:nvSpPr>
        <p:spPr/>
        <p:txBody>
          <a:bodyPr/>
          <a:lstStyle/>
          <a:p>
            <a:r>
              <a:rPr lang="en-US" dirty="0"/>
              <a:t>   		GROUP MEMBERS</a:t>
            </a:r>
          </a:p>
        </p:txBody>
      </p:sp>
      <p:pic>
        <p:nvPicPr>
          <p:cNvPr id="6" name="Picture 5">
            <a:extLst>
              <a:ext uri="{FF2B5EF4-FFF2-40B4-BE49-F238E27FC236}">
                <a16:creationId xmlns:a16="http://schemas.microsoft.com/office/drawing/2014/main" id="{784CD913-BE21-0564-F2A5-32311523D2E7}"/>
              </a:ext>
            </a:extLst>
          </p:cNvPr>
          <p:cNvPicPr>
            <a:picLocks noChangeAspect="1"/>
          </p:cNvPicPr>
          <p:nvPr/>
        </p:nvPicPr>
        <p:blipFill>
          <a:blip r:embed="rId2"/>
          <a:stretch>
            <a:fillRect/>
          </a:stretch>
        </p:blipFill>
        <p:spPr>
          <a:xfrm>
            <a:off x="1295632" y="1017946"/>
            <a:ext cx="1484523" cy="1484523"/>
          </a:xfrm>
          <a:prstGeom prst="rect">
            <a:avLst/>
          </a:prstGeom>
        </p:spPr>
      </p:pic>
      <p:sp>
        <p:nvSpPr>
          <p:cNvPr id="8" name="TextBox 7">
            <a:extLst>
              <a:ext uri="{FF2B5EF4-FFF2-40B4-BE49-F238E27FC236}">
                <a16:creationId xmlns:a16="http://schemas.microsoft.com/office/drawing/2014/main" id="{F45226EA-DCC3-917C-C7F4-AB4806C6CB0B}"/>
              </a:ext>
            </a:extLst>
          </p:cNvPr>
          <p:cNvSpPr txBox="1"/>
          <p:nvPr/>
        </p:nvSpPr>
        <p:spPr>
          <a:xfrm>
            <a:off x="1440233" y="2571750"/>
            <a:ext cx="1484523" cy="307777"/>
          </a:xfrm>
          <a:prstGeom prst="rect">
            <a:avLst/>
          </a:prstGeom>
          <a:noFill/>
        </p:spPr>
        <p:txBody>
          <a:bodyPr wrap="square">
            <a:spAutoFit/>
          </a:bodyPr>
          <a:lstStyle/>
          <a:p>
            <a:r>
              <a:rPr lang="en-US" dirty="0"/>
              <a:t>ROBASS ATIF</a:t>
            </a:r>
          </a:p>
        </p:txBody>
      </p:sp>
      <p:sp>
        <p:nvSpPr>
          <p:cNvPr id="13" name="TextBox 12">
            <a:extLst>
              <a:ext uri="{FF2B5EF4-FFF2-40B4-BE49-F238E27FC236}">
                <a16:creationId xmlns:a16="http://schemas.microsoft.com/office/drawing/2014/main" id="{88BF5020-7EA1-5C5F-AB13-8DE9EF70A491}"/>
              </a:ext>
            </a:extLst>
          </p:cNvPr>
          <p:cNvSpPr txBox="1"/>
          <p:nvPr/>
        </p:nvSpPr>
        <p:spPr>
          <a:xfrm>
            <a:off x="5075124" y="2599750"/>
            <a:ext cx="2060155" cy="307777"/>
          </a:xfrm>
          <a:prstGeom prst="rect">
            <a:avLst/>
          </a:prstGeom>
          <a:noFill/>
        </p:spPr>
        <p:txBody>
          <a:bodyPr wrap="square">
            <a:spAutoFit/>
          </a:bodyPr>
          <a:lstStyle/>
          <a:p>
            <a:r>
              <a:rPr lang="en-US" dirty="0"/>
              <a:t>MOHAMMAD TAYYAB</a:t>
            </a:r>
          </a:p>
        </p:txBody>
      </p:sp>
      <p:pic>
        <p:nvPicPr>
          <p:cNvPr id="18" name="Picture 17">
            <a:extLst>
              <a:ext uri="{FF2B5EF4-FFF2-40B4-BE49-F238E27FC236}">
                <a16:creationId xmlns:a16="http://schemas.microsoft.com/office/drawing/2014/main" id="{44DCBC26-925C-CBE8-21CA-38D9EB28FBA4}"/>
              </a:ext>
            </a:extLst>
          </p:cNvPr>
          <p:cNvPicPr>
            <a:picLocks noChangeAspect="1"/>
          </p:cNvPicPr>
          <p:nvPr/>
        </p:nvPicPr>
        <p:blipFill>
          <a:blip r:embed="rId3"/>
          <a:stretch>
            <a:fillRect/>
          </a:stretch>
        </p:blipFill>
        <p:spPr>
          <a:xfrm>
            <a:off x="1207018" y="3167831"/>
            <a:ext cx="1484523" cy="1484523"/>
          </a:xfrm>
          <a:prstGeom prst="rect">
            <a:avLst/>
          </a:prstGeom>
        </p:spPr>
      </p:pic>
      <p:sp>
        <p:nvSpPr>
          <p:cNvPr id="19" name="TextBox 18">
            <a:extLst>
              <a:ext uri="{FF2B5EF4-FFF2-40B4-BE49-F238E27FC236}">
                <a16:creationId xmlns:a16="http://schemas.microsoft.com/office/drawing/2014/main" id="{1A7BF0B9-602B-6D2B-16F3-3DEB2F77760D}"/>
              </a:ext>
            </a:extLst>
          </p:cNvPr>
          <p:cNvSpPr txBox="1"/>
          <p:nvPr/>
        </p:nvSpPr>
        <p:spPr>
          <a:xfrm>
            <a:off x="1007815" y="4718820"/>
            <a:ext cx="2060155" cy="307777"/>
          </a:xfrm>
          <a:prstGeom prst="rect">
            <a:avLst/>
          </a:prstGeom>
          <a:noFill/>
        </p:spPr>
        <p:txBody>
          <a:bodyPr wrap="square">
            <a:spAutoFit/>
          </a:bodyPr>
          <a:lstStyle/>
          <a:p>
            <a:r>
              <a:rPr lang="en-US" dirty="0"/>
              <a:t>MOHAMMAD AHMAD</a:t>
            </a:r>
          </a:p>
        </p:txBody>
      </p:sp>
      <p:pic>
        <p:nvPicPr>
          <p:cNvPr id="21" name="Picture 20">
            <a:extLst>
              <a:ext uri="{FF2B5EF4-FFF2-40B4-BE49-F238E27FC236}">
                <a16:creationId xmlns:a16="http://schemas.microsoft.com/office/drawing/2014/main" id="{80702145-874A-FAA6-F437-23B48E6B2AB2}"/>
              </a:ext>
            </a:extLst>
          </p:cNvPr>
          <p:cNvPicPr>
            <a:picLocks noChangeAspect="1"/>
          </p:cNvPicPr>
          <p:nvPr/>
        </p:nvPicPr>
        <p:blipFill>
          <a:blip r:embed="rId4"/>
          <a:stretch>
            <a:fillRect/>
          </a:stretch>
        </p:blipFill>
        <p:spPr>
          <a:xfrm>
            <a:off x="5448302" y="3025012"/>
            <a:ext cx="1627342" cy="1627342"/>
          </a:xfrm>
          <a:prstGeom prst="rect">
            <a:avLst/>
          </a:prstGeom>
        </p:spPr>
      </p:pic>
      <p:sp>
        <p:nvSpPr>
          <p:cNvPr id="22" name="TextBox 21">
            <a:extLst>
              <a:ext uri="{FF2B5EF4-FFF2-40B4-BE49-F238E27FC236}">
                <a16:creationId xmlns:a16="http://schemas.microsoft.com/office/drawing/2014/main" id="{FE1C1703-8002-2AA8-6A6C-35B887B43238}"/>
              </a:ext>
            </a:extLst>
          </p:cNvPr>
          <p:cNvSpPr txBox="1"/>
          <p:nvPr/>
        </p:nvSpPr>
        <p:spPr>
          <a:xfrm>
            <a:off x="5075124" y="4718820"/>
            <a:ext cx="2823612" cy="307777"/>
          </a:xfrm>
          <a:prstGeom prst="rect">
            <a:avLst/>
          </a:prstGeom>
          <a:noFill/>
        </p:spPr>
        <p:txBody>
          <a:bodyPr wrap="square">
            <a:spAutoFit/>
          </a:bodyPr>
          <a:lstStyle/>
          <a:p>
            <a:r>
              <a:rPr lang="en-US" dirty="0"/>
              <a:t>MOHAMMAD SAAD AKMAL</a:t>
            </a:r>
          </a:p>
        </p:txBody>
      </p:sp>
      <p:pic>
        <p:nvPicPr>
          <p:cNvPr id="4" name="Picture 3">
            <a:extLst>
              <a:ext uri="{FF2B5EF4-FFF2-40B4-BE49-F238E27FC236}">
                <a16:creationId xmlns:a16="http://schemas.microsoft.com/office/drawing/2014/main" id="{8FC39A2D-A53C-42E6-88A8-634D389DD386}"/>
              </a:ext>
            </a:extLst>
          </p:cNvPr>
          <p:cNvPicPr>
            <a:picLocks noChangeAspect="1"/>
          </p:cNvPicPr>
          <p:nvPr/>
        </p:nvPicPr>
        <p:blipFill>
          <a:blip r:embed="rId5"/>
          <a:stretch>
            <a:fillRect/>
          </a:stretch>
        </p:blipFill>
        <p:spPr>
          <a:xfrm>
            <a:off x="5248900" y="945604"/>
            <a:ext cx="1712605" cy="1654146"/>
          </a:xfrm>
          <a:prstGeom prst="rect">
            <a:avLst/>
          </a:prstGeom>
        </p:spPr>
      </p:pic>
    </p:spTree>
    <p:extLst>
      <p:ext uri="{BB962C8B-B14F-4D97-AF65-F5344CB8AC3E}">
        <p14:creationId xmlns:p14="http://schemas.microsoft.com/office/powerpoint/2010/main" val="521748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5EAA9-E326-4A7F-1143-F8EA185A7BFD}"/>
              </a:ext>
            </a:extLst>
          </p:cNvPr>
          <p:cNvSpPr>
            <a:spLocks noGrp="1"/>
          </p:cNvSpPr>
          <p:nvPr>
            <p:ph type="body" idx="1"/>
          </p:nvPr>
        </p:nvSpPr>
        <p:spPr>
          <a:xfrm>
            <a:off x="719999" y="1401575"/>
            <a:ext cx="6933131" cy="3207000"/>
          </a:xfrm>
        </p:spPr>
        <p:txBody>
          <a:bodyPr/>
          <a:lstStyle/>
          <a:p>
            <a:pPr marL="152400" indent="0">
              <a:buNone/>
            </a:pPr>
            <a:r>
              <a:rPr lang="en-US" sz="1800" dirty="0"/>
              <a:t>Achieving an accuracy of 92%, this project provides valuable insights to help organizations predict movie success. These predictions enable studios to optimize marketing strategies, forecast box office performance, and enhance audience targeting. By leveraging advanced features, it supports better resource allocation and strategic planning.</a:t>
            </a:r>
          </a:p>
        </p:txBody>
      </p:sp>
      <p:sp>
        <p:nvSpPr>
          <p:cNvPr id="3" name="Title 2">
            <a:extLst>
              <a:ext uri="{FF2B5EF4-FFF2-40B4-BE49-F238E27FC236}">
                <a16:creationId xmlns:a16="http://schemas.microsoft.com/office/drawing/2014/main" id="{150539E9-754A-723E-CA97-E1F4E365D9BB}"/>
              </a:ext>
            </a:extLst>
          </p:cNvPr>
          <p:cNvSpPr>
            <a:spLocks noGrp="1"/>
          </p:cNvSpPr>
          <p:nvPr>
            <p:ph type="title"/>
          </p:nvPr>
        </p:nvSpPr>
        <p:spPr/>
        <p:txBody>
          <a:bodyPr/>
          <a:lstStyle/>
          <a:p>
            <a:r>
              <a:rPr lang="en-US" dirty="0"/>
              <a:t>Conclusion</a:t>
            </a:r>
            <a:endParaRPr lang="en-GB" dirty="0"/>
          </a:p>
        </p:txBody>
      </p:sp>
    </p:spTree>
    <p:extLst>
      <p:ext uri="{BB962C8B-B14F-4D97-AF65-F5344CB8AC3E}">
        <p14:creationId xmlns:p14="http://schemas.microsoft.com/office/powerpoint/2010/main" val="3593255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8"/>
          <p:cNvSpPr/>
          <p:nvPr/>
        </p:nvSpPr>
        <p:spPr>
          <a:xfrm flipH="1">
            <a:off x="1070001" y="481050"/>
            <a:ext cx="2905800"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txBox="1">
            <a:spLocks noGrp="1"/>
          </p:cNvSpPr>
          <p:nvPr>
            <p:ph type="title"/>
          </p:nvPr>
        </p:nvSpPr>
        <p:spPr>
          <a:xfrm>
            <a:off x="4760975" y="1587088"/>
            <a:ext cx="3555900" cy="97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grpSp>
        <p:nvGrpSpPr>
          <p:cNvPr id="843" name="Google Shape;843;p48"/>
          <p:cNvGrpSpPr/>
          <p:nvPr/>
        </p:nvGrpSpPr>
        <p:grpSpPr>
          <a:xfrm>
            <a:off x="828217" y="1318567"/>
            <a:ext cx="3389368" cy="2506365"/>
            <a:chOff x="4556675" y="1428450"/>
            <a:chExt cx="1319950" cy="976075"/>
          </a:xfrm>
        </p:grpSpPr>
        <p:sp>
          <p:nvSpPr>
            <p:cNvPr id="844" name="Google Shape;844;p48"/>
            <p:cNvSpPr/>
            <p:nvPr/>
          </p:nvSpPr>
          <p:spPr>
            <a:xfrm>
              <a:off x="4928100" y="1428450"/>
              <a:ext cx="377000" cy="372175"/>
            </a:xfrm>
            <a:custGeom>
              <a:avLst/>
              <a:gdLst/>
              <a:ahLst/>
              <a:cxnLst/>
              <a:rect l="l" t="t" r="r" b="b"/>
              <a:pathLst>
                <a:path w="15080" h="14887" extrusionOk="0">
                  <a:moveTo>
                    <a:pt x="7542" y="4099"/>
                  </a:moveTo>
                  <a:cubicBezTo>
                    <a:pt x="7782" y="4099"/>
                    <a:pt x="8026" y="4125"/>
                    <a:pt x="8269" y="4180"/>
                  </a:cubicBezTo>
                  <a:cubicBezTo>
                    <a:pt x="10067" y="4581"/>
                    <a:pt x="11198" y="6379"/>
                    <a:pt x="10797" y="8177"/>
                  </a:cubicBezTo>
                  <a:cubicBezTo>
                    <a:pt x="10449" y="9729"/>
                    <a:pt x="9069" y="10785"/>
                    <a:pt x="7541" y="10785"/>
                  </a:cubicBezTo>
                  <a:cubicBezTo>
                    <a:pt x="7300" y="10785"/>
                    <a:pt x="7055" y="10759"/>
                    <a:pt x="6810" y="10704"/>
                  </a:cubicBezTo>
                  <a:cubicBezTo>
                    <a:pt x="5012" y="10302"/>
                    <a:pt x="3870" y="8515"/>
                    <a:pt x="4272" y="6717"/>
                  </a:cubicBezTo>
                  <a:cubicBezTo>
                    <a:pt x="4620" y="5163"/>
                    <a:pt x="6010" y="4099"/>
                    <a:pt x="7542" y="4099"/>
                  </a:cubicBezTo>
                  <a:close/>
                  <a:moveTo>
                    <a:pt x="8362" y="1"/>
                  </a:moveTo>
                  <a:cubicBezTo>
                    <a:pt x="7901" y="1"/>
                    <a:pt x="7480" y="318"/>
                    <a:pt x="7370" y="785"/>
                  </a:cubicBezTo>
                  <a:lnTo>
                    <a:pt x="7043" y="2255"/>
                  </a:lnTo>
                  <a:cubicBezTo>
                    <a:pt x="6821" y="2276"/>
                    <a:pt x="6598" y="2308"/>
                    <a:pt x="6387" y="2361"/>
                  </a:cubicBezTo>
                  <a:lnTo>
                    <a:pt x="5615" y="1071"/>
                  </a:lnTo>
                  <a:cubicBezTo>
                    <a:pt x="5426" y="756"/>
                    <a:pt x="5093" y="580"/>
                    <a:pt x="4752" y="580"/>
                  </a:cubicBezTo>
                  <a:cubicBezTo>
                    <a:pt x="4578" y="580"/>
                    <a:pt x="4401" y="625"/>
                    <a:pt x="4240" y="722"/>
                  </a:cubicBezTo>
                  <a:lnTo>
                    <a:pt x="3183" y="1356"/>
                  </a:lnTo>
                  <a:cubicBezTo>
                    <a:pt x="2707" y="1631"/>
                    <a:pt x="2549" y="2255"/>
                    <a:pt x="2834" y="2731"/>
                  </a:cubicBezTo>
                  <a:lnTo>
                    <a:pt x="3606" y="4021"/>
                  </a:lnTo>
                  <a:cubicBezTo>
                    <a:pt x="3405" y="4254"/>
                    <a:pt x="3225" y="4507"/>
                    <a:pt x="3056" y="4782"/>
                  </a:cubicBezTo>
                  <a:lnTo>
                    <a:pt x="1586" y="4454"/>
                  </a:lnTo>
                  <a:cubicBezTo>
                    <a:pt x="1510" y="4436"/>
                    <a:pt x="1433" y="4428"/>
                    <a:pt x="1358" y="4428"/>
                  </a:cubicBezTo>
                  <a:cubicBezTo>
                    <a:pt x="902" y="4428"/>
                    <a:pt x="491" y="4743"/>
                    <a:pt x="391" y="5205"/>
                  </a:cubicBezTo>
                  <a:lnTo>
                    <a:pt x="116" y="6411"/>
                  </a:lnTo>
                  <a:cubicBezTo>
                    <a:pt x="0" y="6950"/>
                    <a:pt x="338" y="7489"/>
                    <a:pt x="878" y="7606"/>
                  </a:cubicBezTo>
                  <a:lnTo>
                    <a:pt x="2358" y="7944"/>
                  </a:lnTo>
                  <a:cubicBezTo>
                    <a:pt x="2379" y="8251"/>
                    <a:pt x="2443" y="8557"/>
                    <a:pt x="2527" y="8864"/>
                  </a:cubicBezTo>
                  <a:lnTo>
                    <a:pt x="1269" y="9699"/>
                  </a:lnTo>
                  <a:cubicBezTo>
                    <a:pt x="814" y="10006"/>
                    <a:pt x="687" y="10630"/>
                    <a:pt x="994" y="11095"/>
                  </a:cubicBezTo>
                  <a:lnTo>
                    <a:pt x="1681" y="12110"/>
                  </a:lnTo>
                  <a:cubicBezTo>
                    <a:pt x="1873" y="12402"/>
                    <a:pt x="2190" y="12560"/>
                    <a:pt x="2514" y="12560"/>
                  </a:cubicBezTo>
                  <a:cubicBezTo>
                    <a:pt x="2707" y="12560"/>
                    <a:pt x="2903" y="12504"/>
                    <a:pt x="3077" y="12385"/>
                  </a:cubicBezTo>
                  <a:lnTo>
                    <a:pt x="4325" y="11550"/>
                  </a:lnTo>
                  <a:cubicBezTo>
                    <a:pt x="4505" y="11687"/>
                    <a:pt x="4685" y="11814"/>
                    <a:pt x="4875" y="11920"/>
                  </a:cubicBezTo>
                  <a:lnTo>
                    <a:pt x="4547" y="13400"/>
                  </a:lnTo>
                  <a:cubicBezTo>
                    <a:pt x="4420" y="13940"/>
                    <a:pt x="4769" y="14468"/>
                    <a:pt x="5308" y="14595"/>
                  </a:cubicBezTo>
                  <a:lnTo>
                    <a:pt x="6503" y="14860"/>
                  </a:lnTo>
                  <a:cubicBezTo>
                    <a:pt x="6580" y="14878"/>
                    <a:pt x="6657" y="14886"/>
                    <a:pt x="6732" y="14886"/>
                  </a:cubicBezTo>
                  <a:cubicBezTo>
                    <a:pt x="7188" y="14886"/>
                    <a:pt x="7600" y="14571"/>
                    <a:pt x="7709" y="14109"/>
                  </a:cubicBezTo>
                  <a:lnTo>
                    <a:pt x="8037" y="12628"/>
                  </a:lnTo>
                  <a:cubicBezTo>
                    <a:pt x="8259" y="12607"/>
                    <a:pt x="8481" y="12576"/>
                    <a:pt x="8692" y="12523"/>
                  </a:cubicBezTo>
                  <a:lnTo>
                    <a:pt x="9464" y="13823"/>
                  </a:lnTo>
                  <a:cubicBezTo>
                    <a:pt x="9653" y="14138"/>
                    <a:pt x="9986" y="14314"/>
                    <a:pt x="10328" y="14314"/>
                  </a:cubicBezTo>
                  <a:cubicBezTo>
                    <a:pt x="10502" y="14314"/>
                    <a:pt x="10678" y="14269"/>
                    <a:pt x="10839" y="14172"/>
                  </a:cubicBezTo>
                  <a:lnTo>
                    <a:pt x="11896" y="13538"/>
                  </a:lnTo>
                  <a:cubicBezTo>
                    <a:pt x="12372" y="13252"/>
                    <a:pt x="12531" y="12639"/>
                    <a:pt x="12245" y="12163"/>
                  </a:cubicBezTo>
                  <a:lnTo>
                    <a:pt x="11473" y="10862"/>
                  </a:lnTo>
                  <a:cubicBezTo>
                    <a:pt x="11674" y="10630"/>
                    <a:pt x="11854" y="10376"/>
                    <a:pt x="12013" y="10112"/>
                  </a:cubicBezTo>
                  <a:lnTo>
                    <a:pt x="13493" y="10440"/>
                  </a:lnTo>
                  <a:cubicBezTo>
                    <a:pt x="13568" y="10457"/>
                    <a:pt x="13643" y="10466"/>
                    <a:pt x="13716" y="10466"/>
                  </a:cubicBezTo>
                  <a:cubicBezTo>
                    <a:pt x="14172" y="10466"/>
                    <a:pt x="14579" y="10142"/>
                    <a:pt x="14688" y="9678"/>
                  </a:cubicBezTo>
                  <a:lnTo>
                    <a:pt x="14952" y="8483"/>
                  </a:lnTo>
                  <a:cubicBezTo>
                    <a:pt x="15079" y="7944"/>
                    <a:pt x="14741" y="7405"/>
                    <a:pt x="14201" y="7278"/>
                  </a:cubicBezTo>
                  <a:lnTo>
                    <a:pt x="12721" y="6950"/>
                  </a:lnTo>
                  <a:cubicBezTo>
                    <a:pt x="12700" y="6633"/>
                    <a:pt x="12636" y="6326"/>
                    <a:pt x="12552" y="6030"/>
                  </a:cubicBezTo>
                  <a:lnTo>
                    <a:pt x="13810" y="5195"/>
                  </a:lnTo>
                  <a:cubicBezTo>
                    <a:pt x="14265" y="4877"/>
                    <a:pt x="14392" y="4254"/>
                    <a:pt x="14085" y="3799"/>
                  </a:cubicBezTo>
                  <a:lnTo>
                    <a:pt x="13398" y="2773"/>
                  </a:lnTo>
                  <a:cubicBezTo>
                    <a:pt x="13205" y="2487"/>
                    <a:pt x="12886" y="2331"/>
                    <a:pt x="12560" y="2331"/>
                  </a:cubicBezTo>
                  <a:cubicBezTo>
                    <a:pt x="12368" y="2331"/>
                    <a:pt x="12174" y="2385"/>
                    <a:pt x="12002" y="2498"/>
                  </a:cubicBezTo>
                  <a:lnTo>
                    <a:pt x="10754" y="3344"/>
                  </a:lnTo>
                  <a:cubicBezTo>
                    <a:pt x="10574" y="3207"/>
                    <a:pt x="10395" y="3080"/>
                    <a:pt x="10204" y="2963"/>
                  </a:cubicBezTo>
                  <a:lnTo>
                    <a:pt x="10532" y="1494"/>
                  </a:lnTo>
                  <a:cubicBezTo>
                    <a:pt x="10659" y="954"/>
                    <a:pt x="10310" y="415"/>
                    <a:pt x="9771" y="299"/>
                  </a:cubicBezTo>
                  <a:lnTo>
                    <a:pt x="8576" y="24"/>
                  </a:lnTo>
                  <a:cubicBezTo>
                    <a:pt x="8504" y="8"/>
                    <a:pt x="8433" y="1"/>
                    <a:pt x="8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5257475" y="1981500"/>
              <a:ext cx="293725" cy="291425"/>
            </a:xfrm>
            <a:custGeom>
              <a:avLst/>
              <a:gdLst/>
              <a:ahLst/>
              <a:cxnLst/>
              <a:rect l="l" t="t" r="r" b="b"/>
              <a:pathLst>
                <a:path w="11749" h="11657" extrusionOk="0">
                  <a:moveTo>
                    <a:pt x="5879" y="3221"/>
                  </a:moveTo>
                  <a:cubicBezTo>
                    <a:pt x="6370" y="3221"/>
                    <a:pt x="6866" y="3360"/>
                    <a:pt x="7308" y="3650"/>
                  </a:cubicBezTo>
                  <a:cubicBezTo>
                    <a:pt x="8502" y="4443"/>
                    <a:pt x="8841" y="6061"/>
                    <a:pt x="8058" y="7256"/>
                  </a:cubicBezTo>
                  <a:cubicBezTo>
                    <a:pt x="7556" y="8020"/>
                    <a:pt x="6722" y="8436"/>
                    <a:pt x="5871" y="8436"/>
                  </a:cubicBezTo>
                  <a:cubicBezTo>
                    <a:pt x="5380" y="8436"/>
                    <a:pt x="4883" y="8297"/>
                    <a:pt x="4442" y="8007"/>
                  </a:cubicBezTo>
                  <a:cubicBezTo>
                    <a:pt x="3247" y="7214"/>
                    <a:pt x="2909" y="5596"/>
                    <a:pt x="3702" y="4401"/>
                  </a:cubicBezTo>
                  <a:cubicBezTo>
                    <a:pt x="4198" y="3637"/>
                    <a:pt x="5029" y="3221"/>
                    <a:pt x="5879" y="3221"/>
                  </a:cubicBezTo>
                  <a:close/>
                  <a:moveTo>
                    <a:pt x="5446" y="1"/>
                  </a:moveTo>
                  <a:cubicBezTo>
                    <a:pt x="5401" y="1"/>
                    <a:pt x="5355" y="5"/>
                    <a:pt x="5309" y="13"/>
                  </a:cubicBezTo>
                  <a:lnTo>
                    <a:pt x="4368" y="182"/>
                  </a:lnTo>
                  <a:cubicBezTo>
                    <a:pt x="3945" y="266"/>
                    <a:pt x="3659" y="668"/>
                    <a:pt x="3733" y="1091"/>
                  </a:cubicBezTo>
                  <a:lnTo>
                    <a:pt x="3945" y="2254"/>
                  </a:lnTo>
                  <a:cubicBezTo>
                    <a:pt x="3733" y="2371"/>
                    <a:pt x="3533" y="2498"/>
                    <a:pt x="3342" y="2656"/>
                  </a:cubicBezTo>
                  <a:lnTo>
                    <a:pt x="2359" y="2011"/>
                  </a:lnTo>
                  <a:cubicBezTo>
                    <a:pt x="2223" y="1922"/>
                    <a:pt x="2073" y="1880"/>
                    <a:pt x="1926" y="1880"/>
                  </a:cubicBezTo>
                  <a:cubicBezTo>
                    <a:pt x="1671" y="1880"/>
                    <a:pt x="1424" y="2006"/>
                    <a:pt x="1270" y="2233"/>
                  </a:cubicBezTo>
                  <a:lnTo>
                    <a:pt x="741" y="3037"/>
                  </a:lnTo>
                  <a:cubicBezTo>
                    <a:pt x="508" y="3396"/>
                    <a:pt x="603" y="3883"/>
                    <a:pt x="974" y="4115"/>
                  </a:cubicBezTo>
                  <a:lnTo>
                    <a:pt x="1957" y="4761"/>
                  </a:lnTo>
                  <a:cubicBezTo>
                    <a:pt x="1894" y="5004"/>
                    <a:pt x="1841" y="5236"/>
                    <a:pt x="1830" y="5480"/>
                  </a:cubicBezTo>
                  <a:lnTo>
                    <a:pt x="677" y="5755"/>
                  </a:lnTo>
                  <a:cubicBezTo>
                    <a:pt x="255" y="5850"/>
                    <a:pt x="1" y="6273"/>
                    <a:pt x="96" y="6696"/>
                  </a:cubicBezTo>
                  <a:lnTo>
                    <a:pt x="318" y="7626"/>
                  </a:lnTo>
                  <a:cubicBezTo>
                    <a:pt x="400" y="7989"/>
                    <a:pt x="723" y="8228"/>
                    <a:pt x="1080" y="8228"/>
                  </a:cubicBezTo>
                  <a:cubicBezTo>
                    <a:pt x="1139" y="8228"/>
                    <a:pt x="1199" y="8221"/>
                    <a:pt x="1259" y="8208"/>
                  </a:cubicBezTo>
                  <a:lnTo>
                    <a:pt x="2401" y="7943"/>
                  </a:lnTo>
                  <a:cubicBezTo>
                    <a:pt x="2496" y="8081"/>
                    <a:pt x="2591" y="8229"/>
                    <a:pt x="2697" y="8366"/>
                  </a:cubicBezTo>
                  <a:lnTo>
                    <a:pt x="2052" y="9350"/>
                  </a:lnTo>
                  <a:cubicBezTo>
                    <a:pt x="1820" y="9709"/>
                    <a:pt x="1915" y="10196"/>
                    <a:pt x="2274" y="10428"/>
                  </a:cubicBezTo>
                  <a:lnTo>
                    <a:pt x="3078" y="10957"/>
                  </a:lnTo>
                  <a:cubicBezTo>
                    <a:pt x="3210" y="11043"/>
                    <a:pt x="3360" y="11084"/>
                    <a:pt x="3508" y="11084"/>
                  </a:cubicBezTo>
                  <a:cubicBezTo>
                    <a:pt x="3762" y="11084"/>
                    <a:pt x="4013" y="10962"/>
                    <a:pt x="4167" y="10735"/>
                  </a:cubicBezTo>
                  <a:lnTo>
                    <a:pt x="4812" y="9752"/>
                  </a:lnTo>
                  <a:cubicBezTo>
                    <a:pt x="4981" y="9794"/>
                    <a:pt x="5150" y="9826"/>
                    <a:pt x="5320" y="9847"/>
                  </a:cubicBezTo>
                  <a:lnTo>
                    <a:pt x="5521" y="11010"/>
                  </a:lnTo>
                  <a:cubicBezTo>
                    <a:pt x="5596" y="11388"/>
                    <a:pt x="5925" y="11656"/>
                    <a:pt x="6303" y="11656"/>
                  </a:cubicBezTo>
                  <a:cubicBezTo>
                    <a:pt x="6349" y="11656"/>
                    <a:pt x="6394" y="11652"/>
                    <a:pt x="6440" y="11644"/>
                  </a:cubicBezTo>
                  <a:lnTo>
                    <a:pt x="7382" y="11465"/>
                  </a:lnTo>
                  <a:cubicBezTo>
                    <a:pt x="7805" y="11391"/>
                    <a:pt x="8090" y="10989"/>
                    <a:pt x="8016" y="10555"/>
                  </a:cubicBezTo>
                  <a:lnTo>
                    <a:pt x="7805" y="9403"/>
                  </a:lnTo>
                  <a:cubicBezTo>
                    <a:pt x="8016" y="9286"/>
                    <a:pt x="8217" y="9159"/>
                    <a:pt x="8407" y="9001"/>
                  </a:cubicBezTo>
                  <a:lnTo>
                    <a:pt x="9391" y="9646"/>
                  </a:lnTo>
                  <a:cubicBezTo>
                    <a:pt x="9523" y="9731"/>
                    <a:pt x="9672" y="9773"/>
                    <a:pt x="9821" y="9773"/>
                  </a:cubicBezTo>
                  <a:cubicBezTo>
                    <a:pt x="10075" y="9773"/>
                    <a:pt x="10326" y="9651"/>
                    <a:pt x="10480" y="9424"/>
                  </a:cubicBezTo>
                  <a:lnTo>
                    <a:pt x="11009" y="8620"/>
                  </a:lnTo>
                  <a:cubicBezTo>
                    <a:pt x="11241" y="8261"/>
                    <a:pt x="11135" y="7774"/>
                    <a:pt x="10776" y="7542"/>
                  </a:cubicBezTo>
                  <a:lnTo>
                    <a:pt x="9793" y="6897"/>
                  </a:lnTo>
                  <a:cubicBezTo>
                    <a:pt x="9856" y="6653"/>
                    <a:pt x="9898" y="6410"/>
                    <a:pt x="9919" y="6177"/>
                  </a:cubicBezTo>
                  <a:lnTo>
                    <a:pt x="11072" y="5903"/>
                  </a:lnTo>
                  <a:cubicBezTo>
                    <a:pt x="11484" y="5807"/>
                    <a:pt x="11749" y="5384"/>
                    <a:pt x="11654" y="4961"/>
                  </a:cubicBezTo>
                  <a:lnTo>
                    <a:pt x="11432" y="4031"/>
                  </a:lnTo>
                  <a:cubicBezTo>
                    <a:pt x="11350" y="3668"/>
                    <a:pt x="11027" y="3429"/>
                    <a:pt x="10669" y="3429"/>
                  </a:cubicBezTo>
                  <a:cubicBezTo>
                    <a:pt x="10610" y="3429"/>
                    <a:pt x="10550" y="3436"/>
                    <a:pt x="10490" y="3449"/>
                  </a:cubicBezTo>
                  <a:lnTo>
                    <a:pt x="9348" y="3714"/>
                  </a:lnTo>
                  <a:cubicBezTo>
                    <a:pt x="9253" y="3566"/>
                    <a:pt x="9158" y="3428"/>
                    <a:pt x="9052" y="3291"/>
                  </a:cubicBezTo>
                  <a:lnTo>
                    <a:pt x="9697" y="2307"/>
                  </a:lnTo>
                  <a:cubicBezTo>
                    <a:pt x="9930" y="1948"/>
                    <a:pt x="9824" y="1461"/>
                    <a:pt x="9465" y="1229"/>
                  </a:cubicBezTo>
                  <a:lnTo>
                    <a:pt x="8672" y="700"/>
                  </a:lnTo>
                  <a:cubicBezTo>
                    <a:pt x="8535" y="614"/>
                    <a:pt x="8385" y="573"/>
                    <a:pt x="8237" y="573"/>
                  </a:cubicBezTo>
                  <a:cubicBezTo>
                    <a:pt x="7983" y="573"/>
                    <a:pt x="7736" y="695"/>
                    <a:pt x="7583" y="922"/>
                  </a:cubicBezTo>
                  <a:lnTo>
                    <a:pt x="6937" y="1905"/>
                  </a:lnTo>
                  <a:cubicBezTo>
                    <a:pt x="6768" y="1863"/>
                    <a:pt x="6599" y="1831"/>
                    <a:pt x="6430" y="1800"/>
                  </a:cubicBezTo>
                  <a:lnTo>
                    <a:pt x="6218" y="647"/>
                  </a:lnTo>
                  <a:cubicBezTo>
                    <a:pt x="6152" y="269"/>
                    <a:pt x="5824" y="1"/>
                    <a:pt x="5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660025" y="1623875"/>
              <a:ext cx="1180125" cy="553850"/>
            </a:xfrm>
            <a:custGeom>
              <a:avLst/>
              <a:gdLst/>
              <a:ahLst/>
              <a:cxnLst/>
              <a:rect l="l" t="t" r="r" b="b"/>
              <a:pathLst>
                <a:path w="47205" h="22154" extrusionOk="0">
                  <a:moveTo>
                    <a:pt x="11083" y="4399"/>
                  </a:moveTo>
                  <a:cubicBezTo>
                    <a:pt x="12574" y="4399"/>
                    <a:pt x="14001" y="4896"/>
                    <a:pt x="15164" y="5795"/>
                  </a:cubicBezTo>
                  <a:lnTo>
                    <a:pt x="18358" y="8967"/>
                  </a:lnTo>
                  <a:lnTo>
                    <a:pt x="20430" y="11040"/>
                  </a:lnTo>
                  <a:lnTo>
                    <a:pt x="16761" y="14688"/>
                  </a:lnTo>
                  <a:lnTo>
                    <a:pt x="15111" y="16327"/>
                  </a:lnTo>
                  <a:lnTo>
                    <a:pt x="15101" y="16337"/>
                  </a:lnTo>
                  <a:cubicBezTo>
                    <a:pt x="13790" y="17321"/>
                    <a:pt x="12552" y="17754"/>
                    <a:pt x="11083" y="17754"/>
                  </a:cubicBezTo>
                  <a:cubicBezTo>
                    <a:pt x="9222" y="17754"/>
                    <a:pt x="7530" y="16993"/>
                    <a:pt x="6314" y="15756"/>
                  </a:cubicBezTo>
                  <a:cubicBezTo>
                    <a:pt x="6261" y="15692"/>
                    <a:pt x="6197" y="15629"/>
                    <a:pt x="6144" y="15565"/>
                  </a:cubicBezTo>
                  <a:cubicBezTo>
                    <a:pt x="5098" y="14423"/>
                    <a:pt x="4442" y="12911"/>
                    <a:pt x="4400" y="11251"/>
                  </a:cubicBezTo>
                  <a:cubicBezTo>
                    <a:pt x="4400" y="11198"/>
                    <a:pt x="4400" y="11135"/>
                    <a:pt x="4400" y="11082"/>
                  </a:cubicBezTo>
                  <a:cubicBezTo>
                    <a:pt x="4400" y="10966"/>
                    <a:pt x="4410" y="10849"/>
                    <a:pt x="4410" y="10733"/>
                  </a:cubicBezTo>
                  <a:cubicBezTo>
                    <a:pt x="4484" y="9242"/>
                    <a:pt x="5055" y="7878"/>
                    <a:pt x="5954" y="6799"/>
                  </a:cubicBezTo>
                  <a:cubicBezTo>
                    <a:pt x="6081" y="6651"/>
                    <a:pt x="6208" y="6514"/>
                    <a:pt x="6335" y="6376"/>
                  </a:cubicBezTo>
                  <a:cubicBezTo>
                    <a:pt x="7551" y="5160"/>
                    <a:pt x="9222" y="4399"/>
                    <a:pt x="11083" y="4399"/>
                  </a:cubicBezTo>
                  <a:close/>
                  <a:moveTo>
                    <a:pt x="36133" y="4399"/>
                  </a:moveTo>
                  <a:cubicBezTo>
                    <a:pt x="38058" y="4399"/>
                    <a:pt x="39676" y="5160"/>
                    <a:pt x="40881" y="6387"/>
                  </a:cubicBezTo>
                  <a:cubicBezTo>
                    <a:pt x="42076" y="7592"/>
                    <a:pt x="42806" y="9253"/>
                    <a:pt x="42806" y="11082"/>
                  </a:cubicBezTo>
                  <a:cubicBezTo>
                    <a:pt x="42806" y="12901"/>
                    <a:pt x="42065" y="14571"/>
                    <a:pt x="40871" y="15787"/>
                  </a:cubicBezTo>
                  <a:lnTo>
                    <a:pt x="40860" y="15787"/>
                  </a:lnTo>
                  <a:cubicBezTo>
                    <a:pt x="39654" y="17004"/>
                    <a:pt x="37984" y="17754"/>
                    <a:pt x="36133" y="17754"/>
                  </a:cubicBezTo>
                  <a:cubicBezTo>
                    <a:pt x="34611" y="17754"/>
                    <a:pt x="33141" y="17236"/>
                    <a:pt x="31967" y="16295"/>
                  </a:cubicBezTo>
                  <a:lnTo>
                    <a:pt x="30349" y="14688"/>
                  </a:lnTo>
                  <a:lnTo>
                    <a:pt x="26669" y="11040"/>
                  </a:lnTo>
                  <a:lnTo>
                    <a:pt x="28784" y="8935"/>
                  </a:lnTo>
                  <a:lnTo>
                    <a:pt x="30666" y="7064"/>
                  </a:lnTo>
                  <a:cubicBezTo>
                    <a:pt x="30825" y="6958"/>
                    <a:pt x="30973" y="6831"/>
                    <a:pt x="31100" y="6683"/>
                  </a:cubicBezTo>
                  <a:cubicBezTo>
                    <a:pt x="32369" y="5234"/>
                    <a:pt x="34209" y="4399"/>
                    <a:pt x="36133" y="4399"/>
                  </a:cubicBezTo>
                  <a:close/>
                  <a:moveTo>
                    <a:pt x="11083" y="0"/>
                  </a:moveTo>
                  <a:cubicBezTo>
                    <a:pt x="7509" y="0"/>
                    <a:pt x="4315" y="1703"/>
                    <a:pt x="2295" y="4336"/>
                  </a:cubicBezTo>
                  <a:cubicBezTo>
                    <a:pt x="857" y="6207"/>
                    <a:pt x="1" y="8544"/>
                    <a:pt x="1" y="11082"/>
                  </a:cubicBezTo>
                  <a:cubicBezTo>
                    <a:pt x="1" y="14000"/>
                    <a:pt x="1143" y="16665"/>
                    <a:pt x="2993" y="18643"/>
                  </a:cubicBezTo>
                  <a:cubicBezTo>
                    <a:pt x="5024" y="20800"/>
                    <a:pt x="7900" y="22153"/>
                    <a:pt x="11083" y="22153"/>
                  </a:cubicBezTo>
                  <a:cubicBezTo>
                    <a:pt x="13430" y="22153"/>
                    <a:pt x="15556" y="21445"/>
                    <a:pt x="17565" y="19975"/>
                  </a:cubicBezTo>
                  <a:cubicBezTo>
                    <a:pt x="17734" y="19880"/>
                    <a:pt x="17893" y="19763"/>
                    <a:pt x="18030" y="19626"/>
                  </a:cubicBezTo>
                  <a:lnTo>
                    <a:pt x="19859" y="17818"/>
                  </a:lnTo>
                  <a:lnTo>
                    <a:pt x="23550" y="14138"/>
                  </a:lnTo>
                  <a:lnTo>
                    <a:pt x="27272" y="17839"/>
                  </a:lnTo>
                  <a:lnTo>
                    <a:pt x="28636" y="19192"/>
                  </a:lnTo>
                  <a:cubicBezTo>
                    <a:pt x="28721" y="19298"/>
                    <a:pt x="28816" y="19393"/>
                    <a:pt x="28922" y="19488"/>
                  </a:cubicBezTo>
                  <a:cubicBezTo>
                    <a:pt x="28964" y="19520"/>
                    <a:pt x="29006" y="19563"/>
                    <a:pt x="29059" y="19594"/>
                  </a:cubicBezTo>
                  <a:cubicBezTo>
                    <a:pt x="29080" y="19626"/>
                    <a:pt x="29112" y="19647"/>
                    <a:pt x="29144" y="19668"/>
                  </a:cubicBezTo>
                  <a:cubicBezTo>
                    <a:pt x="31110" y="21276"/>
                    <a:pt x="33585" y="22153"/>
                    <a:pt x="36133" y="22153"/>
                  </a:cubicBezTo>
                  <a:cubicBezTo>
                    <a:pt x="39316" y="22153"/>
                    <a:pt x="42192" y="20800"/>
                    <a:pt x="44212" y="18643"/>
                  </a:cubicBezTo>
                  <a:cubicBezTo>
                    <a:pt x="46073" y="16665"/>
                    <a:pt x="47205" y="14000"/>
                    <a:pt x="47205" y="11082"/>
                  </a:cubicBezTo>
                  <a:cubicBezTo>
                    <a:pt x="47205" y="8534"/>
                    <a:pt x="46348" y="6186"/>
                    <a:pt x="44899" y="4314"/>
                  </a:cubicBezTo>
                  <a:cubicBezTo>
                    <a:pt x="42869" y="1692"/>
                    <a:pt x="39697" y="0"/>
                    <a:pt x="36133" y="0"/>
                  </a:cubicBezTo>
                  <a:cubicBezTo>
                    <a:pt x="34949" y="0"/>
                    <a:pt x="33786" y="190"/>
                    <a:pt x="32686" y="550"/>
                  </a:cubicBezTo>
                  <a:cubicBezTo>
                    <a:pt x="32443" y="582"/>
                    <a:pt x="31629" y="857"/>
                    <a:pt x="30825" y="1290"/>
                  </a:cubicBezTo>
                  <a:cubicBezTo>
                    <a:pt x="30053" y="1692"/>
                    <a:pt x="29281" y="2231"/>
                    <a:pt x="28932" y="2580"/>
                  </a:cubicBezTo>
                  <a:lnTo>
                    <a:pt x="25495" y="5996"/>
                  </a:lnTo>
                  <a:lnTo>
                    <a:pt x="23550" y="7931"/>
                  </a:lnTo>
                  <a:lnTo>
                    <a:pt x="21604" y="5996"/>
                  </a:lnTo>
                  <a:lnTo>
                    <a:pt x="19553" y="3955"/>
                  </a:lnTo>
                  <a:cubicBezTo>
                    <a:pt x="19521" y="3902"/>
                    <a:pt x="19479" y="3849"/>
                    <a:pt x="19426" y="3796"/>
                  </a:cubicBezTo>
                  <a:cubicBezTo>
                    <a:pt x="18992" y="3299"/>
                    <a:pt x="18527" y="2855"/>
                    <a:pt x="18019" y="2443"/>
                  </a:cubicBezTo>
                  <a:cubicBezTo>
                    <a:pt x="18009" y="2432"/>
                    <a:pt x="17988" y="2422"/>
                    <a:pt x="17977" y="2411"/>
                  </a:cubicBezTo>
                  <a:cubicBezTo>
                    <a:pt x="16031" y="867"/>
                    <a:pt x="13610" y="0"/>
                    <a:pt x="11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660025" y="1695800"/>
              <a:ext cx="185350" cy="421475"/>
            </a:xfrm>
            <a:custGeom>
              <a:avLst/>
              <a:gdLst/>
              <a:ahLst/>
              <a:cxnLst/>
              <a:rect l="l" t="t" r="r" b="b"/>
              <a:pathLst>
                <a:path w="7414" h="16859" extrusionOk="0">
                  <a:moveTo>
                    <a:pt x="5409" y="1"/>
                  </a:moveTo>
                  <a:cubicBezTo>
                    <a:pt x="5063" y="1"/>
                    <a:pt x="4721" y="149"/>
                    <a:pt x="4484" y="433"/>
                  </a:cubicBezTo>
                  <a:cubicBezTo>
                    <a:pt x="4283" y="665"/>
                    <a:pt x="4199" y="962"/>
                    <a:pt x="4209" y="1258"/>
                  </a:cubicBezTo>
                  <a:cubicBezTo>
                    <a:pt x="4199" y="1300"/>
                    <a:pt x="4199" y="1363"/>
                    <a:pt x="4199" y="1374"/>
                  </a:cubicBezTo>
                  <a:cubicBezTo>
                    <a:pt x="4178" y="1448"/>
                    <a:pt x="4167" y="1522"/>
                    <a:pt x="4135" y="1585"/>
                  </a:cubicBezTo>
                  <a:cubicBezTo>
                    <a:pt x="4082" y="1723"/>
                    <a:pt x="3998" y="1850"/>
                    <a:pt x="3903" y="1956"/>
                  </a:cubicBezTo>
                  <a:cubicBezTo>
                    <a:pt x="3723" y="2135"/>
                    <a:pt x="3575" y="2146"/>
                    <a:pt x="3332" y="2167"/>
                  </a:cubicBezTo>
                  <a:lnTo>
                    <a:pt x="2295" y="1459"/>
                  </a:lnTo>
                  <a:cubicBezTo>
                    <a:pt x="857" y="3330"/>
                    <a:pt x="1" y="5667"/>
                    <a:pt x="1" y="8205"/>
                  </a:cubicBezTo>
                  <a:cubicBezTo>
                    <a:pt x="1" y="11123"/>
                    <a:pt x="1143" y="13788"/>
                    <a:pt x="2993" y="15766"/>
                  </a:cubicBezTo>
                  <a:lnTo>
                    <a:pt x="3924" y="14867"/>
                  </a:lnTo>
                  <a:cubicBezTo>
                    <a:pt x="3952" y="14867"/>
                    <a:pt x="3979" y="14867"/>
                    <a:pt x="4005" y="14867"/>
                  </a:cubicBezTo>
                  <a:cubicBezTo>
                    <a:pt x="4213" y="14867"/>
                    <a:pt x="4357" y="14875"/>
                    <a:pt x="4527" y="15025"/>
                  </a:cubicBezTo>
                  <a:cubicBezTo>
                    <a:pt x="4643" y="15131"/>
                    <a:pt x="4727" y="15247"/>
                    <a:pt x="4791" y="15374"/>
                  </a:cubicBezTo>
                  <a:cubicBezTo>
                    <a:pt x="4823" y="15438"/>
                    <a:pt x="4854" y="15512"/>
                    <a:pt x="4865" y="15575"/>
                  </a:cubicBezTo>
                  <a:cubicBezTo>
                    <a:pt x="4876" y="15596"/>
                    <a:pt x="4876" y="15660"/>
                    <a:pt x="4886" y="15702"/>
                  </a:cubicBezTo>
                  <a:cubicBezTo>
                    <a:pt x="4897" y="15988"/>
                    <a:pt x="5013" y="16273"/>
                    <a:pt x="5235" y="16495"/>
                  </a:cubicBezTo>
                  <a:cubicBezTo>
                    <a:pt x="5472" y="16737"/>
                    <a:pt x="5785" y="16859"/>
                    <a:pt x="6098" y="16859"/>
                  </a:cubicBezTo>
                  <a:cubicBezTo>
                    <a:pt x="6401" y="16859"/>
                    <a:pt x="6704" y="16745"/>
                    <a:pt x="6938" y="16516"/>
                  </a:cubicBezTo>
                  <a:cubicBezTo>
                    <a:pt x="7413" y="16051"/>
                    <a:pt x="7413" y="15290"/>
                    <a:pt x="6948" y="14814"/>
                  </a:cubicBezTo>
                  <a:lnTo>
                    <a:pt x="6959" y="14814"/>
                  </a:lnTo>
                  <a:cubicBezTo>
                    <a:pt x="6726" y="14581"/>
                    <a:pt x="6430" y="14465"/>
                    <a:pt x="6134" y="14454"/>
                  </a:cubicBezTo>
                  <a:cubicBezTo>
                    <a:pt x="6092" y="14444"/>
                    <a:pt x="6049" y="14444"/>
                    <a:pt x="6039" y="14433"/>
                  </a:cubicBezTo>
                  <a:cubicBezTo>
                    <a:pt x="5965" y="14423"/>
                    <a:pt x="5901" y="14391"/>
                    <a:pt x="5838" y="14359"/>
                  </a:cubicBezTo>
                  <a:cubicBezTo>
                    <a:pt x="5711" y="14285"/>
                    <a:pt x="5584" y="14201"/>
                    <a:pt x="5499" y="14084"/>
                  </a:cubicBezTo>
                  <a:cubicBezTo>
                    <a:pt x="5330" y="13883"/>
                    <a:pt x="5341" y="13735"/>
                    <a:pt x="5341" y="13471"/>
                  </a:cubicBezTo>
                  <a:lnTo>
                    <a:pt x="6144" y="12688"/>
                  </a:lnTo>
                  <a:cubicBezTo>
                    <a:pt x="5098" y="11546"/>
                    <a:pt x="4442" y="10034"/>
                    <a:pt x="4400" y="8374"/>
                  </a:cubicBezTo>
                  <a:cubicBezTo>
                    <a:pt x="4400" y="8321"/>
                    <a:pt x="4400" y="8258"/>
                    <a:pt x="4400" y="8205"/>
                  </a:cubicBezTo>
                  <a:cubicBezTo>
                    <a:pt x="4400" y="8089"/>
                    <a:pt x="4400" y="7972"/>
                    <a:pt x="4410" y="7856"/>
                  </a:cubicBezTo>
                  <a:cubicBezTo>
                    <a:pt x="4484" y="6365"/>
                    <a:pt x="5055" y="5001"/>
                    <a:pt x="5954" y="3922"/>
                  </a:cubicBezTo>
                  <a:lnTo>
                    <a:pt x="4812" y="3161"/>
                  </a:lnTo>
                  <a:cubicBezTo>
                    <a:pt x="4823" y="3045"/>
                    <a:pt x="4844" y="2939"/>
                    <a:pt x="4939" y="2812"/>
                  </a:cubicBezTo>
                  <a:cubicBezTo>
                    <a:pt x="5024" y="2696"/>
                    <a:pt x="5129" y="2601"/>
                    <a:pt x="5256" y="2516"/>
                  </a:cubicBezTo>
                  <a:cubicBezTo>
                    <a:pt x="5320" y="2484"/>
                    <a:pt x="5383" y="2453"/>
                    <a:pt x="5447" y="2421"/>
                  </a:cubicBezTo>
                  <a:cubicBezTo>
                    <a:pt x="5457" y="2421"/>
                    <a:pt x="5499" y="2410"/>
                    <a:pt x="5542" y="2400"/>
                  </a:cubicBezTo>
                  <a:cubicBezTo>
                    <a:pt x="5838" y="2368"/>
                    <a:pt x="6123" y="2220"/>
                    <a:pt x="6335" y="1977"/>
                  </a:cubicBezTo>
                  <a:cubicBezTo>
                    <a:pt x="6758" y="1469"/>
                    <a:pt x="6694" y="708"/>
                    <a:pt x="6187" y="285"/>
                  </a:cubicBezTo>
                  <a:cubicBezTo>
                    <a:pt x="5958" y="93"/>
                    <a:pt x="5682" y="1"/>
                    <a:pt x="5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8"/>
            <p:cNvSpPr/>
            <p:nvPr/>
          </p:nvSpPr>
          <p:spPr>
            <a:xfrm>
              <a:off x="5654800" y="1695800"/>
              <a:ext cx="185350" cy="421525"/>
            </a:xfrm>
            <a:custGeom>
              <a:avLst/>
              <a:gdLst/>
              <a:ahLst/>
              <a:cxnLst/>
              <a:rect l="l" t="t" r="r" b="b"/>
              <a:pathLst>
                <a:path w="7414" h="16861" extrusionOk="0">
                  <a:moveTo>
                    <a:pt x="2007" y="1"/>
                  </a:moveTo>
                  <a:cubicBezTo>
                    <a:pt x="1736" y="1"/>
                    <a:pt x="1462" y="93"/>
                    <a:pt x="1238" y="285"/>
                  </a:cubicBezTo>
                  <a:cubicBezTo>
                    <a:pt x="731" y="708"/>
                    <a:pt x="657" y="1469"/>
                    <a:pt x="1090" y="1977"/>
                  </a:cubicBezTo>
                  <a:cubicBezTo>
                    <a:pt x="1291" y="2220"/>
                    <a:pt x="1577" y="2368"/>
                    <a:pt x="1873" y="2400"/>
                  </a:cubicBezTo>
                  <a:cubicBezTo>
                    <a:pt x="1915" y="2410"/>
                    <a:pt x="1957" y="2421"/>
                    <a:pt x="1968" y="2421"/>
                  </a:cubicBezTo>
                  <a:cubicBezTo>
                    <a:pt x="2042" y="2453"/>
                    <a:pt x="2105" y="2484"/>
                    <a:pt x="2169" y="2527"/>
                  </a:cubicBezTo>
                  <a:cubicBezTo>
                    <a:pt x="2285" y="2601"/>
                    <a:pt x="2401" y="2696"/>
                    <a:pt x="2486" y="2823"/>
                  </a:cubicBezTo>
                  <a:cubicBezTo>
                    <a:pt x="2570" y="2939"/>
                    <a:pt x="2602" y="3045"/>
                    <a:pt x="2602" y="3161"/>
                  </a:cubicBezTo>
                  <a:lnTo>
                    <a:pt x="1460" y="3933"/>
                  </a:lnTo>
                  <a:cubicBezTo>
                    <a:pt x="2370" y="5011"/>
                    <a:pt x="2930" y="6365"/>
                    <a:pt x="3004" y="7867"/>
                  </a:cubicBezTo>
                  <a:cubicBezTo>
                    <a:pt x="3015" y="7972"/>
                    <a:pt x="3015" y="8089"/>
                    <a:pt x="3015" y="8205"/>
                  </a:cubicBezTo>
                  <a:cubicBezTo>
                    <a:pt x="3015" y="8258"/>
                    <a:pt x="3015" y="8321"/>
                    <a:pt x="3015" y="8374"/>
                  </a:cubicBezTo>
                  <a:cubicBezTo>
                    <a:pt x="2972" y="10034"/>
                    <a:pt x="2327" y="11546"/>
                    <a:pt x="1280" y="12688"/>
                  </a:cubicBezTo>
                  <a:lnTo>
                    <a:pt x="2084" y="13471"/>
                  </a:lnTo>
                  <a:cubicBezTo>
                    <a:pt x="2084" y="13735"/>
                    <a:pt x="2095" y="13883"/>
                    <a:pt x="1925" y="14084"/>
                  </a:cubicBezTo>
                  <a:cubicBezTo>
                    <a:pt x="1830" y="14201"/>
                    <a:pt x="1714" y="14296"/>
                    <a:pt x="1587" y="14359"/>
                  </a:cubicBezTo>
                  <a:cubicBezTo>
                    <a:pt x="1524" y="14391"/>
                    <a:pt x="1450" y="14423"/>
                    <a:pt x="1386" y="14433"/>
                  </a:cubicBezTo>
                  <a:cubicBezTo>
                    <a:pt x="1365" y="14444"/>
                    <a:pt x="1323" y="14444"/>
                    <a:pt x="1280" y="14454"/>
                  </a:cubicBezTo>
                  <a:cubicBezTo>
                    <a:pt x="984" y="14465"/>
                    <a:pt x="688" y="14581"/>
                    <a:pt x="466" y="14814"/>
                  </a:cubicBezTo>
                  <a:cubicBezTo>
                    <a:pt x="1" y="15290"/>
                    <a:pt x="12" y="16051"/>
                    <a:pt x="477" y="16516"/>
                  </a:cubicBezTo>
                  <a:cubicBezTo>
                    <a:pt x="712" y="16746"/>
                    <a:pt x="1017" y="16860"/>
                    <a:pt x="1323" y="16860"/>
                  </a:cubicBezTo>
                  <a:cubicBezTo>
                    <a:pt x="1636" y="16860"/>
                    <a:pt x="1949" y="16741"/>
                    <a:pt x="2190" y="16506"/>
                  </a:cubicBezTo>
                  <a:cubicBezTo>
                    <a:pt x="2401" y="16273"/>
                    <a:pt x="2518" y="15988"/>
                    <a:pt x="2528" y="15702"/>
                  </a:cubicBezTo>
                  <a:cubicBezTo>
                    <a:pt x="2539" y="15660"/>
                    <a:pt x="2539" y="15596"/>
                    <a:pt x="2549" y="15575"/>
                  </a:cubicBezTo>
                  <a:cubicBezTo>
                    <a:pt x="2570" y="15512"/>
                    <a:pt x="2592" y="15438"/>
                    <a:pt x="2623" y="15374"/>
                  </a:cubicBezTo>
                  <a:cubicBezTo>
                    <a:pt x="2687" y="15247"/>
                    <a:pt x="2782" y="15131"/>
                    <a:pt x="2888" y="15036"/>
                  </a:cubicBezTo>
                  <a:cubicBezTo>
                    <a:pt x="3058" y="14875"/>
                    <a:pt x="3203" y="14867"/>
                    <a:pt x="3421" y="14867"/>
                  </a:cubicBezTo>
                  <a:cubicBezTo>
                    <a:pt x="3447" y="14867"/>
                    <a:pt x="3473" y="14867"/>
                    <a:pt x="3501" y="14867"/>
                  </a:cubicBezTo>
                  <a:lnTo>
                    <a:pt x="4421" y="15766"/>
                  </a:lnTo>
                  <a:cubicBezTo>
                    <a:pt x="6272" y="13788"/>
                    <a:pt x="7414" y="11123"/>
                    <a:pt x="7414" y="8205"/>
                  </a:cubicBezTo>
                  <a:cubicBezTo>
                    <a:pt x="7414" y="5667"/>
                    <a:pt x="6557" y="3330"/>
                    <a:pt x="5129" y="1459"/>
                  </a:cubicBezTo>
                  <a:lnTo>
                    <a:pt x="4083" y="2167"/>
                  </a:lnTo>
                  <a:cubicBezTo>
                    <a:pt x="3839" y="2146"/>
                    <a:pt x="3691" y="2135"/>
                    <a:pt x="3522" y="1956"/>
                  </a:cubicBezTo>
                  <a:cubicBezTo>
                    <a:pt x="3416" y="1850"/>
                    <a:pt x="3332" y="1723"/>
                    <a:pt x="3279" y="1585"/>
                  </a:cubicBezTo>
                  <a:cubicBezTo>
                    <a:pt x="3258" y="1522"/>
                    <a:pt x="3237" y="1448"/>
                    <a:pt x="3226" y="1385"/>
                  </a:cubicBezTo>
                  <a:cubicBezTo>
                    <a:pt x="3216" y="1363"/>
                    <a:pt x="3216" y="1300"/>
                    <a:pt x="3216" y="1258"/>
                  </a:cubicBezTo>
                  <a:cubicBezTo>
                    <a:pt x="3226" y="972"/>
                    <a:pt x="3131" y="676"/>
                    <a:pt x="2930" y="433"/>
                  </a:cubicBezTo>
                  <a:cubicBezTo>
                    <a:pt x="2694" y="149"/>
                    <a:pt x="2352" y="1"/>
                    <a:pt x="2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8"/>
            <p:cNvSpPr/>
            <p:nvPr/>
          </p:nvSpPr>
          <p:spPr>
            <a:xfrm>
              <a:off x="5089875" y="1744175"/>
              <a:ext cx="359550" cy="352375"/>
            </a:xfrm>
            <a:custGeom>
              <a:avLst/>
              <a:gdLst/>
              <a:ahLst/>
              <a:cxnLst/>
              <a:rect l="l" t="t" r="r" b="b"/>
              <a:pathLst>
                <a:path w="14382" h="14095" extrusionOk="0">
                  <a:moveTo>
                    <a:pt x="1327" y="0"/>
                  </a:moveTo>
                  <a:cubicBezTo>
                    <a:pt x="1031" y="0"/>
                    <a:pt x="737" y="109"/>
                    <a:pt x="508" y="327"/>
                  </a:cubicBezTo>
                  <a:cubicBezTo>
                    <a:pt x="22" y="782"/>
                    <a:pt x="1" y="1543"/>
                    <a:pt x="455" y="2030"/>
                  </a:cubicBezTo>
                  <a:cubicBezTo>
                    <a:pt x="677" y="2262"/>
                    <a:pt x="963" y="2389"/>
                    <a:pt x="1259" y="2400"/>
                  </a:cubicBezTo>
                  <a:cubicBezTo>
                    <a:pt x="1301" y="2410"/>
                    <a:pt x="1344" y="2421"/>
                    <a:pt x="1365" y="2421"/>
                  </a:cubicBezTo>
                  <a:cubicBezTo>
                    <a:pt x="1428" y="2442"/>
                    <a:pt x="1502" y="2474"/>
                    <a:pt x="1555" y="2505"/>
                  </a:cubicBezTo>
                  <a:cubicBezTo>
                    <a:pt x="1692" y="2580"/>
                    <a:pt x="1798" y="2664"/>
                    <a:pt x="1893" y="2780"/>
                  </a:cubicBezTo>
                  <a:cubicBezTo>
                    <a:pt x="2052" y="2971"/>
                    <a:pt x="2052" y="3119"/>
                    <a:pt x="2041" y="3351"/>
                  </a:cubicBezTo>
                  <a:lnTo>
                    <a:pt x="1153" y="4155"/>
                  </a:lnTo>
                  <a:lnTo>
                    <a:pt x="10078" y="13027"/>
                  </a:lnTo>
                  <a:lnTo>
                    <a:pt x="10903" y="12181"/>
                  </a:lnTo>
                  <a:cubicBezTo>
                    <a:pt x="10952" y="12179"/>
                    <a:pt x="10997" y="12177"/>
                    <a:pt x="11040" y="12177"/>
                  </a:cubicBezTo>
                  <a:cubicBezTo>
                    <a:pt x="11200" y="12177"/>
                    <a:pt x="11324" y="12202"/>
                    <a:pt x="11474" y="12318"/>
                  </a:cubicBezTo>
                  <a:cubicBezTo>
                    <a:pt x="11590" y="12414"/>
                    <a:pt x="11675" y="12530"/>
                    <a:pt x="11749" y="12657"/>
                  </a:cubicBezTo>
                  <a:cubicBezTo>
                    <a:pt x="11780" y="12720"/>
                    <a:pt x="11812" y="12784"/>
                    <a:pt x="11833" y="12858"/>
                  </a:cubicBezTo>
                  <a:cubicBezTo>
                    <a:pt x="11833" y="12868"/>
                    <a:pt x="11844" y="12911"/>
                    <a:pt x="11854" y="12953"/>
                  </a:cubicBezTo>
                  <a:cubicBezTo>
                    <a:pt x="11865" y="13249"/>
                    <a:pt x="11992" y="13545"/>
                    <a:pt x="12225" y="13767"/>
                  </a:cubicBezTo>
                  <a:cubicBezTo>
                    <a:pt x="12458" y="13986"/>
                    <a:pt x="12755" y="14094"/>
                    <a:pt x="13051" y="14094"/>
                  </a:cubicBezTo>
                  <a:cubicBezTo>
                    <a:pt x="13372" y="14094"/>
                    <a:pt x="13691" y="13967"/>
                    <a:pt x="13927" y="13714"/>
                  </a:cubicBezTo>
                  <a:cubicBezTo>
                    <a:pt x="14382" y="13228"/>
                    <a:pt x="14361" y="12466"/>
                    <a:pt x="13874" y="12012"/>
                  </a:cubicBezTo>
                  <a:lnTo>
                    <a:pt x="13885" y="12012"/>
                  </a:lnTo>
                  <a:cubicBezTo>
                    <a:pt x="13652" y="11800"/>
                    <a:pt x="13367" y="11695"/>
                    <a:pt x="13070" y="11684"/>
                  </a:cubicBezTo>
                  <a:cubicBezTo>
                    <a:pt x="13028" y="11673"/>
                    <a:pt x="12975" y="11673"/>
                    <a:pt x="12954" y="11673"/>
                  </a:cubicBezTo>
                  <a:cubicBezTo>
                    <a:pt x="12880" y="11652"/>
                    <a:pt x="12817" y="11631"/>
                    <a:pt x="12753" y="11599"/>
                  </a:cubicBezTo>
                  <a:cubicBezTo>
                    <a:pt x="12616" y="11536"/>
                    <a:pt x="12499" y="11451"/>
                    <a:pt x="12394" y="11346"/>
                  </a:cubicBezTo>
                  <a:cubicBezTo>
                    <a:pt x="12246" y="11176"/>
                    <a:pt x="12225" y="11039"/>
                    <a:pt x="12225" y="10827"/>
                  </a:cubicBezTo>
                  <a:lnTo>
                    <a:pt x="13155" y="9876"/>
                  </a:lnTo>
                  <a:lnTo>
                    <a:pt x="4410" y="1184"/>
                  </a:lnTo>
                  <a:lnTo>
                    <a:pt x="3480" y="2040"/>
                  </a:lnTo>
                  <a:cubicBezTo>
                    <a:pt x="3226" y="2030"/>
                    <a:pt x="3067" y="2030"/>
                    <a:pt x="2877" y="1860"/>
                  </a:cubicBezTo>
                  <a:cubicBezTo>
                    <a:pt x="2771" y="1755"/>
                    <a:pt x="2686" y="1638"/>
                    <a:pt x="2623" y="1512"/>
                  </a:cubicBezTo>
                  <a:cubicBezTo>
                    <a:pt x="2591" y="1437"/>
                    <a:pt x="2570" y="1374"/>
                    <a:pt x="2549" y="1300"/>
                  </a:cubicBezTo>
                  <a:cubicBezTo>
                    <a:pt x="2549" y="1289"/>
                    <a:pt x="2538" y="1226"/>
                    <a:pt x="2538" y="1184"/>
                  </a:cubicBezTo>
                  <a:cubicBezTo>
                    <a:pt x="2528" y="888"/>
                    <a:pt x="2422" y="602"/>
                    <a:pt x="2211" y="380"/>
                  </a:cubicBezTo>
                  <a:cubicBezTo>
                    <a:pt x="1969" y="127"/>
                    <a:pt x="1647"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5047850" y="1744175"/>
              <a:ext cx="359800" cy="352375"/>
            </a:xfrm>
            <a:custGeom>
              <a:avLst/>
              <a:gdLst/>
              <a:ahLst/>
              <a:cxnLst/>
              <a:rect l="l" t="t" r="r" b="b"/>
              <a:pathLst>
                <a:path w="14392" h="14095" extrusionOk="0">
                  <a:moveTo>
                    <a:pt x="13058" y="0"/>
                  </a:moveTo>
                  <a:cubicBezTo>
                    <a:pt x="12737" y="0"/>
                    <a:pt x="12418" y="127"/>
                    <a:pt x="12182" y="380"/>
                  </a:cubicBezTo>
                  <a:cubicBezTo>
                    <a:pt x="11960" y="602"/>
                    <a:pt x="11854" y="888"/>
                    <a:pt x="11854" y="1184"/>
                  </a:cubicBezTo>
                  <a:cubicBezTo>
                    <a:pt x="11844" y="1226"/>
                    <a:pt x="11844" y="1289"/>
                    <a:pt x="11833" y="1300"/>
                  </a:cubicBezTo>
                  <a:cubicBezTo>
                    <a:pt x="11822" y="1374"/>
                    <a:pt x="11791" y="1448"/>
                    <a:pt x="11759" y="1512"/>
                  </a:cubicBezTo>
                  <a:cubicBezTo>
                    <a:pt x="11706" y="1638"/>
                    <a:pt x="11611" y="1755"/>
                    <a:pt x="11505" y="1860"/>
                  </a:cubicBezTo>
                  <a:cubicBezTo>
                    <a:pt x="11325" y="2030"/>
                    <a:pt x="11177" y="2030"/>
                    <a:pt x="10934" y="2040"/>
                  </a:cubicBezTo>
                  <a:lnTo>
                    <a:pt x="9982" y="1194"/>
                  </a:lnTo>
                  <a:lnTo>
                    <a:pt x="1248" y="9876"/>
                  </a:lnTo>
                  <a:lnTo>
                    <a:pt x="2168" y="10806"/>
                  </a:lnTo>
                  <a:cubicBezTo>
                    <a:pt x="2157" y="11018"/>
                    <a:pt x="2147" y="11166"/>
                    <a:pt x="1988" y="11335"/>
                  </a:cubicBezTo>
                  <a:cubicBezTo>
                    <a:pt x="1893" y="11451"/>
                    <a:pt x="1766" y="11536"/>
                    <a:pt x="1639" y="11599"/>
                  </a:cubicBezTo>
                  <a:cubicBezTo>
                    <a:pt x="1576" y="11631"/>
                    <a:pt x="1502" y="11652"/>
                    <a:pt x="1438" y="11663"/>
                  </a:cubicBezTo>
                  <a:cubicBezTo>
                    <a:pt x="1417" y="11673"/>
                    <a:pt x="1354" y="11673"/>
                    <a:pt x="1312" y="11684"/>
                  </a:cubicBezTo>
                  <a:cubicBezTo>
                    <a:pt x="1026" y="11684"/>
                    <a:pt x="730" y="11800"/>
                    <a:pt x="508" y="12012"/>
                  </a:cubicBezTo>
                  <a:cubicBezTo>
                    <a:pt x="21" y="12466"/>
                    <a:pt x="0" y="13228"/>
                    <a:pt x="455" y="13714"/>
                  </a:cubicBezTo>
                  <a:cubicBezTo>
                    <a:pt x="691" y="13967"/>
                    <a:pt x="1010" y="14094"/>
                    <a:pt x="1331" y="14094"/>
                  </a:cubicBezTo>
                  <a:cubicBezTo>
                    <a:pt x="1627" y="14094"/>
                    <a:pt x="1924" y="13986"/>
                    <a:pt x="2157" y="13767"/>
                  </a:cubicBezTo>
                  <a:cubicBezTo>
                    <a:pt x="2390" y="13545"/>
                    <a:pt x="2517" y="13249"/>
                    <a:pt x="2528" y="12953"/>
                  </a:cubicBezTo>
                  <a:cubicBezTo>
                    <a:pt x="2538" y="12911"/>
                    <a:pt x="2549" y="12868"/>
                    <a:pt x="2549" y="12858"/>
                  </a:cubicBezTo>
                  <a:cubicBezTo>
                    <a:pt x="2570" y="12784"/>
                    <a:pt x="2602" y="12720"/>
                    <a:pt x="2633" y="12657"/>
                  </a:cubicBezTo>
                  <a:cubicBezTo>
                    <a:pt x="2707" y="12530"/>
                    <a:pt x="2802" y="12414"/>
                    <a:pt x="2908" y="12318"/>
                  </a:cubicBezTo>
                  <a:cubicBezTo>
                    <a:pt x="3067" y="12199"/>
                    <a:pt x="3190" y="12176"/>
                    <a:pt x="3353" y="12176"/>
                  </a:cubicBezTo>
                  <a:cubicBezTo>
                    <a:pt x="3407" y="12176"/>
                    <a:pt x="3466" y="12178"/>
                    <a:pt x="3532" y="12181"/>
                  </a:cubicBezTo>
                  <a:lnTo>
                    <a:pt x="4346" y="13006"/>
                  </a:lnTo>
                  <a:lnTo>
                    <a:pt x="13271" y="4123"/>
                  </a:lnTo>
                  <a:lnTo>
                    <a:pt x="12341" y="3299"/>
                  </a:lnTo>
                  <a:cubicBezTo>
                    <a:pt x="12341" y="3098"/>
                    <a:pt x="12351" y="2960"/>
                    <a:pt x="12489" y="2780"/>
                  </a:cubicBezTo>
                  <a:cubicBezTo>
                    <a:pt x="12584" y="2664"/>
                    <a:pt x="12700" y="2580"/>
                    <a:pt x="12827" y="2505"/>
                  </a:cubicBezTo>
                  <a:cubicBezTo>
                    <a:pt x="12890" y="2474"/>
                    <a:pt x="12954" y="2442"/>
                    <a:pt x="13028" y="2421"/>
                  </a:cubicBezTo>
                  <a:cubicBezTo>
                    <a:pt x="13038" y="2421"/>
                    <a:pt x="13081" y="2410"/>
                    <a:pt x="13123" y="2400"/>
                  </a:cubicBezTo>
                  <a:cubicBezTo>
                    <a:pt x="13419" y="2389"/>
                    <a:pt x="13715" y="2262"/>
                    <a:pt x="13937" y="2030"/>
                  </a:cubicBezTo>
                  <a:cubicBezTo>
                    <a:pt x="14392" y="1543"/>
                    <a:pt x="14360" y="782"/>
                    <a:pt x="13884" y="327"/>
                  </a:cubicBezTo>
                  <a:cubicBezTo>
                    <a:pt x="13651" y="109"/>
                    <a:pt x="13354" y="0"/>
                    <a:pt x="13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8"/>
            <p:cNvSpPr/>
            <p:nvPr/>
          </p:nvSpPr>
          <p:spPr>
            <a:xfrm>
              <a:off x="4556675" y="1503575"/>
              <a:ext cx="386500" cy="373300"/>
            </a:xfrm>
            <a:custGeom>
              <a:avLst/>
              <a:gdLst/>
              <a:ahLst/>
              <a:cxnLst/>
              <a:rect l="l" t="t" r="r" b="b"/>
              <a:pathLst>
                <a:path w="15460" h="14932" extrusionOk="0">
                  <a:moveTo>
                    <a:pt x="888" y="1"/>
                  </a:moveTo>
                  <a:cubicBezTo>
                    <a:pt x="402" y="1"/>
                    <a:pt x="0" y="403"/>
                    <a:pt x="0" y="889"/>
                  </a:cubicBezTo>
                  <a:lnTo>
                    <a:pt x="0" y="14043"/>
                  </a:lnTo>
                  <a:cubicBezTo>
                    <a:pt x="0" y="14530"/>
                    <a:pt x="391" y="14932"/>
                    <a:pt x="888" y="14932"/>
                  </a:cubicBezTo>
                  <a:lnTo>
                    <a:pt x="14572" y="14932"/>
                  </a:lnTo>
                  <a:cubicBezTo>
                    <a:pt x="15069" y="14932"/>
                    <a:pt x="15460" y="14530"/>
                    <a:pt x="15460" y="14043"/>
                  </a:cubicBezTo>
                  <a:lnTo>
                    <a:pt x="15460" y="889"/>
                  </a:lnTo>
                  <a:cubicBezTo>
                    <a:pt x="15460" y="403"/>
                    <a:pt x="15069" y="1"/>
                    <a:pt x="14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8"/>
            <p:cNvSpPr/>
            <p:nvPr/>
          </p:nvSpPr>
          <p:spPr>
            <a:xfrm>
              <a:off x="4556675" y="1535300"/>
              <a:ext cx="386500" cy="341575"/>
            </a:xfrm>
            <a:custGeom>
              <a:avLst/>
              <a:gdLst/>
              <a:ahLst/>
              <a:cxnLst/>
              <a:rect l="l" t="t" r="r" b="b"/>
              <a:pathLst>
                <a:path w="15460" h="13663" extrusionOk="0">
                  <a:moveTo>
                    <a:pt x="0" y="1"/>
                  </a:moveTo>
                  <a:lnTo>
                    <a:pt x="0" y="12975"/>
                  </a:lnTo>
                  <a:cubicBezTo>
                    <a:pt x="0" y="13356"/>
                    <a:pt x="307" y="13663"/>
                    <a:pt x="688" y="13663"/>
                  </a:cubicBezTo>
                  <a:lnTo>
                    <a:pt x="14773" y="13663"/>
                  </a:lnTo>
                  <a:cubicBezTo>
                    <a:pt x="15153" y="13663"/>
                    <a:pt x="15460" y="13356"/>
                    <a:pt x="15460" y="12975"/>
                  </a:cubicBezTo>
                  <a:lnTo>
                    <a:pt x="154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4585225" y="1559100"/>
              <a:ext cx="136950" cy="136950"/>
            </a:xfrm>
            <a:custGeom>
              <a:avLst/>
              <a:gdLst/>
              <a:ahLst/>
              <a:cxnLst/>
              <a:rect l="l" t="t" r="r" b="b"/>
              <a:pathLst>
                <a:path w="5478" h="5478" extrusionOk="0">
                  <a:moveTo>
                    <a:pt x="2739" y="709"/>
                  </a:moveTo>
                  <a:cubicBezTo>
                    <a:pt x="2919" y="709"/>
                    <a:pt x="3098" y="730"/>
                    <a:pt x="3257" y="772"/>
                  </a:cubicBezTo>
                  <a:cubicBezTo>
                    <a:pt x="4124" y="1005"/>
                    <a:pt x="4769" y="1798"/>
                    <a:pt x="4769" y="2739"/>
                  </a:cubicBezTo>
                  <a:cubicBezTo>
                    <a:pt x="4769" y="3860"/>
                    <a:pt x="3860" y="4769"/>
                    <a:pt x="2739" y="4769"/>
                  </a:cubicBezTo>
                  <a:cubicBezTo>
                    <a:pt x="2654" y="4769"/>
                    <a:pt x="2580" y="4759"/>
                    <a:pt x="2496" y="4759"/>
                  </a:cubicBezTo>
                  <a:cubicBezTo>
                    <a:pt x="2020" y="4695"/>
                    <a:pt x="1597" y="4473"/>
                    <a:pt x="1280" y="4156"/>
                  </a:cubicBezTo>
                  <a:cubicBezTo>
                    <a:pt x="1142" y="4008"/>
                    <a:pt x="1015" y="3839"/>
                    <a:pt x="931" y="3649"/>
                  </a:cubicBezTo>
                  <a:cubicBezTo>
                    <a:pt x="783" y="3374"/>
                    <a:pt x="709" y="3067"/>
                    <a:pt x="709" y="2739"/>
                  </a:cubicBezTo>
                  <a:cubicBezTo>
                    <a:pt x="709" y="2591"/>
                    <a:pt x="719" y="2454"/>
                    <a:pt x="751" y="2327"/>
                  </a:cubicBezTo>
                  <a:cubicBezTo>
                    <a:pt x="783" y="2147"/>
                    <a:pt x="846" y="1978"/>
                    <a:pt x="931" y="1819"/>
                  </a:cubicBezTo>
                  <a:cubicBezTo>
                    <a:pt x="1259" y="1164"/>
                    <a:pt x="1946" y="709"/>
                    <a:pt x="2739" y="709"/>
                  </a:cubicBezTo>
                  <a:close/>
                  <a:moveTo>
                    <a:pt x="2739" y="0"/>
                  </a:moveTo>
                  <a:cubicBezTo>
                    <a:pt x="1555" y="0"/>
                    <a:pt x="540" y="762"/>
                    <a:pt x="159" y="1819"/>
                  </a:cubicBezTo>
                  <a:cubicBezTo>
                    <a:pt x="138" y="1893"/>
                    <a:pt x="106" y="1967"/>
                    <a:pt x="95" y="2041"/>
                  </a:cubicBezTo>
                  <a:cubicBezTo>
                    <a:pt x="32" y="2263"/>
                    <a:pt x="0" y="2496"/>
                    <a:pt x="0" y="2739"/>
                  </a:cubicBezTo>
                  <a:cubicBezTo>
                    <a:pt x="0" y="3289"/>
                    <a:pt x="159" y="3797"/>
                    <a:pt x="444" y="4230"/>
                  </a:cubicBezTo>
                  <a:cubicBezTo>
                    <a:pt x="529" y="4357"/>
                    <a:pt x="624" y="4484"/>
                    <a:pt x="730" y="4590"/>
                  </a:cubicBezTo>
                  <a:cubicBezTo>
                    <a:pt x="1142" y="5044"/>
                    <a:pt x="1703" y="5351"/>
                    <a:pt x="2337" y="5446"/>
                  </a:cubicBezTo>
                  <a:cubicBezTo>
                    <a:pt x="2464" y="5467"/>
                    <a:pt x="2602" y="5478"/>
                    <a:pt x="2739" y="5478"/>
                  </a:cubicBezTo>
                  <a:cubicBezTo>
                    <a:pt x="4251" y="5478"/>
                    <a:pt x="5478" y="4251"/>
                    <a:pt x="5478" y="2739"/>
                  </a:cubicBezTo>
                  <a:cubicBezTo>
                    <a:pt x="5478" y="1460"/>
                    <a:pt x="4589" y="381"/>
                    <a:pt x="3395" y="85"/>
                  </a:cubicBezTo>
                  <a:cubicBezTo>
                    <a:pt x="3183" y="32"/>
                    <a:pt x="2961" y="0"/>
                    <a:pt x="2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4596325" y="1650025"/>
              <a:ext cx="51300" cy="45250"/>
            </a:xfrm>
            <a:custGeom>
              <a:avLst/>
              <a:gdLst/>
              <a:ahLst/>
              <a:cxnLst/>
              <a:rect l="l" t="t" r="r" b="b"/>
              <a:pathLst>
                <a:path w="2052" h="1810" extrusionOk="0">
                  <a:moveTo>
                    <a:pt x="0" y="1"/>
                  </a:moveTo>
                  <a:lnTo>
                    <a:pt x="0" y="593"/>
                  </a:lnTo>
                  <a:cubicBezTo>
                    <a:pt x="85" y="720"/>
                    <a:pt x="180" y="847"/>
                    <a:pt x="286" y="953"/>
                  </a:cubicBezTo>
                  <a:cubicBezTo>
                    <a:pt x="698" y="1407"/>
                    <a:pt x="1259" y="1714"/>
                    <a:pt x="1893" y="1809"/>
                  </a:cubicBezTo>
                  <a:lnTo>
                    <a:pt x="2052" y="1122"/>
                  </a:lnTo>
                  <a:cubicBezTo>
                    <a:pt x="1576" y="1058"/>
                    <a:pt x="1153" y="847"/>
                    <a:pt x="836" y="519"/>
                  </a:cubicBezTo>
                  <a:cubicBezTo>
                    <a:pt x="698" y="371"/>
                    <a:pt x="571" y="202"/>
                    <a:pt x="487" y="22"/>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4585225" y="1604575"/>
              <a:ext cx="32000" cy="69275"/>
            </a:xfrm>
            <a:custGeom>
              <a:avLst/>
              <a:gdLst/>
              <a:ahLst/>
              <a:cxnLst/>
              <a:rect l="l" t="t" r="r" b="b"/>
              <a:pathLst>
                <a:path w="1280" h="2771" extrusionOk="0">
                  <a:moveTo>
                    <a:pt x="159" y="0"/>
                  </a:moveTo>
                  <a:cubicBezTo>
                    <a:pt x="138" y="74"/>
                    <a:pt x="106" y="148"/>
                    <a:pt x="95" y="222"/>
                  </a:cubicBezTo>
                  <a:cubicBezTo>
                    <a:pt x="32" y="444"/>
                    <a:pt x="0" y="677"/>
                    <a:pt x="0" y="920"/>
                  </a:cubicBezTo>
                  <a:cubicBezTo>
                    <a:pt x="0" y="1629"/>
                    <a:pt x="275" y="2284"/>
                    <a:pt x="730" y="2771"/>
                  </a:cubicBezTo>
                  <a:lnTo>
                    <a:pt x="1280" y="2337"/>
                  </a:lnTo>
                  <a:cubicBezTo>
                    <a:pt x="931" y="1967"/>
                    <a:pt x="709" y="1470"/>
                    <a:pt x="709" y="920"/>
                  </a:cubicBezTo>
                  <a:cubicBezTo>
                    <a:pt x="709" y="783"/>
                    <a:pt x="719" y="645"/>
                    <a:pt x="751" y="508"/>
                  </a:cubicBezTo>
                  <a:cubicBezTo>
                    <a:pt x="783" y="328"/>
                    <a:pt x="846" y="159"/>
                    <a:pt x="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4587600" y="1559100"/>
              <a:ext cx="82500" cy="58175"/>
            </a:xfrm>
            <a:custGeom>
              <a:avLst/>
              <a:gdLst/>
              <a:ahLst/>
              <a:cxnLst/>
              <a:rect l="l" t="t" r="r" b="b"/>
              <a:pathLst>
                <a:path w="3300" h="2327" extrusionOk="0">
                  <a:moveTo>
                    <a:pt x="2644" y="0"/>
                  </a:moveTo>
                  <a:cubicBezTo>
                    <a:pt x="1375" y="0"/>
                    <a:pt x="307" y="867"/>
                    <a:pt x="0" y="2041"/>
                  </a:cubicBezTo>
                  <a:lnTo>
                    <a:pt x="656" y="2327"/>
                  </a:lnTo>
                  <a:cubicBezTo>
                    <a:pt x="846" y="1407"/>
                    <a:pt x="1661" y="709"/>
                    <a:pt x="2644" y="709"/>
                  </a:cubicBezTo>
                  <a:cubicBezTo>
                    <a:pt x="2824" y="709"/>
                    <a:pt x="3003" y="730"/>
                    <a:pt x="3162" y="772"/>
                  </a:cubicBezTo>
                  <a:lnTo>
                    <a:pt x="3300" y="85"/>
                  </a:lnTo>
                  <a:cubicBezTo>
                    <a:pt x="3088" y="32"/>
                    <a:pt x="2866" y="0"/>
                    <a:pt x="2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4748850" y="1595575"/>
              <a:ext cx="165775" cy="11125"/>
            </a:xfrm>
            <a:custGeom>
              <a:avLst/>
              <a:gdLst/>
              <a:ahLst/>
              <a:cxnLst/>
              <a:rect l="l" t="t" r="r" b="b"/>
              <a:pathLst>
                <a:path w="6631" h="445" extrusionOk="0">
                  <a:moveTo>
                    <a:pt x="1" y="1"/>
                  </a:moveTo>
                  <a:lnTo>
                    <a:pt x="1" y="445"/>
                  </a:lnTo>
                  <a:lnTo>
                    <a:pt x="6631" y="445"/>
                  </a:lnTo>
                  <a:lnTo>
                    <a:pt x="6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4748850" y="1622025"/>
              <a:ext cx="165775" cy="11125"/>
            </a:xfrm>
            <a:custGeom>
              <a:avLst/>
              <a:gdLst/>
              <a:ahLst/>
              <a:cxnLst/>
              <a:rect l="l" t="t" r="r" b="b"/>
              <a:pathLst>
                <a:path w="6631" h="445" extrusionOk="0">
                  <a:moveTo>
                    <a:pt x="1" y="0"/>
                  </a:moveTo>
                  <a:lnTo>
                    <a:pt x="1" y="444"/>
                  </a:lnTo>
                  <a:lnTo>
                    <a:pt x="6631" y="444"/>
                  </a:lnTo>
                  <a:lnTo>
                    <a:pt x="66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8"/>
            <p:cNvSpPr/>
            <p:nvPr/>
          </p:nvSpPr>
          <p:spPr>
            <a:xfrm>
              <a:off x="4748850" y="1648450"/>
              <a:ext cx="74325" cy="11125"/>
            </a:xfrm>
            <a:custGeom>
              <a:avLst/>
              <a:gdLst/>
              <a:ahLst/>
              <a:cxnLst/>
              <a:rect l="l" t="t" r="r" b="b"/>
              <a:pathLst>
                <a:path w="2973" h="445" extrusionOk="0">
                  <a:moveTo>
                    <a:pt x="1" y="0"/>
                  </a:moveTo>
                  <a:lnTo>
                    <a:pt x="1" y="445"/>
                  </a:lnTo>
                  <a:lnTo>
                    <a:pt x="2972" y="445"/>
                  </a:lnTo>
                  <a:lnTo>
                    <a:pt x="2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8"/>
            <p:cNvSpPr/>
            <p:nvPr/>
          </p:nvSpPr>
          <p:spPr>
            <a:xfrm>
              <a:off x="4834500" y="1648450"/>
              <a:ext cx="80125" cy="11125"/>
            </a:xfrm>
            <a:custGeom>
              <a:avLst/>
              <a:gdLst/>
              <a:ahLst/>
              <a:cxnLst/>
              <a:rect l="l" t="t" r="r" b="b"/>
              <a:pathLst>
                <a:path w="3205" h="445" extrusionOk="0">
                  <a:moveTo>
                    <a:pt x="1" y="0"/>
                  </a:moveTo>
                  <a:lnTo>
                    <a:pt x="1" y="445"/>
                  </a:lnTo>
                  <a:lnTo>
                    <a:pt x="3205" y="445"/>
                  </a:lnTo>
                  <a:lnTo>
                    <a:pt x="32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4596575" y="1742550"/>
              <a:ext cx="161025" cy="11150"/>
            </a:xfrm>
            <a:custGeom>
              <a:avLst/>
              <a:gdLst/>
              <a:ahLst/>
              <a:cxnLst/>
              <a:rect l="l" t="t" r="r" b="b"/>
              <a:pathLst>
                <a:path w="6441" h="446" extrusionOk="0">
                  <a:moveTo>
                    <a:pt x="1" y="1"/>
                  </a:moveTo>
                  <a:lnTo>
                    <a:pt x="1" y="445"/>
                  </a:lnTo>
                  <a:lnTo>
                    <a:pt x="6441" y="445"/>
                  </a:lnTo>
                  <a:lnTo>
                    <a:pt x="6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4768425" y="1742550"/>
              <a:ext cx="131400" cy="11150"/>
            </a:xfrm>
            <a:custGeom>
              <a:avLst/>
              <a:gdLst/>
              <a:ahLst/>
              <a:cxnLst/>
              <a:rect l="l" t="t" r="r" b="b"/>
              <a:pathLst>
                <a:path w="5256" h="446" extrusionOk="0">
                  <a:moveTo>
                    <a:pt x="0" y="1"/>
                  </a:moveTo>
                  <a:lnTo>
                    <a:pt x="0" y="445"/>
                  </a:lnTo>
                  <a:lnTo>
                    <a:pt x="5256" y="445"/>
                  </a:lnTo>
                  <a:lnTo>
                    <a:pt x="5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4596575" y="1769000"/>
              <a:ext cx="303250" cy="11125"/>
            </a:xfrm>
            <a:custGeom>
              <a:avLst/>
              <a:gdLst/>
              <a:ahLst/>
              <a:cxnLst/>
              <a:rect l="l" t="t" r="r" b="b"/>
              <a:pathLst>
                <a:path w="12130" h="445" extrusionOk="0">
                  <a:moveTo>
                    <a:pt x="1" y="0"/>
                  </a:moveTo>
                  <a:lnTo>
                    <a:pt x="1" y="444"/>
                  </a:lnTo>
                  <a:lnTo>
                    <a:pt x="12130" y="444"/>
                  </a:lnTo>
                  <a:lnTo>
                    <a:pt x="121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4596575" y="1819500"/>
              <a:ext cx="217325" cy="11125"/>
            </a:xfrm>
            <a:custGeom>
              <a:avLst/>
              <a:gdLst/>
              <a:ahLst/>
              <a:cxnLst/>
              <a:rect l="l" t="t" r="r" b="b"/>
              <a:pathLst>
                <a:path w="8693" h="445" extrusionOk="0">
                  <a:moveTo>
                    <a:pt x="1" y="0"/>
                  </a:moveTo>
                  <a:lnTo>
                    <a:pt x="1" y="444"/>
                  </a:lnTo>
                  <a:lnTo>
                    <a:pt x="8693" y="444"/>
                  </a:lnTo>
                  <a:lnTo>
                    <a:pt x="8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4824450" y="1819500"/>
              <a:ext cx="75375" cy="11125"/>
            </a:xfrm>
            <a:custGeom>
              <a:avLst/>
              <a:gdLst/>
              <a:ahLst/>
              <a:cxnLst/>
              <a:rect l="l" t="t" r="r" b="b"/>
              <a:pathLst>
                <a:path w="3015" h="445" extrusionOk="0">
                  <a:moveTo>
                    <a:pt x="1" y="0"/>
                  </a:moveTo>
                  <a:lnTo>
                    <a:pt x="1" y="444"/>
                  </a:lnTo>
                  <a:lnTo>
                    <a:pt x="3015" y="444"/>
                  </a:lnTo>
                  <a:lnTo>
                    <a:pt x="30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8"/>
            <p:cNvSpPr/>
            <p:nvPr/>
          </p:nvSpPr>
          <p:spPr>
            <a:xfrm>
              <a:off x="4596575" y="1795700"/>
              <a:ext cx="74325" cy="11125"/>
            </a:xfrm>
            <a:custGeom>
              <a:avLst/>
              <a:gdLst/>
              <a:ahLst/>
              <a:cxnLst/>
              <a:rect l="l" t="t" r="r" b="b"/>
              <a:pathLst>
                <a:path w="2973" h="445" extrusionOk="0">
                  <a:moveTo>
                    <a:pt x="1" y="0"/>
                  </a:moveTo>
                  <a:lnTo>
                    <a:pt x="1" y="444"/>
                  </a:lnTo>
                  <a:lnTo>
                    <a:pt x="2972" y="444"/>
                  </a:lnTo>
                  <a:lnTo>
                    <a:pt x="2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8"/>
            <p:cNvSpPr/>
            <p:nvPr/>
          </p:nvSpPr>
          <p:spPr>
            <a:xfrm>
              <a:off x="4682225" y="1795700"/>
              <a:ext cx="217600" cy="11125"/>
            </a:xfrm>
            <a:custGeom>
              <a:avLst/>
              <a:gdLst/>
              <a:ahLst/>
              <a:cxnLst/>
              <a:rect l="l" t="t" r="r" b="b"/>
              <a:pathLst>
                <a:path w="8704" h="445" extrusionOk="0">
                  <a:moveTo>
                    <a:pt x="1" y="0"/>
                  </a:moveTo>
                  <a:lnTo>
                    <a:pt x="1" y="444"/>
                  </a:lnTo>
                  <a:lnTo>
                    <a:pt x="8704" y="444"/>
                  </a:lnTo>
                  <a:lnTo>
                    <a:pt x="87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4579400" y="1517325"/>
              <a:ext cx="8475" cy="8500"/>
            </a:xfrm>
            <a:custGeom>
              <a:avLst/>
              <a:gdLst/>
              <a:ahLst/>
              <a:cxnLst/>
              <a:rect l="l" t="t" r="r" b="b"/>
              <a:pathLst>
                <a:path w="339" h="340" extrusionOk="0">
                  <a:moveTo>
                    <a:pt x="170" y="1"/>
                  </a:moveTo>
                  <a:cubicBezTo>
                    <a:pt x="75" y="1"/>
                    <a:pt x="1" y="75"/>
                    <a:pt x="1" y="170"/>
                  </a:cubicBezTo>
                  <a:cubicBezTo>
                    <a:pt x="1" y="265"/>
                    <a:pt x="75" y="339"/>
                    <a:pt x="170" y="339"/>
                  </a:cubicBezTo>
                  <a:cubicBezTo>
                    <a:pt x="254" y="339"/>
                    <a:pt x="339" y="265"/>
                    <a:pt x="339" y="170"/>
                  </a:cubicBezTo>
                  <a:cubicBezTo>
                    <a:pt x="339" y="75"/>
                    <a:pt x="254"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8"/>
            <p:cNvSpPr/>
            <p:nvPr/>
          </p:nvSpPr>
          <p:spPr>
            <a:xfrm>
              <a:off x="4605575" y="1517325"/>
              <a:ext cx="8475" cy="8500"/>
            </a:xfrm>
            <a:custGeom>
              <a:avLst/>
              <a:gdLst/>
              <a:ahLst/>
              <a:cxnLst/>
              <a:rect l="l" t="t" r="r" b="b"/>
              <a:pathLst>
                <a:path w="339" h="340" extrusionOk="0">
                  <a:moveTo>
                    <a:pt x="170" y="1"/>
                  </a:moveTo>
                  <a:cubicBezTo>
                    <a:pt x="74" y="1"/>
                    <a:pt x="0" y="75"/>
                    <a:pt x="0" y="170"/>
                  </a:cubicBezTo>
                  <a:cubicBezTo>
                    <a:pt x="0" y="265"/>
                    <a:pt x="74" y="339"/>
                    <a:pt x="170" y="339"/>
                  </a:cubicBezTo>
                  <a:cubicBezTo>
                    <a:pt x="265" y="339"/>
                    <a:pt x="339" y="265"/>
                    <a:pt x="339" y="170"/>
                  </a:cubicBezTo>
                  <a:cubicBezTo>
                    <a:pt x="339" y="75"/>
                    <a:pt x="265"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8"/>
            <p:cNvSpPr/>
            <p:nvPr/>
          </p:nvSpPr>
          <p:spPr>
            <a:xfrm>
              <a:off x="4631750" y="1517325"/>
              <a:ext cx="8475" cy="8500"/>
            </a:xfrm>
            <a:custGeom>
              <a:avLst/>
              <a:gdLst/>
              <a:ahLst/>
              <a:cxnLst/>
              <a:rect l="l" t="t" r="r" b="b"/>
              <a:pathLst>
                <a:path w="339" h="340" extrusionOk="0">
                  <a:moveTo>
                    <a:pt x="169" y="1"/>
                  </a:moveTo>
                  <a:cubicBezTo>
                    <a:pt x="74" y="1"/>
                    <a:pt x="0" y="75"/>
                    <a:pt x="0" y="170"/>
                  </a:cubicBezTo>
                  <a:cubicBezTo>
                    <a:pt x="0" y="265"/>
                    <a:pt x="74" y="339"/>
                    <a:pt x="169" y="339"/>
                  </a:cubicBezTo>
                  <a:cubicBezTo>
                    <a:pt x="265" y="339"/>
                    <a:pt x="339" y="265"/>
                    <a:pt x="339" y="170"/>
                  </a:cubicBezTo>
                  <a:cubicBezTo>
                    <a:pt x="339" y="75"/>
                    <a:pt x="2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4910375" y="1516525"/>
              <a:ext cx="10350" cy="10075"/>
            </a:xfrm>
            <a:custGeom>
              <a:avLst/>
              <a:gdLst/>
              <a:ahLst/>
              <a:cxnLst/>
              <a:rect l="l" t="t" r="r" b="b"/>
              <a:pathLst>
                <a:path w="414" h="403" extrusionOk="0">
                  <a:moveTo>
                    <a:pt x="43" y="1"/>
                  </a:moveTo>
                  <a:cubicBezTo>
                    <a:pt x="32" y="1"/>
                    <a:pt x="11" y="1"/>
                    <a:pt x="11" y="11"/>
                  </a:cubicBezTo>
                  <a:cubicBezTo>
                    <a:pt x="1" y="22"/>
                    <a:pt x="1" y="33"/>
                    <a:pt x="11" y="43"/>
                  </a:cubicBezTo>
                  <a:lnTo>
                    <a:pt x="170" y="202"/>
                  </a:lnTo>
                  <a:lnTo>
                    <a:pt x="11" y="360"/>
                  </a:lnTo>
                  <a:cubicBezTo>
                    <a:pt x="1" y="371"/>
                    <a:pt x="1" y="382"/>
                    <a:pt x="11" y="392"/>
                  </a:cubicBezTo>
                  <a:cubicBezTo>
                    <a:pt x="11" y="403"/>
                    <a:pt x="22" y="403"/>
                    <a:pt x="22" y="403"/>
                  </a:cubicBezTo>
                  <a:cubicBezTo>
                    <a:pt x="32" y="403"/>
                    <a:pt x="43" y="403"/>
                    <a:pt x="43" y="392"/>
                  </a:cubicBezTo>
                  <a:lnTo>
                    <a:pt x="202" y="234"/>
                  </a:lnTo>
                  <a:lnTo>
                    <a:pt x="371" y="392"/>
                  </a:lnTo>
                  <a:cubicBezTo>
                    <a:pt x="371" y="392"/>
                    <a:pt x="381" y="403"/>
                    <a:pt x="381" y="403"/>
                  </a:cubicBezTo>
                  <a:cubicBezTo>
                    <a:pt x="392" y="403"/>
                    <a:pt x="392" y="403"/>
                    <a:pt x="402" y="392"/>
                  </a:cubicBezTo>
                  <a:cubicBezTo>
                    <a:pt x="413" y="382"/>
                    <a:pt x="413" y="360"/>
                    <a:pt x="402" y="360"/>
                  </a:cubicBezTo>
                  <a:lnTo>
                    <a:pt x="244" y="202"/>
                  </a:lnTo>
                  <a:lnTo>
                    <a:pt x="402" y="43"/>
                  </a:lnTo>
                  <a:cubicBezTo>
                    <a:pt x="413" y="33"/>
                    <a:pt x="413" y="22"/>
                    <a:pt x="402" y="11"/>
                  </a:cubicBezTo>
                  <a:cubicBezTo>
                    <a:pt x="392" y="1"/>
                    <a:pt x="381" y="1"/>
                    <a:pt x="371" y="1"/>
                  </a:cubicBezTo>
                  <a:lnTo>
                    <a:pt x="202" y="160"/>
                  </a:ln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4579400" y="1517325"/>
              <a:ext cx="8475" cy="8500"/>
            </a:xfrm>
            <a:custGeom>
              <a:avLst/>
              <a:gdLst/>
              <a:ahLst/>
              <a:cxnLst/>
              <a:rect l="l" t="t" r="r" b="b"/>
              <a:pathLst>
                <a:path w="339" h="340" extrusionOk="0">
                  <a:moveTo>
                    <a:pt x="170" y="1"/>
                  </a:moveTo>
                  <a:cubicBezTo>
                    <a:pt x="75" y="1"/>
                    <a:pt x="1" y="75"/>
                    <a:pt x="1" y="170"/>
                  </a:cubicBezTo>
                  <a:cubicBezTo>
                    <a:pt x="1" y="265"/>
                    <a:pt x="75" y="339"/>
                    <a:pt x="170" y="339"/>
                  </a:cubicBezTo>
                  <a:cubicBezTo>
                    <a:pt x="254" y="339"/>
                    <a:pt x="339" y="265"/>
                    <a:pt x="339" y="170"/>
                  </a:cubicBezTo>
                  <a:cubicBezTo>
                    <a:pt x="339" y="75"/>
                    <a:pt x="254"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4605575" y="1517325"/>
              <a:ext cx="8475" cy="8500"/>
            </a:xfrm>
            <a:custGeom>
              <a:avLst/>
              <a:gdLst/>
              <a:ahLst/>
              <a:cxnLst/>
              <a:rect l="l" t="t" r="r" b="b"/>
              <a:pathLst>
                <a:path w="339" h="340" extrusionOk="0">
                  <a:moveTo>
                    <a:pt x="170" y="1"/>
                  </a:moveTo>
                  <a:cubicBezTo>
                    <a:pt x="74" y="1"/>
                    <a:pt x="0" y="75"/>
                    <a:pt x="0" y="170"/>
                  </a:cubicBezTo>
                  <a:cubicBezTo>
                    <a:pt x="0" y="265"/>
                    <a:pt x="74" y="339"/>
                    <a:pt x="170" y="339"/>
                  </a:cubicBezTo>
                  <a:cubicBezTo>
                    <a:pt x="265" y="339"/>
                    <a:pt x="339" y="265"/>
                    <a:pt x="339" y="170"/>
                  </a:cubicBezTo>
                  <a:cubicBezTo>
                    <a:pt x="339" y="75"/>
                    <a:pt x="265"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8"/>
            <p:cNvSpPr/>
            <p:nvPr/>
          </p:nvSpPr>
          <p:spPr>
            <a:xfrm>
              <a:off x="4631750" y="1517325"/>
              <a:ext cx="8475" cy="8500"/>
            </a:xfrm>
            <a:custGeom>
              <a:avLst/>
              <a:gdLst/>
              <a:ahLst/>
              <a:cxnLst/>
              <a:rect l="l" t="t" r="r" b="b"/>
              <a:pathLst>
                <a:path w="339" h="340" extrusionOk="0">
                  <a:moveTo>
                    <a:pt x="169" y="1"/>
                  </a:moveTo>
                  <a:cubicBezTo>
                    <a:pt x="74" y="1"/>
                    <a:pt x="0" y="75"/>
                    <a:pt x="0" y="170"/>
                  </a:cubicBezTo>
                  <a:cubicBezTo>
                    <a:pt x="0" y="265"/>
                    <a:pt x="74" y="339"/>
                    <a:pt x="169" y="339"/>
                  </a:cubicBezTo>
                  <a:cubicBezTo>
                    <a:pt x="265" y="339"/>
                    <a:pt x="339" y="265"/>
                    <a:pt x="339" y="170"/>
                  </a:cubicBezTo>
                  <a:cubicBezTo>
                    <a:pt x="339" y="75"/>
                    <a:pt x="265" y="1"/>
                    <a:pt x="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4910375" y="1516525"/>
              <a:ext cx="10350" cy="10075"/>
            </a:xfrm>
            <a:custGeom>
              <a:avLst/>
              <a:gdLst/>
              <a:ahLst/>
              <a:cxnLst/>
              <a:rect l="l" t="t" r="r" b="b"/>
              <a:pathLst>
                <a:path w="414" h="403" extrusionOk="0">
                  <a:moveTo>
                    <a:pt x="43" y="1"/>
                  </a:moveTo>
                  <a:cubicBezTo>
                    <a:pt x="32" y="1"/>
                    <a:pt x="11" y="1"/>
                    <a:pt x="11" y="11"/>
                  </a:cubicBezTo>
                  <a:cubicBezTo>
                    <a:pt x="1" y="22"/>
                    <a:pt x="1" y="33"/>
                    <a:pt x="11" y="43"/>
                  </a:cubicBezTo>
                  <a:lnTo>
                    <a:pt x="170" y="202"/>
                  </a:lnTo>
                  <a:lnTo>
                    <a:pt x="11" y="360"/>
                  </a:lnTo>
                  <a:cubicBezTo>
                    <a:pt x="1" y="371"/>
                    <a:pt x="1" y="382"/>
                    <a:pt x="11" y="392"/>
                  </a:cubicBezTo>
                  <a:cubicBezTo>
                    <a:pt x="11" y="403"/>
                    <a:pt x="22" y="403"/>
                    <a:pt x="22" y="403"/>
                  </a:cubicBezTo>
                  <a:cubicBezTo>
                    <a:pt x="32" y="403"/>
                    <a:pt x="43" y="403"/>
                    <a:pt x="43" y="392"/>
                  </a:cubicBezTo>
                  <a:lnTo>
                    <a:pt x="202" y="234"/>
                  </a:lnTo>
                  <a:lnTo>
                    <a:pt x="371" y="392"/>
                  </a:lnTo>
                  <a:cubicBezTo>
                    <a:pt x="371" y="392"/>
                    <a:pt x="381" y="403"/>
                    <a:pt x="381" y="403"/>
                  </a:cubicBezTo>
                  <a:cubicBezTo>
                    <a:pt x="392" y="403"/>
                    <a:pt x="392" y="403"/>
                    <a:pt x="402" y="392"/>
                  </a:cubicBezTo>
                  <a:cubicBezTo>
                    <a:pt x="413" y="382"/>
                    <a:pt x="413" y="360"/>
                    <a:pt x="402" y="360"/>
                  </a:cubicBezTo>
                  <a:lnTo>
                    <a:pt x="244" y="202"/>
                  </a:lnTo>
                  <a:lnTo>
                    <a:pt x="402" y="43"/>
                  </a:lnTo>
                  <a:cubicBezTo>
                    <a:pt x="413" y="33"/>
                    <a:pt x="413" y="22"/>
                    <a:pt x="402" y="11"/>
                  </a:cubicBezTo>
                  <a:cubicBezTo>
                    <a:pt x="392" y="1"/>
                    <a:pt x="381" y="1"/>
                    <a:pt x="371" y="1"/>
                  </a:cubicBezTo>
                  <a:lnTo>
                    <a:pt x="202" y="160"/>
                  </a:lnTo>
                  <a:lnTo>
                    <a:pt x="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490125" y="2015650"/>
              <a:ext cx="386500" cy="388875"/>
            </a:xfrm>
            <a:custGeom>
              <a:avLst/>
              <a:gdLst/>
              <a:ahLst/>
              <a:cxnLst/>
              <a:rect l="l" t="t" r="r" b="b"/>
              <a:pathLst>
                <a:path w="15460" h="15555" extrusionOk="0">
                  <a:moveTo>
                    <a:pt x="888" y="0"/>
                  </a:moveTo>
                  <a:cubicBezTo>
                    <a:pt x="402" y="0"/>
                    <a:pt x="0" y="391"/>
                    <a:pt x="0" y="888"/>
                  </a:cubicBezTo>
                  <a:lnTo>
                    <a:pt x="0" y="14667"/>
                  </a:lnTo>
                  <a:cubicBezTo>
                    <a:pt x="0" y="15164"/>
                    <a:pt x="402" y="15555"/>
                    <a:pt x="888" y="15555"/>
                  </a:cubicBezTo>
                  <a:lnTo>
                    <a:pt x="14572" y="15555"/>
                  </a:lnTo>
                  <a:cubicBezTo>
                    <a:pt x="15069" y="15555"/>
                    <a:pt x="15460" y="15164"/>
                    <a:pt x="15460" y="14667"/>
                  </a:cubicBezTo>
                  <a:lnTo>
                    <a:pt x="15460" y="888"/>
                  </a:lnTo>
                  <a:cubicBezTo>
                    <a:pt x="15460" y="391"/>
                    <a:pt x="15069" y="0"/>
                    <a:pt x="14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5490125" y="2047375"/>
              <a:ext cx="386500" cy="357150"/>
            </a:xfrm>
            <a:custGeom>
              <a:avLst/>
              <a:gdLst/>
              <a:ahLst/>
              <a:cxnLst/>
              <a:rect l="l" t="t" r="r" b="b"/>
              <a:pathLst>
                <a:path w="15460" h="14286" extrusionOk="0">
                  <a:moveTo>
                    <a:pt x="0" y="0"/>
                  </a:moveTo>
                  <a:lnTo>
                    <a:pt x="0" y="13609"/>
                  </a:lnTo>
                  <a:cubicBezTo>
                    <a:pt x="0" y="13979"/>
                    <a:pt x="307" y="14286"/>
                    <a:pt x="687" y="14286"/>
                  </a:cubicBezTo>
                  <a:lnTo>
                    <a:pt x="14783" y="14286"/>
                  </a:lnTo>
                  <a:cubicBezTo>
                    <a:pt x="15153" y="14286"/>
                    <a:pt x="15460" y="13979"/>
                    <a:pt x="15460" y="13609"/>
                  </a:cubicBezTo>
                  <a:lnTo>
                    <a:pt x="154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8"/>
            <p:cNvSpPr/>
            <p:nvPr/>
          </p:nvSpPr>
          <p:spPr>
            <a:xfrm>
              <a:off x="5531875" y="2274700"/>
              <a:ext cx="161025" cy="11150"/>
            </a:xfrm>
            <a:custGeom>
              <a:avLst/>
              <a:gdLst/>
              <a:ahLst/>
              <a:cxnLst/>
              <a:rect l="l" t="t" r="r" b="b"/>
              <a:pathLst>
                <a:path w="6441" h="446" extrusionOk="0">
                  <a:moveTo>
                    <a:pt x="1" y="1"/>
                  </a:moveTo>
                  <a:lnTo>
                    <a:pt x="1" y="445"/>
                  </a:lnTo>
                  <a:lnTo>
                    <a:pt x="6441" y="445"/>
                  </a:lnTo>
                  <a:lnTo>
                    <a:pt x="6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8"/>
            <p:cNvSpPr/>
            <p:nvPr/>
          </p:nvSpPr>
          <p:spPr>
            <a:xfrm>
              <a:off x="5703725" y="2274700"/>
              <a:ext cx="131400" cy="11150"/>
            </a:xfrm>
            <a:custGeom>
              <a:avLst/>
              <a:gdLst/>
              <a:ahLst/>
              <a:cxnLst/>
              <a:rect l="l" t="t" r="r" b="b"/>
              <a:pathLst>
                <a:path w="5256" h="446" extrusionOk="0">
                  <a:moveTo>
                    <a:pt x="0" y="1"/>
                  </a:moveTo>
                  <a:lnTo>
                    <a:pt x="0" y="445"/>
                  </a:lnTo>
                  <a:lnTo>
                    <a:pt x="5256" y="445"/>
                  </a:lnTo>
                  <a:lnTo>
                    <a:pt x="5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531875" y="2301150"/>
              <a:ext cx="303000" cy="11125"/>
            </a:xfrm>
            <a:custGeom>
              <a:avLst/>
              <a:gdLst/>
              <a:ahLst/>
              <a:cxnLst/>
              <a:rect l="l" t="t" r="r" b="b"/>
              <a:pathLst>
                <a:path w="12120" h="445" extrusionOk="0">
                  <a:moveTo>
                    <a:pt x="1" y="0"/>
                  </a:moveTo>
                  <a:lnTo>
                    <a:pt x="1" y="445"/>
                  </a:lnTo>
                  <a:lnTo>
                    <a:pt x="12119" y="445"/>
                  </a:lnTo>
                  <a:lnTo>
                    <a:pt x="12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531875" y="2351375"/>
              <a:ext cx="217325" cy="11125"/>
            </a:xfrm>
            <a:custGeom>
              <a:avLst/>
              <a:gdLst/>
              <a:ahLst/>
              <a:cxnLst/>
              <a:rect l="l" t="t" r="r" b="b"/>
              <a:pathLst>
                <a:path w="8693" h="445" extrusionOk="0">
                  <a:moveTo>
                    <a:pt x="1" y="1"/>
                  </a:moveTo>
                  <a:lnTo>
                    <a:pt x="1" y="445"/>
                  </a:lnTo>
                  <a:lnTo>
                    <a:pt x="8693" y="445"/>
                  </a:lnTo>
                  <a:lnTo>
                    <a:pt x="86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759750" y="2351375"/>
              <a:ext cx="75375" cy="11125"/>
            </a:xfrm>
            <a:custGeom>
              <a:avLst/>
              <a:gdLst/>
              <a:ahLst/>
              <a:cxnLst/>
              <a:rect l="l" t="t" r="r" b="b"/>
              <a:pathLst>
                <a:path w="3015" h="445" extrusionOk="0">
                  <a:moveTo>
                    <a:pt x="1" y="1"/>
                  </a:moveTo>
                  <a:lnTo>
                    <a:pt x="1" y="445"/>
                  </a:lnTo>
                  <a:lnTo>
                    <a:pt x="3015" y="445"/>
                  </a:lnTo>
                  <a:lnTo>
                    <a:pt x="3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531875" y="2327575"/>
              <a:ext cx="74325" cy="11125"/>
            </a:xfrm>
            <a:custGeom>
              <a:avLst/>
              <a:gdLst/>
              <a:ahLst/>
              <a:cxnLst/>
              <a:rect l="l" t="t" r="r" b="b"/>
              <a:pathLst>
                <a:path w="2973" h="445" extrusionOk="0">
                  <a:moveTo>
                    <a:pt x="1" y="1"/>
                  </a:moveTo>
                  <a:lnTo>
                    <a:pt x="1" y="445"/>
                  </a:lnTo>
                  <a:lnTo>
                    <a:pt x="2972" y="445"/>
                  </a:lnTo>
                  <a:lnTo>
                    <a:pt x="29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617525" y="2327575"/>
              <a:ext cx="217600" cy="11125"/>
            </a:xfrm>
            <a:custGeom>
              <a:avLst/>
              <a:gdLst/>
              <a:ahLst/>
              <a:cxnLst/>
              <a:rect l="l" t="t" r="r" b="b"/>
              <a:pathLst>
                <a:path w="8704" h="445" extrusionOk="0">
                  <a:moveTo>
                    <a:pt x="1" y="1"/>
                  </a:moveTo>
                  <a:lnTo>
                    <a:pt x="1" y="445"/>
                  </a:lnTo>
                  <a:lnTo>
                    <a:pt x="8704" y="445"/>
                  </a:lnTo>
                  <a:lnTo>
                    <a:pt x="8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512850" y="2029125"/>
              <a:ext cx="8475" cy="8475"/>
            </a:xfrm>
            <a:custGeom>
              <a:avLst/>
              <a:gdLst/>
              <a:ahLst/>
              <a:cxnLst/>
              <a:rect l="l" t="t" r="r" b="b"/>
              <a:pathLst>
                <a:path w="339" h="339" extrusionOk="0">
                  <a:moveTo>
                    <a:pt x="170" y="0"/>
                  </a:moveTo>
                  <a:cubicBezTo>
                    <a:pt x="75" y="0"/>
                    <a:pt x="1" y="74"/>
                    <a:pt x="1" y="170"/>
                  </a:cubicBezTo>
                  <a:cubicBezTo>
                    <a:pt x="1" y="265"/>
                    <a:pt x="75" y="339"/>
                    <a:pt x="170" y="339"/>
                  </a:cubicBezTo>
                  <a:cubicBezTo>
                    <a:pt x="265" y="339"/>
                    <a:pt x="339" y="265"/>
                    <a:pt x="339" y="170"/>
                  </a:cubicBezTo>
                  <a:cubicBezTo>
                    <a:pt x="339" y="74"/>
                    <a:pt x="265" y="0"/>
                    <a:pt x="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39025" y="2029125"/>
              <a:ext cx="8475" cy="8475"/>
            </a:xfrm>
            <a:custGeom>
              <a:avLst/>
              <a:gdLst/>
              <a:ahLst/>
              <a:cxnLst/>
              <a:rect l="l" t="t" r="r" b="b"/>
              <a:pathLst>
                <a:path w="339" h="339" extrusionOk="0">
                  <a:moveTo>
                    <a:pt x="170" y="0"/>
                  </a:moveTo>
                  <a:cubicBezTo>
                    <a:pt x="74" y="0"/>
                    <a:pt x="0" y="74"/>
                    <a:pt x="0" y="170"/>
                  </a:cubicBezTo>
                  <a:cubicBezTo>
                    <a:pt x="0" y="265"/>
                    <a:pt x="74" y="339"/>
                    <a:pt x="170" y="339"/>
                  </a:cubicBezTo>
                  <a:cubicBezTo>
                    <a:pt x="265" y="339"/>
                    <a:pt x="339" y="265"/>
                    <a:pt x="339" y="170"/>
                  </a:cubicBezTo>
                  <a:cubicBezTo>
                    <a:pt x="339" y="74"/>
                    <a:pt x="265" y="0"/>
                    <a:pt x="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8"/>
            <p:cNvSpPr/>
            <p:nvPr/>
          </p:nvSpPr>
          <p:spPr>
            <a:xfrm>
              <a:off x="5565200" y="2029125"/>
              <a:ext cx="8475" cy="8475"/>
            </a:xfrm>
            <a:custGeom>
              <a:avLst/>
              <a:gdLst/>
              <a:ahLst/>
              <a:cxnLst/>
              <a:rect l="l" t="t" r="r" b="b"/>
              <a:pathLst>
                <a:path w="339" h="339" extrusionOk="0">
                  <a:moveTo>
                    <a:pt x="169" y="0"/>
                  </a:moveTo>
                  <a:cubicBezTo>
                    <a:pt x="74" y="0"/>
                    <a:pt x="0" y="74"/>
                    <a:pt x="0" y="170"/>
                  </a:cubicBezTo>
                  <a:cubicBezTo>
                    <a:pt x="0" y="265"/>
                    <a:pt x="74" y="339"/>
                    <a:pt x="169" y="339"/>
                  </a:cubicBezTo>
                  <a:cubicBezTo>
                    <a:pt x="265" y="339"/>
                    <a:pt x="339" y="265"/>
                    <a:pt x="339" y="170"/>
                  </a:cubicBezTo>
                  <a:cubicBezTo>
                    <a:pt x="339" y="74"/>
                    <a:pt x="265" y="0"/>
                    <a:pt x="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8"/>
            <p:cNvSpPr/>
            <p:nvPr/>
          </p:nvSpPr>
          <p:spPr>
            <a:xfrm>
              <a:off x="5843825" y="2028400"/>
              <a:ext cx="10325" cy="10000"/>
            </a:xfrm>
            <a:custGeom>
              <a:avLst/>
              <a:gdLst/>
              <a:ahLst/>
              <a:cxnLst/>
              <a:rect l="l" t="t" r="r" b="b"/>
              <a:pathLst>
                <a:path w="413" h="400" extrusionOk="0">
                  <a:moveTo>
                    <a:pt x="27" y="0"/>
                  </a:moveTo>
                  <a:cubicBezTo>
                    <a:pt x="22" y="0"/>
                    <a:pt x="16" y="3"/>
                    <a:pt x="11" y="8"/>
                  </a:cubicBezTo>
                  <a:cubicBezTo>
                    <a:pt x="1" y="19"/>
                    <a:pt x="1" y="29"/>
                    <a:pt x="11" y="51"/>
                  </a:cubicBezTo>
                  <a:lnTo>
                    <a:pt x="170" y="199"/>
                  </a:lnTo>
                  <a:lnTo>
                    <a:pt x="11" y="357"/>
                  </a:lnTo>
                  <a:cubicBezTo>
                    <a:pt x="1" y="368"/>
                    <a:pt x="1" y="378"/>
                    <a:pt x="11" y="389"/>
                  </a:cubicBezTo>
                  <a:cubicBezTo>
                    <a:pt x="11" y="400"/>
                    <a:pt x="22" y="400"/>
                    <a:pt x="32" y="400"/>
                  </a:cubicBezTo>
                  <a:lnTo>
                    <a:pt x="43" y="400"/>
                  </a:lnTo>
                  <a:lnTo>
                    <a:pt x="201" y="241"/>
                  </a:lnTo>
                  <a:lnTo>
                    <a:pt x="371" y="400"/>
                  </a:lnTo>
                  <a:lnTo>
                    <a:pt x="381" y="400"/>
                  </a:lnTo>
                  <a:cubicBezTo>
                    <a:pt x="392" y="400"/>
                    <a:pt x="402" y="400"/>
                    <a:pt x="402" y="389"/>
                  </a:cubicBezTo>
                  <a:cubicBezTo>
                    <a:pt x="413" y="378"/>
                    <a:pt x="413" y="368"/>
                    <a:pt x="402" y="357"/>
                  </a:cubicBezTo>
                  <a:lnTo>
                    <a:pt x="244" y="199"/>
                  </a:lnTo>
                  <a:lnTo>
                    <a:pt x="402" y="51"/>
                  </a:lnTo>
                  <a:cubicBezTo>
                    <a:pt x="413" y="40"/>
                    <a:pt x="413" y="19"/>
                    <a:pt x="402" y="8"/>
                  </a:cubicBezTo>
                  <a:cubicBezTo>
                    <a:pt x="397" y="3"/>
                    <a:pt x="392" y="0"/>
                    <a:pt x="387" y="0"/>
                  </a:cubicBezTo>
                  <a:cubicBezTo>
                    <a:pt x="381" y="0"/>
                    <a:pt x="376" y="3"/>
                    <a:pt x="371" y="8"/>
                  </a:cubicBezTo>
                  <a:lnTo>
                    <a:pt x="201" y="167"/>
                  </a:lnTo>
                  <a:lnTo>
                    <a:pt x="43" y="8"/>
                  </a:lnTo>
                  <a:cubicBezTo>
                    <a:pt x="38" y="3"/>
                    <a:pt x="32" y="0"/>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5512850" y="2029125"/>
              <a:ext cx="8475" cy="8475"/>
            </a:xfrm>
            <a:custGeom>
              <a:avLst/>
              <a:gdLst/>
              <a:ahLst/>
              <a:cxnLst/>
              <a:rect l="l" t="t" r="r" b="b"/>
              <a:pathLst>
                <a:path w="339" h="339" extrusionOk="0">
                  <a:moveTo>
                    <a:pt x="170" y="0"/>
                  </a:moveTo>
                  <a:cubicBezTo>
                    <a:pt x="75" y="0"/>
                    <a:pt x="1" y="74"/>
                    <a:pt x="1" y="170"/>
                  </a:cubicBezTo>
                  <a:cubicBezTo>
                    <a:pt x="1" y="265"/>
                    <a:pt x="75" y="339"/>
                    <a:pt x="170" y="339"/>
                  </a:cubicBezTo>
                  <a:cubicBezTo>
                    <a:pt x="265" y="339"/>
                    <a:pt x="339" y="265"/>
                    <a:pt x="339" y="170"/>
                  </a:cubicBezTo>
                  <a:cubicBezTo>
                    <a:pt x="339" y="74"/>
                    <a:pt x="265"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8"/>
            <p:cNvSpPr/>
            <p:nvPr/>
          </p:nvSpPr>
          <p:spPr>
            <a:xfrm>
              <a:off x="5539025" y="2029125"/>
              <a:ext cx="8475" cy="8475"/>
            </a:xfrm>
            <a:custGeom>
              <a:avLst/>
              <a:gdLst/>
              <a:ahLst/>
              <a:cxnLst/>
              <a:rect l="l" t="t" r="r" b="b"/>
              <a:pathLst>
                <a:path w="339" h="339" extrusionOk="0">
                  <a:moveTo>
                    <a:pt x="170" y="0"/>
                  </a:moveTo>
                  <a:cubicBezTo>
                    <a:pt x="74" y="0"/>
                    <a:pt x="0" y="74"/>
                    <a:pt x="0" y="170"/>
                  </a:cubicBezTo>
                  <a:cubicBezTo>
                    <a:pt x="0" y="265"/>
                    <a:pt x="74" y="339"/>
                    <a:pt x="170" y="339"/>
                  </a:cubicBezTo>
                  <a:cubicBezTo>
                    <a:pt x="265" y="339"/>
                    <a:pt x="339" y="265"/>
                    <a:pt x="339" y="170"/>
                  </a:cubicBezTo>
                  <a:cubicBezTo>
                    <a:pt x="339" y="74"/>
                    <a:pt x="265"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a:off x="5565200" y="2029125"/>
              <a:ext cx="8475" cy="8475"/>
            </a:xfrm>
            <a:custGeom>
              <a:avLst/>
              <a:gdLst/>
              <a:ahLst/>
              <a:cxnLst/>
              <a:rect l="l" t="t" r="r" b="b"/>
              <a:pathLst>
                <a:path w="339" h="339" extrusionOk="0">
                  <a:moveTo>
                    <a:pt x="169" y="0"/>
                  </a:moveTo>
                  <a:cubicBezTo>
                    <a:pt x="74" y="0"/>
                    <a:pt x="0" y="74"/>
                    <a:pt x="0" y="170"/>
                  </a:cubicBezTo>
                  <a:cubicBezTo>
                    <a:pt x="0" y="265"/>
                    <a:pt x="74" y="339"/>
                    <a:pt x="169" y="339"/>
                  </a:cubicBezTo>
                  <a:cubicBezTo>
                    <a:pt x="265" y="339"/>
                    <a:pt x="339" y="265"/>
                    <a:pt x="339" y="170"/>
                  </a:cubicBezTo>
                  <a:cubicBezTo>
                    <a:pt x="339" y="74"/>
                    <a:pt x="265"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5843825" y="2028400"/>
              <a:ext cx="10325" cy="10000"/>
            </a:xfrm>
            <a:custGeom>
              <a:avLst/>
              <a:gdLst/>
              <a:ahLst/>
              <a:cxnLst/>
              <a:rect l="l" t="t" r="r" b="b"/>
              <a:pathLst>
                <a:path w="413" h="400" extrusionOk="0">
                  <a:moveTo>
                    <a:pt x="27" y="0"/>
                  </a:moveTo>
                  <a:cubicBezTo>
                    <a:pt x="22" y="0"/>
                    <a:pt x="16" y="3"/>
                    <a:pt x="11" y="8"/>
                  </a:cubicBezTo>
                  <a:cubicBezTo>
                    <a:pt x="1" y="19"/>
                    <a:pt x="1" y="29"/>
                    <a:pt x="11" y="51"/>
                  </a:cubicBezTo>
                  <a:lnTo>
                    <a:pt x="170" y="199"/>
                  </a:lnTo>
                  <a:lnTo>
                    <a:pt x="11" y="357"/>
                  </a:lnTo>
                  <a:cubicBezTo>
                    <a:pt x="1" y="368"/>
                    <a:pt x="1" y="378"/>
                    <a:pt x="11" y="389"/>
                  </a:cubicBezTo>
                  <a:cubicBezTo>
                    <a:pt x="11" y="400"/>
                    <a:pt x="22" y="400"/>
                    <a:pt x="32" y="400"/>
                  </a:cubicBezTo>
                  <a:lnTo>
                    <a:pt x="43" y="400"/>
                  </a:lnTo>
                  <a:lnTo>
                    <a:pt x="201" y="241"/>
                  </a:lnTo>
                  <a:lnTo>
                    <a:pt x="371" y="400"/>
                  </a:lnTo>
                  <a:lnTo>
                    <a:pt x="381" y="400"/>
                  </a:lnTo>
                  <a:cubicBezTo>
                    <a:pt x="392" y="400"/>
                    <a:pt x="402" y="400"/>
                    <a:pt x="402" y="389"/>
                  </a:cubicBezTo>
                  <a:cubicBezTo>
                    <a:pt x="413" y="378"/>
                    <a:pt x="413" y="368"/>
                    <a:pt x="402" y="357"/>
                  </a:cubicBezTo>
                  <a:lnTo>
                    <a:pt x="244" y="199"/>
                  </a:lnTo>
                  <a:lnTo>
                    <a:pt x="402" y="51"/>
                  </a:lnTo>
                  <a:cubicBezTo>
                    <a:pt x="413" y="40"/>
                    <a:pt x="413" y="19"/>
                    <a:pt x="402" y="8"/>
                  </a:cubicBezTo>
                  <a:cubicBezTo>
                    <a:pt x="397" y="3"/>
                    <a:pt x="392" y="0"/>
                    <a:pt x="387" y="0"/>
                  </a:cubicBezTo>
                  <a:cubicBezTo>
                    <a:pt x="381" y="0"/>
                    <a:pt x="376" y="3"/>
                    <a:pt x="371" y="8"/>
                  </a:cubicBezTo>
                  <a:lnTo>
                    <a:pt x="201" y="167"/>
                  </a:lnTo>
                  <a:lnTo>
                    <a:pt x="43" y="8"/>
                  </a:lnTo>
                  <a:cubicBezTo>
                    <a:pt x="38" y="3"/>
                    <a:pt x="32" y="0"/>
                    <a:pt x="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5574175" y="2181125"/>
              <a:ext cx="19850" cy="66900"/>
            </a:xfrm>
            <a:custGeom>
              <a:avLst/>
              <a:gdLst/>
              <a:ahLst/>
              <a:cxnLst/>
              <a:rect l="l" t="t" r="r" b="b"/>
              <a:pathLst>
                <a:path w="794" h="2676" extrusionOk="0">
                  <a:moveTo>
                    <a:pt x="1" y="1"/>
                  </a:moveTo>
                  <a:lnTo>
                    <a:pt x="1" y="2676"/>
                  </a:lnTo>
                  <a:lnTo>
                    <a:pt x="794" y="2676"/>
                  </a:lnTo>
                  <a:lnTo>
                    <a:pt x="7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5695775" y="2163950"/>
              <a:ext cx="19875" cy="84350"/>
            </a:xfrm>
            <a:custGeom>
              <a:avLst/>
              <a:gdLst/>
              <a:ahLst/>
              <a:cxnLst/>
              <a:rect l="l" t="t" r="r" b="b"/>
              <a:pathLst>
                <a:path w="795" h="3374" extrusionOk="0">
                  <a:moveTo>
                    <a:pt x="1" y="0"/>
                  </a:moveTo>
                  <a:lnTo>
                    <a:pt x="1" y="3374"/>
                  </a:lnTo>
                  <a:lnTo>
                    <a:pt x="794" y="3374"/>
                  </a:lnTo>
                  <a:lnTo>
                    <a:pt x="7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5613575" y="2200950"/>
              <a:ext cx="19850" cy="47075"/>
            </a:xfrm>
            <a:custGeom>
              <a:avLst/>
              <a:gdLst/>
              <a:ahLst/>
              <a:cxnLst/>
              <a:rect l="l" t="t" r="r" b="b"/>
              <a:pathLst>
                <a:path w="794" h="1883" extrusionOk="0">
                  <a:moveTo>
                    <a:pt x="0" y="1"/>
                  </a:moveTo>
                  <a:lnTo>
                    <a:pt x="0" y="1883"/>
                  </a:lnTo>
                  <a:lnTo>
                    <a:pt x="793" y="1883"/>
                  </a:lnTo>
                  <a:lnTo>
                    <a:pt x="7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5540350" y="2200950"/>
              <a:ext cx="16925" cy="47075"/>
            </a:xfrm>
            <a:custGeom>
              <a:avLst/>
              <a:gdLst/>
              <a:ahLst/>
              <a:cxnLst/>
              <a:rect l="l" t="t" r="r" b="b"/>
              <a:pathLst>
                <a:path w="677" h="1883" extrusionOk="0">
                  <a:moveTo>
                    <a:pt x="0" y="1"/>
                  </a:moveTo>
                  <a:lnTo>
                    <a:pt x="0" y="1883"/>
                  </a:lnTo>
                  <a:lnTo>
                    <a:pt x="677" y="1883"/>
                  </a:lnTo>
                  <a:lnTo>
                    <a:pt x="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8"/>
            <p:cNvSpPr/>
            <p:nvPr/>
          </p:nvSpPr>
          <p:spPr>
            <a:xfrm>
              <a:off x="5654550" y="2160500"/>
              <a:ext cx="19850" cy="87800"/>
            </a:xfrm>
            <a:custGeom>
              <a:avLst/>
              <a:gdLst/>
              <a:ahLst/>
              <a:cxnLst/>
              <a:rect l="l" t="t" r="r" b="b"/>
              <a:pathLst>
                <a:path w="794" h="3512" extrusionOk="0">
                  <a:moveTo>
                    <a:pt x="0" y="1"/>
                  </a:moveTo>
                  <a:lnTo>
                    <a:pt x="0" y="3512"/>
                  </a:lnTo>
                  <a:lnTo>
                    <a:pt x="793" y="3512"/>
                  </a:lnTo>
                  <a:lnTo>
                    <a:pt x="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5737025" y="2132225"/>
              <a:ext cx="19850" cy="116075"/>
            </a:xfrm>
            <a:custGeom>
              <a:avLst/>
              <a:gdLst/>
              <a:ahLst/>
              <a:cxnLst/>
              <a:rect l="l" t="t" r="r" b="b"/>
              <a:pathLst>
                <a:path w="794" h="4643" extrusionOk="0">
                  <a:moveTo>
                    <a:pt x="1" y="0"/>
                  </a:moveTo>
                  <a:lnTo>
                    <a:pt x="1" y="4643"/>
                  </a:lnTo>
                  <a:lnTo>
                    <a:pt x="794" y="4643"/>
                  </a:lnTo>
                  <a:lnTo>
                    <a:pt x="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5775350" y="2106850"/>
              <a:ext cx="19850" cy="141450"/>
            </a:xfrm>
            <a:custGeom>
              <a:avLst/>
              <a:gdLst/>
              <a:ahLst/>
              <a:cxnLst/>
              <a:rect l="l" t="t" r="r" b="b"/>
              <a:pathLst>
                <a:path w="794" h="5658" extrusionOk="0">
                  <a:moveTo>
                    <a:pt x="1" y="0"/>
                  </a:moveTo>
                  <a:lnTo>
                    <a:pt x="1" y="5658"/>
                  </a:lnTo>
                  <a:lnTo>
                    <a:pt x="794" y="5658"/>
                  </a:lnTo>
                  <a:lnTo>
                    <a:pt x="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5528975" y="2072875"/>
              <a:ext cx="262525" cy="116200"/>
            </a:xfrm>
            <a:custGeom>
              <a:avLst/>
              <a:gdLst/>
              <a:ahLst/>
              <a:cxnLst/>
              <a:rect l="l" t="t" r="r" b="b"/>
              <a:pathLst>
                <a:path w="10501" h="4648" extrusionOk="0">
                  <a:moveTo>
                    <a:pt x="10428" y="1"/>
                  </a:moveTo>
                  <a:cubicBezTo>
                    <a:pt x="10411" y="1"/>
                    <a:pt x="10395" y="6"/>
                    <a:pt x="10385" y="16"/>
                  </a:cubicBezTo>
                  <a:lnTo>
                    <a:pt x="6969" y="2914"/>
                  </a:lnTo>
                  <a:lnTo>
                    <a:pt x="5848" y="2131"/>
                  </a:lnTo>
                  <a:cubicBezTo>
                    <a:pt x="5832" y="2121"/>
                    <a:pt x="5816" y="2115"/>
                    <a:pt x="5801" y="2115"/>
                  </a:cubicBezTo>
                  <a:cubicBezTo>
                    <a:pt x="5785" y="2115"/>
                    <a:pt x="5769" y="2121"/>
                    <a:pt x="5753" y="2131"/>
                  </a:cubicBezTo>
                  <a:lnTo>
                    <a:pt x="3828" y="3612"/>
                  </a:lnTo>
                  <a:lnTo>
                    <a:pt x="2739" y="2713"/>
                  </a:lnTo>
                  <a:cubicBezTo>
                    <a:pt x="2729" y="2702"/>
                    <a:pt x="2713" y="2697"/>
                    <a:pt x="2697" y="2697"/>
                  </a:cubicBezTo>
                  <a:cubicBezTo>
                    <a:pt x="2681" y="2697"/>
                    <a:pt x="2665" y="2702"/>
                    <a:pt x="2655" y="2713"/>
                  </a:cubicBezTo>
                  <a:lnTo>
                    <a:pt x="32" y="4542"/>
                  </a:lnTo>
                  <a:cubicBezTo>
                    <a:pt x="1" y="4563"/>
                    <a:pt x="1" y="4595"/>
                    <a:pt x="22" y="4627"/>
                  </a:cubicBezTo>
                  <a:cubicBezTo>
                    <a:pt x="32" y="4637"/>
                    <a:pt x="53" y="4648"/>
                    <a:pt x="75" y="4648"/>
                  </a:cubicBezTo>
                  <a:cubicBezTo>
                    <a:pt x="85" y="4648"/>
                    <a:pt x="106" y="4637"/>
                    <a:pt x="117" y="4637"/>
                  </a:cubicBezTo>
                  <a:lnTo>
                    <a:pt x="2686" y="2840"/>
                  </a:lnTo>
                  <a:lnTo>
                    <a:pt x="3776" y="3728"/>
                  </a:lnTo>
                  <a:cubicBezTo>
                    <a:pt x="3791" y="3739"/>
                    <a:pt x="3810" y="3744"/>
                    <a:pt x="3827" y="3744"/>
                  </a:cubicBezTo>
                  <a:cubicBezTo>
                    <a:pt x="3844" y="3744"/>
                    <a:pt x="3860" y="3739"/>
                    <a:pt x="3871" y="3728"/>
                  </a:cubicBezTo>
                  <a:lnTo>
                    <a:pt x="5806" y="2258"/>
                  </a:lnTo>
                  <a:lnTo>
                    <a:pt x="6927" y="3041"/>
                  </a:lnTo>
                  <a:cubicBezTo>
                    <a:pt x="6943" y="3051"/>
                    <a:pt x="6958" y="3056"/>
                    <a:pt x="6974" y="3056"/>
                  </a:cubicBezTo>
                  <a:cubicBezTo>
                    <a:pt x="6990" y="3056"/>
                    <a:pt x="7006" y="3051"/>
                    <a:pt x="7022" y="3041"/>
                  </a:cubicBezTo>
                  <a:lnTo>
                    <a:pt x="10480" y="101"/>
                  </a:lnTo>
                  <a:cubicBezTo>
                    <a:pt x="10501" y="69"/>
                    <a:pt x="10501" y="38"/>
                    <a:pt x="10480" y="16"/>
                  </a:cubicBezTo>
                  <a:cubicBezTo>
                    <a:pt x="10464" y="6"/>
                    <a:pt x="10445" y="1"/>
                    <a:pt x="10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5821625" y="2092050"/>
              <a:ext cx="16150" cy="16150"/>
            </a:xfrm>
            <a:custGeom>
              <a:avLst/>
              <a:gdLst/>
              <a:ahLst/>
              <a:cxnLst/>
              <a:rect l="l" t="t" r="r" b="b"/>
              <a:pathLst>
                <a:path w="646" h="646" extrusionOk="0">
                  <a:moveTo>
                    <a:pt x="0" y="0"/>
                  </a:moveTo>
                  <a:lnTo>
                    <a:pt x="0" y="645"/>
                  </a:lnTo>
                  <a:lnTo>
                    <a:pt x="645" y="645"/>
                  </a:lnTo>
                  <a:lnTo>
                    <a:pt x="6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5821625" y="2127200"/>
              <a:ext cx="16150" cy="15875"/>
            </a:xfrm>
            <a:custGeom>
              <a:avLst/>
              <a:gdLst/>
              <a:ahLst/>
              <a:cxnLst/>
              <a:rect l="l" t="t" r="r" b="b"/>
              <a:pathLst>
                <a:path w="646" h="635" extrusionOk="0">
                  <a:moveTo>
                    <a:pt x="0" y="1"/>
                  </a:moveTo>
                  <a:lnTo>
                    <a:pt x="0" y="635"/>
                  </a:lnTo>
                  <a:lnTo>
                    <a:pt x="645" y="635"/>
                  </a:lnTo>
                  <a:lnTo>
                    <a:pt x="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5821625" y="2162100"/>
              <a:ext cx="16150" cy="16150"/>
            </a:xfrm>
            <a:custGeom>
              <a:avLst/>
              <a:gdLst/>
              <a:ahLst/>
              <a:cxnLst/>
              <a:rect l="l" t="t" r="r" b="b"/>
              <a:pathLst>
                <a:path w="646" h="646" extrusionOk="0">
                  <a:moveTo>
                    <a:pt x="0" y="0"/>
                  </a:moveTo>
                  <a:lnTo>
                    <a:pt x="0" y="645"/>
                  </a:lnTo>
                  <a:lnTo>
                    <a:pt x="645" y="645"/>
                  </a:lnTo>
                  <a:lnTo>
                    <a:pt x="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5821625" y="2197250"/>
              <a:ext cx="16150" cy="15900"/>
            </a:xfrm>
            <a:custGeom>
              <a:avLst/>
              <a:gdLst/>
              <a:ahLst/>
              <a:cxnLst/>
              <a:rect l="l" t="t" r="r" b="b"/>
              <a:pathLst>
                <a:path w="646" h="636" extrusionOk="0">
                  <a:moveTo>
                    <a:pt x="0" y="1"/>
                  </a:moveTo>
                  <a:lnTo>
                    <a:pt x="0" y="635"/>
                  </a:lnTo>
                  <a:lnTo>
                    <a:pt x="645" y="635"/>
                  </a:lnTo>
                  <a:lnTo>
                    <a:pt x="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8"/>
            <p:cNvSpPr/>
            <p:nvPr/>
          </p:nvSpPr>
          <p:spPr>
            <a:xfrm>
              <a:off x="5821625" y="2232150"/>
              <a:ext cx="16150" cy="15875"/>
            </a:xfrm>
            <a:custGeom>
              <a:avLst/>
              <a:gdLst/>
              <a:ahLst/>
              <a:cxnLst/>
              <a:rect l="l" t="t" r="r" b="b"/>
              <a:pathLst>
                <a:path w="646" h="635" extrusionOk="0">
                  <a:moveTo>
                    <a:pt x="0" y="1"/>
                  </a:moveTo>
                  <a:lnTo>
                    <a:pt x="0" y="635"/>
                  </a:lnTo>
                  <a:lnTo>
                    <a:pt x="645" y="635"/>
                  </a:lnTo>
                  <a:lnTo>
                    <a:pt x="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8"/>
            <p:cNvSpPr/>
            <p:nvPr/>
          </p:nvSpPr>
          <p:spPr>
            <a:xfrm>
              <a:off x="4616950" y="1859675"/>
              <a:ext cx="251950" cy="250900"/>
            </a:xfrm>
            <a:custGeom>
              <a:avLst/>
              <a:gdLst/>
              <a:ahLst/>
              <a:cxnLst/>
              <a:rect l="l" t="t" r="r" b="b"/>
              <a:pathLst>
                <a:path w="10078" h="10036" extrusionOk="0">
                  <a:moveTo>
                    <a:pt x="74" y="0"/>
                  </a:moveTo>
                  <a:cubicBezTo>
                    <a:pt x="32" y="0"/>
                    <a:pt x="0" y="32"/>
                    <a:pt x="0" y="74"/>
                  </a:cubicBezTo>
                  <a:lnTo>
                    <a:pt x="0" y="9961"/>
                  </a:lnTo>
                  <a:cubicBezTo>
                    <a:pt x="0" y="10004"/>
                    <a:pt x="32" y="10035"/>
                    <a:pt x="74" y="10035"/>
                  </a:cubicBezTo>
                  <a:lnTo>
                    <a:pt x="10003" y="10035"/>
                  </a:lnTo>
                  <a:cubicBezTo>
                    <a:pt x="10046" y="10035"/>
                    <a:pt x="10077" y="10004"/>
                    <a:pt x="10077" y="9961"/>
                  </a:cubicBezTo>
                  <a:cubicBezTo>
                    <a:pt x="10077" y="9930"/>
                    <a:pt x="10046" y="9898"/>
                    <a:pt x="10003" y="9898"/>
                  </a:cubicBezTo>
                  <a:lnTo>
                    <a:pt x="138" y="9898"/>
                  </a:lnTo>
                  <a:lnTo>
                    <a:pt x="138" y="74"/>
                  </a:lnTo>
                  <a:cubicBezTo>
                    <a:pt x="138" y="32"/>
                    <a:pt x="106" y="0"/>
                    <a:pt x="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4612700" y="1855175"/>
              <a:ext cx="12200" cy="12175"/>
            </a:xfrm>
            <a:custGeom>
              <a:avLst/>
              <a:gdLst/>
              <a:ahLst/>
              <a:cxnLst/>
              <a:rect l="l" t="t" r="r" b="b"/>
              <a:pathLst>
                <a:path w="488" h="487" extrusionOk="0">
                  <a:moveTo>
                    <a:pt x="244" y="1"/>
                  </a:moveTo>
                  <a:cubicBezTo>
                    <a:pt x="107" y="1"/>
                    <a:pt x="1" y="106"/>
                    <a:pt x="1" y="244"/>
                  </a:cubicBezTo>
                  <a:cubicBezTo>
                    <a:pt x="1" y="371"/>
                    <a:pt x="107" y="487"/>
                    <a:pt x="244" y="487"/>
                  </a:cubicBezTo>
                  <a:cubicBezTo>
                    <a:pt x="371" y="487"/>
                    <a:pt x="487" y="371"/>
                    <a:pt x="487" y="244"/>
                  </a:cubicBezTo>
                  <a:cubicBezTo>
                    <a:pt x="487" y="106"/>
                    <a:pt x="371"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4860950" y="2102625"/>
              <a:ext cx="12175" cy="12175"/>
            </a:xfrm>
            <a:custGeom>
              <a:avLst/>
              <a:gdLst/>
              <a:ahLst/>
              <a:cxnLst/>
              <a:rect l="l" t="t" r="r" b="b"/>
              <a:pathLst>
                <a:path w="487" h="487" extrusionOk="0">
                  <a:moveTo>
                    <a:pt x="243" y="0"/>
                  </a:moveTo>
                  <a:cubicBezTo>
                    <a:pt x="106" y="0"/>
                    <a:pt x="0" y="116"/>
                    <a:pt x="0" y="243"/>
                  </a:cubicBezTo>
                  <a:cubicBezTo>
                    <a:pt x="0" y="381"/>
                    <a:pt x="106" y="487"/>
                    <a:pt x="243" y="487"/>
                  </a:cubicBezTo>
                  <a:cubicBezTo>
                    <a:pt x="381" y="487"/>
                    <a:pt x="487" y="381"/>
                    <a:pt x="487" y="243"/>
                  </a:cubicBezTo>
                  <a:cubicBezTo>
                    <a:pt x="487" y="116"/>
                    <a:pt x="381" y="0"/>
                    <a:pt x="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8"/>
            <p:cNvSpPr/>
            <p:nvPr/>
          </p:nvSpPr>
          <p:spPr>
            <a:xfrm>
              <a:off x="5831675" y="2066675"/>
              <a:ext cx="12175" cy="12175"/>
            </a:xfrm>
            <a:custGeom>
              <a:avLst/>
              <a:gdLst/>
              <a:ahLst/>
              <a:cxnLst/>
              <a:rect l="l" t="t" r="r" b="b"/>
              <a:pathLst>
                <a:path w="487" h="487" extrusionOk="0">
                  <a:moveTo>
                    <a:pt x="243" y="0"/>
                  </a:moveTo>
                  <a:cubicBezTo>
                    <a:pt x="116" y="0"/>
                    <a:pt x="0" y="116"/>
                    <a:pt x="0" y="243"/>
                  </a:cubicBezTo>
                  <a:cubicBezTo>
                    <a:pt x="0" y="381"/>
                    <a:pt x="116" y="486"/>
                    <a:pt x="243" y="486"/>
                  </a:cubicBezTo>
                  <a:cubicBezTo>
                    <a:pt x="381" y="486"/>
                    <a:pt x="487" y="381"/>
                    <a:pt x="487" y="243"/>
                  </a:cubicBezTo>
                  <a:cubicBezTo>
                    <a:pt x="487" y="106"/>
                    <a:pt x="381" y="0"/>
                    <a:pt x="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a:off x="4892400" y="1974150"/>
              <a:ext cx="101800" cy="293175"/>
            </a:xfrm>
            <a:custGeom>
              <a:avLst/>
              <a:gdLst/>
              <a:ahLst/>
              <a:cxnLst/>
              <a:rect l="l" t="t" r="r" b="b"/>
              <a:pathLst>
                <a:path w="4072" h="11727" extrusionOk="0">
                  <a:moveTo>
                    <a:pt x="1143" y="0"/>
                  </a:moveTo>
                  <a:cubicBezTo>
                    <a:pt x="466" y="296"/>
                    <a:pt x="1" y="909"/>
                    <a:pt x="1" y="1618"/>
                  </a:cubicBezTo>
                  <a:cubicBezTo>
                    <a:pt x="1" y="2316"/>
                    <a:pt x="445" y="2919"/>
                    <a:pt x="1090" y="3225"/>
                  </a:cubicBezTo>
                  <a:lnTo>
                    <a:pt x="1100" y="8502"/>
                  </a:lnTo>
                  <a:cubicBezTo>
                    <a:pt x="445" y="8808"/>
                    <a:pt x="1" y="9411"/>
                    <a:pt x="1" y="10109"/>
                  </a:cubicBezTo>
                  <a:cubicBezTo>
                    <a:pt x="1" y="10818"/>
                    <a:pt x="466" y="11431"/>
                    <a:pt x="1143" y="11727"/>
                  </a:cubicBezTo>
                  <a:lnTo>
                    <a:pt x="1143" y="9750"/>
                  </a:lnTo>
                  <a:lnTo>
                    <a:pt x="2930" y="9750"/>
                  </a:lnTo>
                  <a:lnTo>
                    <a:pt x="2930" y="11727"/>
                  </a:lnTo>
                  <a:cubicBezTo>
                    <a:pt x="3596" y="11431"/>
                    <a:pt x="4072" y="10818"/>
                    <a:pt x="4072" y="10109"/>
                  </a:cubicBezTo>
                  <a:cubicBezTo>
                    <a:pt x="4072" y="9411"/>
                    <a:pt x="3617" y="8808"/>
                    <a:pt x="2972" y="8502"/>
                  </a:cubicBezTo>
                  <a:lnTo>
                    <a:pt x="2972" y="3225"/>
                  </a:lnTo>
                  <a:cubicBezTo>
                    <a:pt x="3617" y="2919"/>
                    <a:pt x="4061" y="2316"/>
                    <a:pt x="4061" y="1618"/>
                  </a:cubicBezTo>
                  <a:cubicBezTo>
                    <a:pt x="4061" y="909"/>
                    <a:pt x="3596" y="296"/>
                    <a:pt x="2919" y="0"/>
                  </a:cubicBezTo>
                  <a:lnTo>
                    <a:pt x="2919" y="1977"/>
                  </a:lnTo>
                  <a:lnTo>
                    <a:pt x="1143" y="1977"/>
                  </a:lnTo>
                  <a:lnTo>
                    <a:pt x="1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4B208232-E2EB-E254-1ECD-CE065992FA35}"/>
              </a:ext>
            </a:extLst>
          </p:cNvPr>
          <p:cNvSpPr/>
          <p:nvPr/>
        </p:nvSpPr>
        <p:spPr>
          <a:xfrm>
            <a:off x="4572000" y="3508744"/>
            <a:ext cx="3168502" cy="62423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Q a Questions Vector Images (over 1,800)">
            <a:extLst>
              <a:ext uri="{FF2B5EF4-FFF2-40B4-BE49-F238E27FC236}">
                <a16:creationId xmlns:a16="http://schemas.microsoft.com/office/drawing/2014/main" id="{81C02EEA-F401-4578-A6B9-1E298422A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567388"/>
            <a:ext cx="6686550" cy="400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43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1"/>
          <p:cNvSpPr txBox="1">
            <a:spLocks noGrp="1"/>
          </p:cNvSpPr>
          <p:nvPr>
            <p:ph type="subTitle" idx="1"/>
          </p:nvPr>
        </p:nvSpPr>
        <p:spPr>
          <a:xfrm>
            <a:off x="1732850" y="1401569"/>
            <a:ext cx="2839150" cy="804600"/>
          </a:xfrm>
          <a:prstGeom prst="rect">
            <a:avLst/>
          </a:prstGeom>
        </p:spPr>
        <p:txBody>
          <a:bodyPr spcFirstLastPara="1" wrap="square" lIns="91425" tIns="82275" rIns="91425" bIns="91425" anchor="ctr" anchorCtr="0">
            <a:noAutofit/>
          </a:bodyPr>
          <a:lstStyle/>
          <a:p>
            <a:pPr marL="0" lvl="0" indent="0" algn="l" rtl="0">
              <a:spcBef>
                <a:spcPts val="0"/>
              </a:spcBef>
              <a:spcAft>
                <a:spcPts val="0"/>
              </a:spcAft>
              <a:buNone/>
            </a:pPr>
            <a:r>
              <a:rPr lang="en-US" dirty="0"/>
              <a:t> Introduction and Motivation</a:t>
            </a:r>
            <a:endParaRPr dirty="0"/>
          </a:p>
        </p:txBody>
      </p:sp>
      <p:sp>
        <p:nvSpPr>
          <p:cNvPr id="354" name="Google Shape;354;p31"/>
          <p:cNvSpPr txBox="1">
            <a:spLocks noGrp="1"/>
          </p:cNvSpPr>
          <p:nvPr>
            <p:ph type="title" idx="6"/>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55" name="Google Shape;355;p31"/>
          <p:cNvSpPr txBox="1">
            <a:spLocks noGrp="1"/>
          </p:cNvSpPr>
          <p:nvPr>
            <p:ph type="subTitle" idx="3"/>
          </p:nvPr>
        </p:nvSpPr>
        <p:spPr>
          <a:xfrm>
            <a:off x="5673098" y="3649188"/>
            <a:ext cx="2937963" cy="804600"/>
          </a:xfrm>
          <a:prstGeom prst="rect">
            <a:avLst/>
          </a:prstGeom>
        </p:spPr>
        <p:txBody>
          <a:bodyPr spcFirstLastPara="1" wrap="square" lIns="91425" tIns="82275" rIns="91425" bIns="91425" anchor="ctr" anchorCtr="0">
            <a:noAutofit/>
          </a:bodyPr>
          <a:lstStyle/>
          <a:p>
            <a:pPr marL="0" indent="0"/>
            <a:r>
              <a:rPr lang="en-US" dirty="0"/>
              <a:t> Future work</a:t>
            </a:r>
            <a:endParaRPr dirty="0"/>
          </a:p>
        </p:txBody>
      </p:sp>
      <p:sp>
        <p:nvSpPr>
          <p:cNvPr id="356" name="Google Shape;356;p31"/>
          <p:cNvSpPr txBox="1">
            <a:spLocks noGrp="1"/>
          </p:cNvSpPr>
          <p:nvPr>
            <p:ph type="subTitle" idx="5"/>
          </p:nvPr>
        </p:nvSpPr>
        <p:spPr>
          <a:xfrm>
            <a:off x="5673098" y="1401574"/>
            <a:ext cx="3036807" cy="804600"/>
          </a:xfrm>
          <a:prstGeom prst="rect">
            <a:avLst/>
          </a:prstGeom>
        </p:spPr>
        <p:txBody>
          <a:bodyPr spcFirstLastPara="1" wrap="square" lIns="91425" tIns="82275" rIns="91425" bIns="91425" anchor="ctr" anchorCtr="0">
            <a:noAutofit/>
          </a:bodyPr>
          <a:lstStyle/>
          <a:p>
            <a:pPr marL="0" lvl="0" indent="0"/>
            <a:r>
              <a:rPr lang="en-US" dirty="0"/>
              <a:t>Related Work </a:t>
            </a:r>
            <a:endParaRPr dirty="0"/>
          </a:p>
        </p:txBody>
      </p:sp>
      <p:sp>
        <p:nvSpPr>
          <p:cNvPr id="357" name="Google Shape;357;p31"/>
          <p:cNvSpPr txBox="1">
            <a:spLocks noGrp="1"/>
          </p:cNvSpPr>
          <p:nvPr>
            <p:ph type="subTitle" idx="8"/>
          </p:nvPr>
        </p:nvSpPr>
        <p:spPr>
          <a:xfrm>
            <a:off x="1732848" y="3649181"/>
            <a:ext cx="3238672" cy="804600"/>
          </a:xfrm>
          <a:prstGeom prst="rect">
            <a:avLst/>
          </a:prstGeom>
        </p:spPr>
        <p:txBody>
          <a:bodyPr spcFirstLastPara="1" wrap="square" lIns="91425" tIns="82275" rIns="91425" bIns="91425" anchor="ctr" anchorCtr="0">
            <a:noAutofit/>
          </a:bodyPr>
          <a:lstStyle/>
          <a:p>
            <a:pPr marL="0" indent="0"/>
            <a:r>
              <a:rPr lang="en-US" dirty="0"/>
              <a:t>Results and Analysis</a:t>
            </a:r>
          </a:p>
        </p:txBody>
      </p:sp>
      <p:sp>
        <p:nvSpPr>
          <p:cNvPr id="358" name="Google Shape;358;p31"/>
          <p:cNvSpPr txBox="1">
            <a:spLocks noGrp="1"/>
          </p:cNvSpPr>
          <p:nvPr>
            <p:ph type="subTitle" idx="13"/>
          </p:nvPr>
        </p:nvSpPr>
        <p:spPr>
          <a:xfrm>
            <a:off x="1732850" y="2525375"/>
            <a:ext cx="2641500" cy="804600"/>
          </a:xfrm>
          <a:prstGeom prst="rect">
            <a:avLst/>
          </a:prstGeom>
        </p:spPr>
        <p:txBody>
          <a:bodyPr spcFirstLastPara="1" wrap="square" lIns="91425" tIns="82275" rIns="91425" bIns="91425" anchor="ctr" anchorCtr="0">
            <a:noAutofit/>
          </a:bodyPr>
          <a:lstStyle/>
          <a:p>
            <a:pPr marL="0" indent="0"/>
            <a:r>
              <a:rPr lang="en-US" dirty="0"/>
              <a:t>Dataset and Method</a:t>
            </a:r>
          </a:p>
        </p:txBody>
      </p:sp>
      <p:sp>
        <p:nvSpPr>
          <p:cNvPr id="359" name="Google Shape;359;p31"/>
          <p:cNvSpPr txBox="1">
            <a:spLocks noGrp="1"/>
          </p:cNvSpPr>
          <p:nvPr>
            <p:ph type="subTitle" idx="15"/>
          </p:nvPr>
        </p:nvSpPr>
        <p:spPr>
          <a:xfrm>
            <a:off x="5673098" y="2525375"/>
            <a:ext cx="3470901" cy="804600"/>
          </a:xfrm>
          <a:prstGeom prst="rect">
            <a:avLst/>
          </a:prstGeom>
        </p:spPr>
        <p:txBody>
          <a:bodyPr spcFirstLastPara="1" wrap="square" lIns="91425" tIns="82275" rIns="91425" bIns="91425" anchor="ctr" anchorCtr="0">
            <a:noAutofit/>
          </a:bodyPr>
          <a:lstStyle/>
          <a:p>
            <a:pPr marL="0" indent="0"/>
            <a:r>
              <a:rPr lang="en-US" dirty="0"/>
              <a:t>Learning Models</a:t>
            </a:r>
          </a:p>
        </p:txBody>
      </p:sp>
      <p:sp>
        <p:nvSpPr>
          <p:cNvPr id="360" name="Google Shape;360;p31"/>
          <p:cNvSpPr txBox="1">
            <a:spLocks noGrp="1"/>
          </p:cNvSpPr>
          <p:nvPr>
            <p:ph type="title" idx="4"/>
          </p:nvPr>
        </p:nvSpPr>
        <p:spPr>
          <a:xfrm>
            <a:off x="4769656" y="1401564"/>
            <a:ext cx="804600" cy="804600"/>
          </a:xfrm>
          <a:prstGeom prst="rect">
            <a:avLst/>
          </a:prstGeom>
        </p:spPr>
        <p:txBody>
          <a:bodyPr spcFirstLastPara="1" wrap="square" lIns="91425" tIns="82275" rIns="91425" bIns="91425" anchor="ctr" anchorCtr="0">
            <a:noAutofit/>
          </a:bodyPr>
          <a:lstStyle/>
          <a:p>
            <a:pPr marL="0" lvl="0" indent="0" algn="ctr" rtl="0">
              <a:spcBef>
                <a:spcPts val="0"/>
              </a:spcBef>
              <a:spcAft>
                <a:spcPts val="0"/>
              </a:spcAft>
              <a:buNone/>
            </a:pPr>
            <a:r>
              <a:rPr lang="en"/>
              <a:t>02</a:t>
            </a:r>
            <a:endParaRPr/>
          </a:p>
        </p:txBody>
      </p:sp>
      <p:sp>
        <p:nvSpPr>
          <p:cNvPr id="361" name="Google Shape;361;p31"/>
          <p:cNvSpPr txBox="1">
            <a:spLocks noGrp="1"/>
          </p:cNvSpPr>
          <p:nvPr>
            <p:ph type="title" idx="7"/>
          </p:nvPr>
        </p:nvSpPr>
        <p:spPr>
          <a:xfrm>
            <a:off x="4769656" y="3649188"/>
            <a:ext cx="804600" cy="804600"/>
          </a:xfrm>
          <a:prstGeom prst="rect">
            <a:avLst/>
          </a:prstGeom>
        </p:spPr>
        <p:txBody>
          <a:bodyPr spcFirstLastPara="1" wrap="square" lIns="91425" tIns="82275" rIns="91425" bIns="91425" anchor="ctr" anchorCtr="0">
            <a:noAutofit/>
          </a:bodyPr>
          <a:lstStyle/>
          <a:p>
            <a:pPr marL="0" lvl="0" indent="0" algn="ctr" rtl="0">
              <a:spcBef>
                <a:spcPts val="0"/>
              </a:spcBef>
              <a:spcAft>
                <a:spcPts val="0"/>
              </a:spcAft>
              <a:buNone/>
            </a:pPr>
            <a:r>
              <a:rPr lang="en"/>
              <a:t>06</a:t>
            </a:r>
            <a:endParaRPr/>
          </a:p>
        </p:txBody>
      </p:sp>
      <p:sp>
        <p:nvSpPr>
          <p:cNvPr id="362" name="Google Shape;362;p31"/>
          <p:cNvSpPr txBox="1">
            <a:spLocks noGrp="1"/>
          </p:cNvSpPr>
          <p:nvPr>
            <p:ph type="title"/>
          </p:nvPr>
        </p:nvSpPr>
        <p:spPr>
          <a:xfrm>
            <a:off x="829406" y="1401569"/>
            <a:ext cx="804600" cy="804600"/>
          </a:xfrm>
          <a:prstGeom prst="rect">
            <a:avLst/>
          </a:prstGeom>
        </p:spPr>
        <p:txBody>
          <a:bodyPr spcFirstLastPara="1" wrap="square" lIns="91425" tIns="82275" rIns="91425" bIns="91425" anchor="ctr" anchorCtr="0">
            <a:noAutofit/>
          </a:bodyPr>
          <a:lstStyle/>
          <a:p>
            <a:pPr marL="0" lvl="0" indent="0" algn="ctr" rtl="0">
              <a:spcBef>
                <a:spcPts val="0"/>
              </a:spcBef>
              <a:spcAft>
                <a:spcPts val="0"/>
              </a:spcAft>
              <a:buNone/>
            </a:pPr>
            <a:r>
              <a:rPr lang="en"/>
              <a:t>01</a:t>
            </a:r>
            <a:endParaRPr/>
          </a:p>
        </p:txBody>
      </p:sp>
      <p:sp>
        <p:nvSpPr>
          <p:cNvPr id="363" name="Google Shape;363;p31"/>
          <p:cNvSpPr txBox="1">
            <a:spLocks noGrp="1"/>
          </p:cNvSpPr>
          <p:nvPr>
            <p:ph type="title" idx="2"/>
          </p:nvPr>
        </p:nvSpPr>
        <p:spPr>
          <a:xfrm>
            <a:off x="829406" y="3649188"/>
            <a:ext cx="804600" cy="804600"/>
          </a:xfrm>
          <a:prstGeom prst="rect">
            <a:avLst/>
          </a:prstGeom>
        </p:spPr>
        <p:txBody>
          <a:bodyPr spcFirstLastPara="1" wrap="square" lIns="91425" tIns="82275" rIns="91425" bIns="91425" anchor="ctr" anchorCtr="0">
            <a:noAutofit/>
          </a:bodyPr>
          <a:lstStyle/>
          <a:p>
            <a:pPr marL="0" lvl="0" indent="0" algn="ctr" rtl="0">
              <a:spcBef>
                <a:spcPts val="0"/>
              </a:spcBef>
              <a:spcAft>
                <a:spcPts val="0"/>
              </a:spcAft>
              <a:buNone/>
            </a:pPr>
            <a:r>
              <a:rPr lang="en"/>
              <a:t>05</a:t>
            </a:r>
            <a:endParaRPr/>
          </a:p>
        </p:txBody>
      </p:sp>
      <p:sp>
        <p:nvSpPr>
          <p:cNvPr id="364" name="Google Shape;364;p31"/>
          <p:cNvSpPr txBox="1">
            <a:spLocks noGrp="1"/>
          </p:cNvSpPr>
          <p:nvPr>
            <p:ph type="title" idx="9"/>
          </p:nvPr>
        </p:nvSpPr>
        <p:spPr>
          <a:xfrm>
            <a:off x="829406" y="2525376"/>
            <a:ext cx="804600" cy="804600"/>
          </a:xfrm>
          <a:prstGeom prst="rect">
            <a:avLst/>
          </a:prstGeom>
        </p:spPr>
        <p:txBody>
          <a:bodyPr spcFirstLastPara="1" wrap="square" lIns="91425" tIns="82275" rIns="91425" bIns="91425" anchor="ctr" anchorCtr="0">
            <a:noAutofit/>
          </a:bodyPr>
          <a:lstStyle/>
          <a:p>
            <a:pPr marL="0" lvl="0" indent="0" algn="ctr" rtl="0">
              <a:spcBef>
                <a:spcPts val="0"/>
              </a:spcBef>
              <a:spcAft>
                <a:spcPts val="0"/>
              </a:spcAft>
              <a:buNone/>
            </a:pPr>
            <a:r>
              <a:rPr lang="en"/>
              <a:t>03</a:t>
            </a:r>
            <a:endParaRPr/>
          </a:p>
        </p:txBody>
      </p:sp>
      <p:sp>
        <p:nvSpPr>
          <p:cNvPr id="365" name="Google Shape;365;p31"/>
          <p:cNvSpPr txBox="1">
            <a:spLocks noGrp="1"/>
          </p:cNvSpPr>
          <p:nvPr>
            <p:ph type="title" idx="14"/>
          </p:nvPr>
        </p:nvSpPr>
        <p:spPr>
          <a:xfrm>
            <a:off x="4769656" y="2525376"/>
            <a:ext cx="804600" cy="804600"/>
          </a:xfrm>
          <a:prstGeom prst="rect">
            <a:avLst/>
          </a:prstGeom>
        </p:spPr>
        <p:txBody>
          <a:bodyPr spcFirstLastPara="1" wrap="square" lIns="91425" tIns="8227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D9AA7D-1D85-400E-A723-17BF1F672322}"/>
              </a:ext>
            </a:extLst>
          </p:cNvPr>
          <p:cNvSpPr>
            <a:spLocks noGrp="1"/>
          </p:cNvSpPr>
          <p:nvPr>
            <p:ph type="body" idx="1"/>
          </p:nvPr>
        </p:nvSpPr>
        <p:spPr>
          <a:xfrm>
            <a:off x="276447" y="1332000"/>
            <a:ext cx="8147553" cy="3542565"/>
          </a:xfrm>
        </p:spPr>
        <p:txBody>
          <a:bodyPr/>
          <a:lstStyle/>
          <a:p>
            <a:pPr marL="152400" indent="0" algn="just">
              <a:buNone/>
            </a:pPr>
            <a:r>
              <a:rPr lang="en-US" sz="1600" dirty="0"/>
              <a:t>The film industry plays a pivotal role in global entertainment, shaping societal norms and evoking emotions. Predicting a movie's success has historically relied on intuition and simple statistical models, focusing on factors like cast reputation, director experience, and promotional efforts. However, these methods often fall short in today's data-rich environment With the advent of big data analytics and machine learning, filmmakers and stakeholders can now leverage vast amounts of historical and real-time data to uncover patterns and predict outcomes with greater accuracy. This shift toward data-driven approaches promises not only to optimize financial returns but also to better align films with audience preferences and industry trends.</a:t>
            </a:r>
          </a:p>
        </p:txBody>
      </p:sp>
      <p:sp>
        <p:nvSpPr>
          <p:cNvPr id="3" name="Title 2">
            <a:extLst>
              <a:ext uri="{FF2B5EF4-FFF2-40B4-BE49-F238E27FC236}">
                <a16:creationId xmlns:a16="http://schemas.microsoft.com/office/drawing/2014/main" id="{A1C9CD55-B66B-4E26-AEE7-09F07A86CC97}"/>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37886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39CD8-0CD1-4401-9909-0535232FCCA0}"/>
              </a:ext>
            </a:extLst>
          </p:cNvPr>
          <p:cNvSpPr>
            <a:spLocks noGrp="1"/>
          </p:cNvSpPr>
          <p:nvPr>
            <p:ph type="body" idx="1"/>
          </p:nvPr>
        </p:nvSpPr>
        <p:spPr>
          <a:xfrm>
            <a:off x="719999" y="979800"/>
            <a:ext cx="4957787" cy="3628775"/>
          </a:xfrm>
        </p:spPr>
        <p:txBody>
          <a:bodyPr/>
          <a:lstStyle/>
          <a:p>
            <a:r>
              <a:rPr lang="en-US" sz="1600" dirty="0"/>
              <a:t>It aims to highlight the importance of leveraging a data-driven approach to predict box office success.</a:t>
            </a:r>
          </a:p>
          <a:p>
            <a:r>
              <a:rPr lang="en-US" sz="1600" dirty="0"/>
              <a:t>Emphasizes the practical application of predictive models in the movie industry for better decision -making.</a:t>
            </a:r>
          </a:p>
          <a:p>
            <a:r>
              <a:rPr lang="en-US" sz="1600" dirty="0"/>
              <a:t>Focuses on addressing challenges such as financial risk management and improving audience engagement through insights-driven strategies.</a:t>
            </a:r>
          </a:p>
        </p:txBody>
      </p:sp>
      <p:sp>
        <p:nvSpPr>
          <p:cNvPr id="3" name="Title 2">
            <a:extLst>
              <a:ext uri="{FF2B5EF4-FFF2-40B4-BE49-F238E27FC236}">
                <a16:creationId xmlns:a16="http://schemas.microsoft.com/office/drawing/2014/main" id="{6311909F-EC3F-4AED-B8D8-C6659820E8F8}"/>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307630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4FF2B0-5725-484C-8EA8-7183504F527B}"/>
              </a:ext>
            </a:extLst>
          </p:cNvPr>
          <p:cNvSpPr>
            <a:spLocks noGrp="1"/>
          </p:cNvSpPr>
          <p:nvPr>
            <p:ph type="body" idx="1"/>
          </p:nvPr>
        </p:nvSpPr>
        <p:spPr>
          <a:xfrm>
            <a:off x="720000" y="1401575"/>
            <a:ext cx="6988606" cy="3207000"/>
          </a:xfrm>
        </p:spPr>
        <p:txBody>
          <a:bodyPr/>
          <a:lstStyle/>
          <a:p>
            <a:pPr lvl="0" eaLnBrk="0" fontAlgn="base" hangingPunct="0">
              <a:spcBef>
                <a:spcPct val="0"/>
              </a:spcBef>
              <a:spcAft>
                <a:spcPct val="0"/>
              </a:spcAft>
              <a:buClrTx/>
              <a:buFontTx/>
              <a:buChar char="•"/>
            </a:pPr>
            <a:r>
              <a:rPr lang="en-US" sz="2400" dirty="0"/>
              <a:t>Prediction accuracies range from 58% to 85%, showing scope for improvement</a:t>
            </a:r>
          </a:p>
          <a:p>
            <a:pPr marL="152400" lvl="0" indent="0" eaLnBrk="0" fontAlgn="base" hangingPunct="0">
              <a:spcBef>
                <a:spcPct val="0"/>
              </a:spcBef>
              <a:spcAft>
                <a:spcPct val="0"/>
              </a:spcAft>
              <a:buClrTx/>
              <a:buNone/>
            </a:pPr>
            <a:endParaRPr lang="en-US" sz="2400" dirty="0"/>
          </a:p>
          <a:p>
            <a:pPr lvl="0" eaLnBrk="0" fontAlgn="base" hangingPunct="0">
              <a:spcBef>
                <a:spcPct val="0"/>
              </a:spcBef>
              <a:spcAft>
                <a:spcPct val="0"/>
              </a:spcAft>
              <a:buClrTx/>
              <a:buFontTx/>
              <a:buChar char="•"/>
            </a:pPr>
            <a:r>
              <a:rPr lang="en-US" sz="2400" dirty="0"/>
              <a:t>Key features like </a:t>
            </a:r>
            <a:r>
              <a:rPr lang="en-US" sz="2400" b="1" dirty="0"/>
              <a:t>genre combinations </a:t>
            </a:r>
            <a:r>
              <a:rPr lang="en-US" sz="2400" dirty="0"/>
              <a:t>and </a:t>
            </a:r>
            <a:r>
              <a:rPr lang="en-US" sz="2400" b="1" dirty="0"/>
              <a:t>box-office competition</a:t>
            </a:r>
            <a:r>
              <a:rPr lang="en-US" sz="2400" dirty="0"/>
              <a:t> are often missing.</a:t>
            </a:r>
            <a:endParaRPr lang="en-US" altLang="en-US" sz="24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endParaRPr lang="en-US" altLang="en-US" dirty="0">
              <a:solidFill>
                <a:schemeClr val="tx1"/>
              </a:solidFill>
              <a:latin typeface="Arial" panose="020B0604020202020204" pitchFamily="34" charset="0"/>
            </a:endParaRPr>
          </a:p>
          <a:p>
            <a:pPr marL="457200" lvl="1" indent="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endParaRPr lang="en-US" dirty="0"/>
          </a:p>
        </p:txBody>
      </p:sp>
      <p:sp>
        <p:nvSpPr>
          <p:cNvPr id="3" name="Title 2">
            <a:extLst>
              <a:ext uri="{FF2B5EF4-FFF2-40B4-BE49-F238E27FC236}">
                <a16:creationId xmlns:a16="http://schemas.microsoft.com/office/drawing/2014/main" id="{A8100F1C-1DB1-4504-9236-4F65D8996DAB}"/>
              </a:ext>
            </a:extLst>
          </p:cNvPr>
          <p:cNvSpPr>
            <a:spLocks noGrp="1"/>
          </p:cNvSpPr>
          <p:nvPr>
            <p:ph type="title"/>
          </p:nvPr>
        </p:nvSpPr>
        <p:spPr/>
        <p:txBody>
          <a:bodyPr/>
          <a:lstStyle/>
          <a:p>
            <a:r>
              <a:rPr lang="en-US" dirty="0"/>
              <a:t>Related Work</a:t>
            </a:r>
          </a:p>
        </p:txBody>
      </p:sp>
    </p:spTree>
    <p:extLst>
      <p:ext uri="{BB962C8B-B14F-4D97-AF65-F5344CB8AC3E}">
        <p14:creationId xmlns:p14="http://schemas.microsoft.com/office/powerpoint/2010/main" val="31893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33716A-2E01-4048-9657-27F2EF8ED59B}"/>
              </a:ext>
            </a:extLst>
          </p:cNvPr>
          <p:cNvSpPr>
            <a:spLocks noGrp="1"/>
          </p:cNvSpPr>
          <p:nvPr>
            <p:ph type="body" idx="1"/>
          </p:nvPr>
        </p:nvSpPr>
        <p:spPr>
          <a:xfrm>
            <a:off x="720000" y="1401575"/>
            <a:ext cx="6722792" cy="3207000"/>
          </a:xfrm>
        </p:spPr>
        <p:txBody>
          <a:bodyPr/>
          <a:lstStyle/>
          <a:p>
            <a:pPr lvl="0" algn="just" eaLnBrk="0" fontAlgn="base" hangingPunct="0">
              <a:spcBef>
                <a:spcPct val="0"/>
              </a:spcBef>
              <a:spcAft>
                <a:spcPct val="0"/>
              </a:spcAft>
              <a:buClrTx/>
              <a:buFontTx/>
              <a:buChar char="•"/>
            </a:pPr>
            <a:endParaRPr lang="en-US" altLang="en-US" sz="1600" dirty="0">
              <a:solidFill>
                <a:schemeClr val="tx1"/>
              </a:solidFill>
              <a:latin typeface="Arial" panose="020B0604020202020204" pitchFamily="34" charset="0"/>
            </a:endParaRPr>
          </a:p>
          <a:p>
            <a:pPr algn="just" eaLnBrk="0" fontAlgn="base" hangingPunct="0">
              <a:spcBef>
                <a:spcPct val="0"/>
              </a:spcBef>
              <a:spcAft>
                <a:spcPct val="0"/>
              </a:spcAft>
              <a:buClrTx/>
            </a:pPr>
            <a:r>
              <a:rPr lang="en-US" altLang="en-US" sz="1600" dirty="0">
                <a:solidFill>
                  <a:schemeClr val="tx1"/>
                </a:solidFill>
                <a:latin typeface="Arial" panose="020B0604020202020204" pitchFamily="34" charset="0"/>
              </a:rPr>
              <a:t>The dataset was obtained from IMDB having 27k rows and 24 columns</a:t>
            </a:r>
          </a:p>
          <a:p>
            <a:pPr marL="152400" indent="0" algn="just" eaLnBrk="0" fontAlgn="base" hangingPunct="0">
              <a:spcBef>
                <a:spcPct val="0"/>
              </a:spcBef>
              <a:spcAft>
                <a:spcPct val="0"/>
              </a:spcAft>
              <a:buClrTx/>
              <a:buNone/>
            </a:pPr>
            <a:endParaRPr lang="en-US" altLang="en-US" sz="1600" dirty="0">
              <a:solidFill>
                <a:schemeClr val="tx1"/>
              </a:solidFill>
              <a:latin typeface="Arial" panose="020B0604020202020204" pitchFamily="34" charset="0"/>
            </a:endParaRPr>
          </a:p>
          <a:p>
            <a:pPr algn="just" eaLnBrk="0" fontAlgn="base" hangingPunct="0">
              <a:spcBef>
                <a:spcPct val="0"/>
              </a:spcBef>
              <a:spcAft>
                <a:spcPct val="0"/>
              </a:spcAft>
              <a:buClrTx/>
            </a:pPr>
            <a:r>
              <a:rPr lang="en-US" altLang="en-US" sz="1600" dirty="0">
                <a:solidFill>
                  <a:schemeClr val="tx1"/>
                </a:solidFill>
                <a:latin typeface="Arial" panose="020B0604020202020204" pitchFamily="34" charset="0"/>
              </a:rPr>
              <a:t> The dataset is composed of both categorical data (e.g., title, genres, status, </a:t>
            </a:r>
            <a:r>
              <a:rPr lang="en-US" altLang="en-US" sz="1600" dirty="0" err="1">
                <a:solidFill>
                  <a:schemeClr val="tx1"/>
                </a:solidFill>
                <a:latin typeface="Arial" panose="020B0604020202020204" pitchFamily="34" charset="0"/>
              </a:rPr>
              <a:t>original_language</a:t>
            </a:r>
            <a:r>
              <a:rPr lang="en-US" altLang="en-US" sz="1600" dirty="0">
                <a:solidFill>
                  <a:schemeClr val="tx1"/>
                </a:solidFill>
                <a:latin typeface="Arial" panose="020B0604020202020204" pitchFamily="34" charset="0"/>
              </a:rPr>
              <a:t>) and numerical data (e.g.,</a:t>
            </a:r>
            <a:r>
              <a:rPr lang="en-US" altLang="en-US" sz="1600" dirty="0" err="1">
                <a:solidFill>
                  <a:schemeClr val="tx1"/>
                </a:solidFill>
                <a:latin typeface="Arial" panose="020B0604020202020204" pitchFamily="34" charset="0"/>
              </a:rPr>
              <a:t>vote_average</a:t>
            </a:r>
            <a:r>
              <a:rPr lang="en-US" altLang="en-US" sz="1600" dirty="0">
                <a:solidFill>
                  <a:schemeClr val="tx1"/>
                </a:solidFill>
                <a:latin typeface="Arial" panose="020B0604020202020204" pitchFamily="34" charset="0"/>
              </a:rPr>
              <a:t>, </a:t>
            </a:r>
            <a:r>
              <a:rPr lang="en-US" altLang="en-US" sz="1600" dirty="0" err="1">
                <a:solidFill>
                  <a:schemeClr val="tx1"/>
                </a:solidFill>
                <a:latin typeface="Arial" panose="020B0604020202020204" pitchFamily="34" charset="0"/>
              </a:rPr>
              <a:t>revenue,budget</a:t>
            </a:r>
            <a:r>
              <a:rPr lang="en-US" altLang="en-US" sz="1600" dirty="0">
                <a:solidFill>
                  <a:schemeClr val="tx1"/>
                </a:solidFill>
                <a:latin typeface="Arial" panose="020B0604020202020204" pitchFamily="34" charset="0"/>
              </a:rPr>
              <a:t>, runtime).</a:t>
            </a:r>
          </a:p>
          <a:p>
            <a:pPr algn="just"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a:p>
            <a:pPr algn="just" eaLnBrk="0" fontAlgn="base" hangingPunct="0">
              <a:spcBef>
                <a:spcPct val="0"/>
              </a:spcBef>
              <a:spcAft>
                <a:spcPct val="0"/>
              </a:spcAft>
              <a:buClrTx/>
            </a:pPr>
            <a:r>
              <a:rPr lang="en-US" altLang="en-US" sz="1600" dirty="0">
                <a:solidFill>
                  <a:schemeClr val="tx1"/>
                </a:solidFill>
                <a:latin typeface="Arial" panose="020B0604020202020204" pitchFamily="34" charset="0"/>
              </a:rPr>
              <a:t>The dataset includes movie details and performance data, enabling a full analysis of factors driving success.</a:t>
            </a:r>
            <a:endParaRPr lang="en-US" dirty="0"/>
          </a:p>
        </p:txBody>
      </p:sp>
      <p:sp>
        <p:nvSpPr>
          <p:cNvPr id="3" name="Title 2">
            <a:extLst>
              <a:ext uri="{FF2B5EF4-FFF2-40B4-BE49-F238E27FC236}">
                <a16:creationId xmlns:a16="http://schemas.microsoft.com/office/drawing/2014/main" id="{954108E2-43E6-4D8D-A657-E2DD092FEC28}"/>
              </a:ext>
            </a:extLst>
          </p:cNvPr>
          <p:cNvSpPr>
            <a:spLocks noGrp="1"/>
          </p:cNvSpPr>
          <p:nvPr>
            <p:ph type="title"/>
          </p:nvPr>
        </p:nvSpPr>
        <p:spPr/>
        <p:txBody>
          <a:bodyPr/>
          <a:lstStyle/>
          <a:p>
            <a:r>
              <a:rPr lang="en-US" dirty="0"/>
              <a:t>Data collection</a:t>
            </a:r>
          </a:p>
        </p:txBody>
      </p:sp>
    </p:spTree>
    <p:extLst>
      <p:ext uri="{BB962C8B-B14F-4D97-AF65-F5344CB8AC3E}">
        <p14:creationId xmlns:p14="http://schemas.microsoft.com/office/powerpoint/2010/main" val="188558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a:extLst>
            <a:ext uri="{FF2B5EF4-FFF2-40B4-BE49-F238E27FC236}">
              <a16:creationId xmlns:a16="http://schemas.microsoft.com/office/drawing/2014/main" id="{3A4FFD4C-9306-E24C-43D0-ECAAA198561A}"/>
            </a:ext>
          </a:extLst>
        </p:cNvPr>
        <p:cNvGrpSpPr/>
        <p:nvPr/>
      </p:nvGrpSpPr>
      <p:grpSpPr>
        <a:xfrm>
          <a:off x="0" y="0"/>
          <a:ext cx="0" cy="0"/>
          <a:chOff x="0" y="0"/>
          <a:chExt cx="0" cy="0"/>
        </a:xfrm>
      </p:grpSpPr>
      <p:sp>
        <p:nvSpPr>
          <p:cNvPr id="379" name="Google Shape;379;p32">
            <a:extLst>
              <a:ext uri="{FF2B5EF4-FFF2-40B4-BE49-F238E27FC236}">
                <a16:creationId xmlns:a16="http://schemas.microsoft.com/office/drawing/2014/main" id="{02A3D7A4-EE54-F3CB-B281-3D869021D2A4}"/>
              </a:ext>
            </a:extLst>
          </p:cNvPr>
          <p:cNvSpPr txBox="1">
            <a:spLocks noGrp="1"/>
          </p:cNvSpPr>
          <p:nvPr>
            <p:ph type="body" idx="1"/>
          </p:nvPr>
        </p:nvSpPr>
        <p:spPr>
          <a:xfrm>
            <a:off x="562309" y="1216565"/>
            <a:ext cx="7704000" cy="3302570"/>
          </a:xfrm>
          <a:prstGeom prst="rect">
            <a:avLst/>
          </a:prstGeom>
        </p:spPr>
        <p:txBody>
          <a:bodyPr spcFirstLastPara="1" wrap="square" lIns="91425" tIns="91425" rIns="91425" bIns="91425" anchor="t" anchorCtr="0">
            <a:noAutofit/>
          </a:bodyPr>
          <a:lstStyle/>
          <a:p>
            <a:endParaRPr sz="1600" dirty="0"/>
          </a:p>
          <a:p>
            <a:pPr marL="285750" indent="-285750" eaLnBrk="0" fontAlgn="base" hangingPunct="0">
              <a:spcBef>
                <a:spcPct val="0"/>
              </a:spcBef>
              <a:spcAft>
                <a:spcPct val="0"/>
              </a:spcAft>
              <a:buClrTx/>
              <a:buSzTx/>
            </a:pPr>
            <a:r>
              <a:rPr lang="en-US" sz="1600" b="1" dirty="0"/>
              <a:t>Data Cleaning:</a:t>
            </a:r>
            <a:r>
              <a:rPr lang="en-US" sz="1600" dirty="0"/>
              <a:t> Handled missing values; replaced numerical features with medians</a:t>
            </a:r>
            <a:endParaRPr lang="en-US" altLang="en-US" sz="1600" b="1" dirty="0">
              <a:solidFill>
                <a:schemeClr val="tx1"/>
              </a:solidFill>
              <a:latin typeface="Arial" panose="020B0604020202020204" pitchFamily="34" charset="0"/>
            </a:endParaRPr>
          </a:p>
          <a:p>
            <a:pPr marL="285750" indent="-285750" eaLnBrk="0" fontAlgn="base" hangingPunct="0">
              <a:spcBef>
                <a:spcPct val="0"/>
              </a:spcBef>
              <a:spcAft>
                <a:spcPct val="0"/>
              </a:spcAft>
              <a:buClrTx/>
              <a:buSzTx/>
            </a:pPr>
            <a:r>
              <a:rPr lang="en-US" sz="1600" b="1" dirty="0"/>
              <a:t>Label Encoding:</a:t>
            </a:r>
            <a:r>
              <a:rPr lang="en-US" sz="1600" dirty="0"/>
              <a:t> Encoded categorical features (e.g., seasons: Spring = 1, Summer = 2).</a:t>
            </a:r>
          </a:p>
          <a:p>
            <a:pPr marL="285750" indent="-285750" eaLnBrk="0" fontAlgn="base" hangingPunct="0">
              <a:spcBef>
                <a:spcPct val="0"/>
              </a:spcBef>
              <a:spcAft>
                <a:spcPct val="0"/>
              </a:spcAft>
              <a:buClrTx/>
              <a:buSzTx/>
            </a:pPr>
            <a:r>
              <a:rPr lang="en-US" sz="1600" b="1" dirty="0"/>
              <a:t>Feature Engineering:</a:t>
            </a:r>
            <a:r>
              <a:rPr lang="en-US" sz="1600" dirty="0"/>
              <a:t> Added features like box-office competition and genre combination popularity.</a:t>
            </a:r>
          </a:p>
          <a:p>
            <a:pPr marL="285750" indent="-285750" eaLnBrk="0" fontAlgn="base" hangingPunct="0">
              <a:spcBef>
                <a:spcPct val="0"/>
              </a:spcBef>
              <a:spcAft>
                <a:spcPct val="0"/>
              </a:spcAft>
              <a:buClrTx/>
              <a:buSzTx/>
            </a:pPr>
            <a:r>
              <a:rPr lang="en-US" sz="1600" b="1" dirty="0"/>
              <a:t>Standardization:</a:t>
            </a:r>
            <a:r>
              <a:rPr lang="en-US" sz="1600" dirty="0"/>
              <a:t> Scaled numerical features to ensure equal contribution during training.</a:t>
            </a:r>
          </a:p>
          <a:p>
            <a:pPr marL="285750" indent="-285750" eaLnBrk="0" fontAlgn="base" hangingPunct="0">
              <a:spcBef>
                <a:spcPct val="0"/>
              </a:spcBef>
              <a:spcAft>
                <a:spcPct val="0"/>
              </a:spcAft>
              <a:buClrTx/>
              <a:buSzTx/>
            </a:pPr>
            <a:r>
              <a:rPr lang="en-US" sz="1600" b="1" dirty="0"/>
              <a:t>Correlation Analysis:</a:t>
            </a:r>
            <a:r>
              <a:rPr lang="en-US" sz="1600" dirty="0"/>
              <a:t> Identified strong relationships (e.g., revenue with budget and vote count).</a:t>
            </a:r>
          </a:p>
          <a:p>
            <a:pPr marL="285750" indent="-285750" eaLnBrk="0" fontAlgn="base" hangingPunct="0">
              <a:spcBef>
                <a:spcPct val="0"/>
              </a:spcBef>
              <a:spcAft>
                <a:spcPct val="0"/>
              </a:spcAft>
              <a:buClrTx/>
              <a:buSzTx/>
            </a:pPr>
            <a:r>
              <a:rPr lang="en-US" sz="1600" b="1" dirty="0"/>
              <a:t>Data Split:</a:t>
            </a:r>
            <a:r>
              <a:rPr lang="en-US" sz="1600" dirty="0"/>
              <a:t> 80% for training, 20% for testing to validate model generalization.</a:t>
            </a:r>
            <a:endParaRPr lang="en-US" altLang="en-US" sz="1600" dirty="0">
              <a:solidFill>
                <a:schemeClr val="tx1"/>
              </a:solidFill>
              <a:latin typeface="Arial" panose="020B0604020202020204" pitchFamily="34" charset="0"/>
            </a:endParaRPr>
          </a:p>
        </p:txBody>
      </p:sp>
      <p:sp>
        <p:nvSpPr>
          <p:cNvPr id="380" name="Google Shape;380;p32">
            <a:extLst>
              <a:ext uri="{FF2B5EF4-FFF2-40B4-BE49-F238E27FC236}">
                <a16:creationId xmlns:a16="http://schemas.microsoft.com/office/drawing/2014/main" id="{A2E7FC9C-4AE3-D3B2-E69E-CE4A26FFFE0B}"/>
              </a:ext>
            </a:extLst>
          </p:cNvPr>
          <p:cNvSpPr txBox="1">
            <a:spLocks noGrp="1"/>
          </p:cNvSpPr>
          <p:nvPr>
            <p:ph type="title"/>
          </p:nvPr>
        </p:nvSpPr>
        <p:spPr>
          <a:xfrm>
            <a:off x="719999" y="624365"/>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preprocessing </a:t>
            </a:r>
            <a:endParaRPr dirty="0"/>
          </a:p>
        </p:txBody>
      </p:sp>
    </p:spTree>
    <p:extLst>
      <p:ext uri="{BB962C8B-B14F-4D97-AF65-F5344CB8AC3E}">
        <p14:creationId xmlns:p14="http://schemas.microsoft.com/office/powerpoint/2010/main" val="139009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9">
          <a:extLst>
            <a:ext uri="{FF2B5EF4-FFF2-40B4-BE49-F238E27FC236}">
              <a16:creationId xmlns:a16="http://schemas.microsoft.com/office/drawing/2014/main" id="{3A4FFD4C-9306-E24C-43D0-ECAAA198561A}"/>
            </a:ext>
          </a:extLst>
        </p:cNvPr>
        <p:cNvGrpSpPr/>
        <p:nvPr/>
      </p:nvGrpSpPr>
      <p:grpSpPr>
        <a:xfrm>
          <a:off x="0" y="0"/>
          <a:ext cx="0" cy="0"/>
          <a:chOff x="0" y="0"/>
          <a:chExt cx="0" cy="0"/>
        </a:xfrm>
      </p:grpSpPr>
      <p:sp>
        <p:nvSpPr>
          <p:cNvPr id="379" name="Google Shape;379;p32">
            <a:extLst>
              <a:ext uri="{FF2B5EF4-FFF2-40B4-BE49-F238E27FC236}">
                <a16:creationId xmlns:a16="http://schemas.microsoft.com/office/drawing/2014/main" id="{02A3D7A4-EE54-F3CB-B281-3D869021D2A4}"/>
              </a:ext>
            </a:extLst>
          </p:cNvPr>
          <p:cNvSpPr txBox="1">
            <a:spLocks noGrp="1"/>
          </p:cNvSpPr>
          <p:nvPr>
            <p:ph type="body" idx="1"/>
          </p:nvPr>
        </p:nvSpPr>
        <p:spPr>
          <a:xfrm>
            <a:off x="562310" y="1572601"/>
            <a:ext cx="3852000" cy="3207000"/>
          </a:xfrm>
          <a:prstGeom prst="rect">
            <a:avLst/>
          </a:prstGeom>
        </p:spPr>
        <p:txBody>
          <a:bodyPr spcFirstLastPara="1" wrap="square" lIns="91425" tIns="91425" rIns="91425" bIns="91425" anchor="t" anchorCtr="0">
            <a:noAutofit/>
          </a:bodyPr>
          <a:lstStyle/>
          <a:p>
            <a:endParaRPr sz="1600" dirty="0"/>
          </a:p>
          <a:p>
            <a:r>
              <a:rPr lang="en-US" sz="1600" dirty="0"/>
              <a:t>Identify critical variables such as:</a:t>
            </a:r>
          </a:p>
          <a:p>
            <a:pPr lvl="1">
              <a:buFont typeface="Arial" panose="020B0604020202020204" pitchFamily="34" charset="0"/>
              <a:buChar char="•"/>
            </a:pPr>
            <a:r>
              <a:rPr lang="en-US" dirty="0"/>
              <a:t>Genre</a:t>
            </a:r>
          </a:p>
          <a:p>
            <a:pPr lvl="1">
              <a:buFont typeface="Arial" panose="020B0604020202020204" pitchFamily="34" charset="0"/>
              <a:buChar char="•"/>
            </a:pPr>
            <a:r>
              <a:rPr lang="en-US" dirty="0"/>
              <a:t>Budget</a:t>
            </a:r>
          </a:p>
          <a:p>
            <a:pPr lvl="1">
              <a:buFont typeface="Arial" panose="020B0604020202020204" pitchFamily="34" charset="0"/>
              <a:buChar char="•"/>
            </a:pPr>
            <a:r>
              <a:rPr lang="en-US" dirty="0"/>
              <a:t>Star power</a:t>
            </a:r>
          </a:p>
          <a:p>
            <a:r>
              <a:rPr lang="en-US" sz="1600" dirty="0"/>
              <a:t>Select features that significantly impact movie success.</a:t>
            </a:r>
          </a:p>
        </p:txBody>
      </p:sp>
      <p:sp>
        <p:nvSpPr>
          <p:cNvPr id="380" name="Google Shape;380;p32">
            <a:extLst>
              <a:ext uri="{FF2B5EF4-FFF2-40B4-BE49-F238E27FC236}">
                <a16:creationId xmlns:a16="http://schemas.microsoft.com/office/drawing/2014/main" id="{A2E7FC9C-4AE3-D3B2-E69E-CE4A26FFFE0B}"/>
              </a:ext>
            </a:extLst>
          </p:cNvPr>
          <p:cNvSpPr txBox="1">
            <a:spLocks noGrp="1"/>
          </p:cNvSpPr>
          <p:nvPr>
            <p:ph type="title"/>
          </p:nvPr>
        </p:nvSpPr>
        <p:spPr>
          <a:xfrm>
            <a:off x="719999" y="624365"/>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Extraction</a:t>
            </a:r>
            <a:endParaRPr dirty="0"/>
          </a:p>
        </p:txBody>
      </p:sp>
    </p:spTree>
    <p:extLst>
      <p:ext uri="{BB962C8B-B14F-4D97-AF65-F5344CB8AC3E}">
        <p14:creationId xmlns:p14="http://schemas.microsoft.com/office/powerpoint/2010/main" val="3971296948"/>
      </p:ext>
    </p:extLst>
  </p:cSld>
  <p:clrMapOvr>
    <a:masterClrMapping/>
  </p:clrMapOvr>
</p:sld>
</file>

<file path=ppt/theme/theme1.xml><?xml version="1.0" encoding="utf-8"?>
<a:theme xmlns:a="http://schemas.openxmlformats.org/drawingml/2006/main" name="Software Engineer Portfolio by Slidesgo">
  <a:themeElements>
    <a:clrScheme name="Simple Light">
      <a:dk1>
        <a:srgbClr val="070E49"/>
      </a:dk1>
      <a:lt1>
        <a:srgbClr val="FFFFFF"/>
      </a:lt1>
      <a:dk2>
        <a:srgbClr val="DED7FF"/>
      </a:dk2>
      <a:lt2>
        <a:srgbClr val="B19CFE"/>
      </a:lt2>
      <a:accent1>
        <a:srgbClr val="542FD0"/>
      </a:accent1>
      <a:accent2>
        <a:srgbClr val="F61B93"/>
      </a:accent2>
      <a:accent3>
        <a:srgbClr val="FFC655"/>
      </a:accent3>
      <a:accent4>
        <a:srgbClr val="FFFFFF"/>
      </a:accent4>
      <a:accent5>
        <a:srgbClr val="FFFFFF"/>
      </a:accent5>
      <a:accent6>
        <a:srgbClr val="FFFFFF"/>
      </a:accent6>
      <a:hlink>
        <a:srgbClr val="070E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561</Words>
  <Application>Microsoft Office PowerPoint</Application>
  <PresentationFormat>On-screen Show (16:9)</PresentationFormat>
  <Paragraphs>74</Paragraphs>
  <Slides>22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Golos Text ExtraBold</vt:lpstr>
      <vt:lpstr>Palanquin Dark</vt:lpstr>
      <vt:lpstr>DM Sans</vt:lpstr>
      <vt:lpstr>Software Engineer Portfolio by Slidesgo</vt:lpstr>
      <vt:lpstr>Predicting Box Office Success: A Data-Driven Approach for Movie Performance Forecasting</vt:lpstr>
      <vt:lpstr>     GROUP MEMBERS</vt:lpstr>
      <vt:lpstr>TABLE OF CONTENTS</vt:lpstr>
      <vt:lpstr>Problem Statement</vt:lpstr>
      <vt:lpstr>Motivation</vt:lpstr>
      <vt:lpstr>Related Work</vt:lpstr>
      <vt:lpstr>Data collection</vt:lpstr>
      <vt:lpstr>Data preprocessing </vt:lpstr>
      <vt:lpstr>Feature Extraction</vt:lpstr>
      <vt:lpstr>Results and Analysis </vt:lpstr>
      <vt:lpstr>Analysis</vt:lpstr>
      <vt:lpstr>Analysis…</vt:lpstr>
      <vt:lpstr>Analysis…</vt:lpstr>
      <vt:lpstr>Analysis…</vt:lpstr>
      <vt:lpstr>Analysis…</vt:lpstr>
      <vt:lpstr>Analysis…</vt:lpstr>
      <vt:lpstr>Models</vt:lpstr>
      <vt:lpstr>PowerPoint Presentation</vt:lpstr>
      <vt:lpstr>Future Work </vt:lpstr>
      <vt:lpstr>Conclusion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SOFTWARE PIRACY</dc:title>
  <dc:creator>muhammad ahmad</dc:creator>
  <cp:lastModifiedBy>Attroba Atif</cp:lastModifiedBy>
  <cp:revision>113</cp:revision>
  <dcterms:modified xsi:type="dcterms:W3CDTF">2024-12-26T01:11:39Z</dcterms:modified>
</cp:coreProperties>
</file>