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BCC8-BB82-4A6A-982A-22FFC152E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AC852-D98F-46D1-A30B-6C9C1CDDF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0666A-C5DB-4C11-B1FF-1D8B97FA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A3C-5ED8-45AD-B127-41DD14610515}" type="datetimeFigureOut">
              <a:rPr lang="nl-NL" smtClean="0"/>
              <a:t>4-9-2019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0E731-E045-4D24-98C9-AC20AE3E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69F-A6A7-4228-96FC-0B28325E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F0FB-770E-4FC1-988B-EEC3BDFDBF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526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22C3-37A5-466C-8FD4-EF25BC04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264BC-B041-4633-B574-1EDAB2B1A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7D032-A495-4F00-A638-3946BA17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A3C-5ED8-45AD-B127-41DD14610515}" type="datetimeFigureOut">
              <a:rPr lang="nl-NL" smtClean="0"/>
              <a:t>4-9-2019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DAD1-9C8D-4FC1-8632-C75277A8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A81A-7DA0-4EA3-9E19-C9D4D3C0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F0FB-770E-4FC1-988B-EEC3BDFDBF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981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FF3A8-E168-44B6-A429-80DB4CC8F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0DCAE-4888-4D96-9372-C72C18301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2091-FF9E-4FF2-AFE1-D8F6E499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A3C-5ED8-45AD-B127-41DD14610515}" type="datetimeFigureOut">
              <a:rPr lang="nl-NL" smtClean="0"/>
              <a:t>4-9-2019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F35B3-88C2-44FC-A9B5-7A1D6EC0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7462-785C-4664-8A49-C2EDD407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F0FB-770E-4FC1-988B-EEC3BDFDBF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76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4D7C-D25C-43A8-8E4D-1DCD210F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86BC-EE33-45F9-B1C0-D07287F4B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895FF-78CD-4732-91BD-38F1D6BC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A3C-5ED8-45AD-B127-41DD14610515}" type="datetimeFigureOut">
              <a:rPr lang="nl-NL" smtClean="0"/>
              <a:t>4-9-2019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B81F-BE1D-4FCF-9103-FB0C511B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4657C-D038-472B-B060-ACF8B630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F0FB-770E-4FC1-988B-EEC3BDFDBF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22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0DBD-D8A4-481C-B36B-EDE29E75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BAE5B-A73C-4D46-AC50-0FF86443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9901-E71B-4F70-BDBE-AE20A60C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A3C-5ED8-45AD-B127-41DD14610515}" type="datetimeFigureOut">
              <a:rPr lang="nl-NL" smtClean="0"/>
              <a:t>4-9-2019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57E30-239A-4066-AFA0-0920BBAE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AA8C-9563-4215-B1BF-25E58666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F0FB-770E-4FC1-988B-EEC3BDFDBF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254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D9BE-43C9-430A-A7AE-576BE130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4BD1-0305-4F00-8EC1-96CBB6273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033BB-F984-4473-A2CF-060F491BE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238FA-FDD5-40F1-8D96-92B99824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A3C-5ED8-45AD-B127-41DD14610515}" type="datetimeFigureOut">
              <a:rPr lang="nl-NL" smtClean="0"/>
              <a:t>4-9-2019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F9EA7-F725-4614-8C70-08C12C36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E9B44-83A1-4767-95CB-3EB014E9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F0FB-770E-4FC1-988B-EEC3BDFDBF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88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284D-35D7-448F-BF45-718D8847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A45BB-9836-4118-89B5-A09DF46B2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F56ED-7F51-4505-B5EA-2D1C047B3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4C402-E277-4E4E-8F4E-A9F787437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2B724-C069-4BFF-935E-3B465DA98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91002-69D4-4570-8DD9-F3873529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A3C-5ED8-45AD-B127-41DD14610515}" type="datetimeFigureOut">
              <a:rPr lang="nl-NL" smtClean="0"/>
              <a:t>4-9-2019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61348-4CC3-44F2-95D7-A0792727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EF53E-6013-4200-A202-6A1E3970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F0FB-770E-4FC1-988B-EEC3BDFDBF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49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369-9BA2-45D5-8670-27706FAF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BA0A3-CB50-4665-A4A0-A97CEC78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A3C-5ED8-45AD-B127-41DD14610515}" type="datetimeFigureOut">
              <a:rPr lang="nl-NL" smtClean="0"/>
              <a:t>4-9-2019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1E9C2-48D0-4B26-A1DB-8C487B06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DCB33-8E3B-480B-B952-CF7584C9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F0FB-770E-4FC1-988B-EEC3BDFDBF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17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2F543-A5F4-480C-BF9F-E144BAC7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A3C-5ED8-45AD-B127-41DD14610515}" type="datetimeFigureOut">
              <a:rPr lang="nl-NL" smtClean="0"/>
              <a:t>4-9-2019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6D28E-9553-44F2-8927-15AE08C2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9D56D-3032-4519-939D-47D89255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F0FB-770E-4FC1-988B-EEC3BDFDBF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6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A3D2-F397-44D2-934B-9C56B41B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92C2-6A03-40BC-8629-47638951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5ACB2-908B-4AE5-9773-D640BD0B3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C592B-E338-4F42-B473-145DDC19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A3C-5ED8-45AD-B127-41DD14610515}" type="datetimeFigureOut">
              <a:rPr lang="nl-NL" smtClean="0"/>
              <a:t>4-9-2019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7C32-5258-45F1-947D-34571791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25F1B-42A6-4CF6-B51E-2F170B9F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F0FB-770E-4FC1-988B-EEC3BDFDBF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370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A93D-2085-49BB-BA71-613AA3F8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A11B4-190B-48D3-B439-5F72C4ED9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1BD88-B425-4587-B611-E4066ADE1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570F7-EA91-4566-BCDF-35948B32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A3C-5ED8-45AD-B127-41DD14610515}" type="datetimeFigureOut">
              <a:rPr lang="nl-NL" smtClean="0"/>
              <a:t>4-9-2019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33B6-5A64-4374-BF41-BFC1DE95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1ED6C-C9E3-4619-B967-9376F1AE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F0FB-770E-4FC1-988B-EEC3BDFDBF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158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F379F-8A74-4657-ACA3-EE8C9036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5592-E72F-48D1-97FB-6C4CFDEB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1AB13-D8E8-4F0D-97B6-A3B98F6E9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4A3C-5ED8-45AD-B127-41DD14610515}" type="datetimeFigureOut">
              <a:rPr lang="nl-NL" smtClean="0"/>
              <a:t>4-9-2019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FD25-1521-434F-81C9-38A905EF0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2286E-7FA0-4C44-A2E0-1E0814741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F0FB-770E-4FC1-988B-EEC3BDFDBF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62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F6CB02-CD5F-484A-B248-844CD43689A2}"/>
              </a:ext>
            </a:extLst>
          </p:cNvPr>
          <p:cNvSpPr/>
          <p:nvPr/>
        </p:nvSpPr>
        <p:spPr>
          <a:xfrm>
            <a:off x="203194" y="3429000"/>
            <a:ext cx="3790951" cy="32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/>
              <a:t>Race Controller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9BC8E8-BEAE-4E28-A658-97064E32F6D2}"/>
              </a:ext>
            </a:extLst>
          </p:cNvPr>
          <p:cNvSpPr/>
          <p:nvPr/>
        </p:nvSpPr>
        <p:spPr>
          <a:xfrm>
            <a:off x="317495" y="3962400"/>
            <a:ext cx="3521080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ViewModel</a:t>
            </a:r>
            <a:r>
              <a:rPr lang="nl-NL" dirty="0"/>
              <a:t> : </a:t>
            </a:r>
            <a:r>
              <a:rPr lang="nl-NL" dirty="0" err="1"/>
              <a:t>AddRace</a:t>
            </a:r>
            <a:r>
              <a:rPr lang="nl-NL" dirty="0"/>
              <a:t> (</a:t>
            </a:r>
            <a:r>
              <a:rPr lang="nl-NL" dirty="0" err="1"/>
              <a:t>ViewModel</a:t>
            </a:r>
            <a:r>
              <a:rPr lang="nl-NL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50B21-2200-465A-9EC3-8A2EFC795134}"/>
              </a:ext>
            </a:extLst>
          </p:cNvPr>
          <p:cNvSpPr/>
          <p:nvPr/>
        </p:nvSpPr>
        <p:spPr>
          <a:xfrm>
            <a:off x="317494" y="4495800"/>
            <a:ext cx="3521079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ViewModel</a:t>
            </a:r>
            <a:r>
              <a:rPr lang="nl-NL" dirty="0"/>
              <a:t> : </a:t>
            </a:r>
            <a:r>
              <a:rPr lang="nl-NL" dirty="0" err="1"/>
              <a:t>EditRace</a:t>
            </a:r>
            <a:r>
              <a:rPr lang="nl-NL" dirty="0"/>
              <a:t> (</a:t>
            </a:r>
            <a:r>
              <a:rPr lang="nl-NL" dirty="0" err="1"/>
              <a:t>ViewModel</a:t>
            </a:r>
            <a:r>
              <a:rPr lang="nl-NL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84B59-3A9C-469B-B40D-6BB4E2563D2E}"/>
              </a:ext>
            </a:extLst>
          </p:cNvPr>
          <p:cNvSpPr/>
          <p:nvPr/>
        </p:nvSpPr>
        <p:spPr>
          <a:xfrm>
            <a:off x="317495" y="5029200"/>
            <a:ext cx="3521079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Id</a:t>
            </a:r>
            <a:r>
              <a:rPr lang="nl-NL" dirty="0"/>
              <a:t> : </a:t>
            </a:r>
            <a:r>
              <a:rPr lang="nl-NL" dirty="0" err="1"/>
              <a:t>RemoveRace</a:t>
            </a:r>
            <a:r>
              <a:rPr lang="nl-NL" dirty="0"/>
              <a:t> (</a:t>
            </a:r>
            <a:r>
              <a:rPr lang="nl-NL" dirty="0" err="1"/>
              <a:t>Id</a:t>
            </a:r>
            <a:r>
              <a:rPr lang="nl-NL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D3B766-E08A-49F7-BAF2-2744899A5C4D}"/>
              </a:ext>
            </a:extLst>
          </p:cNvPr>
          <p:cNvSpPr/>
          <p:nvPr/>
        </p:nvSpPr>
        <p:spPr>
          <a:xfrm>
            <a:off x="317495" y="5562600"/>
            <a:ext cx="3521080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List&lt;</a:t>
            </a:r>
            <a:r>
              <a:rPr lang="nl-NL" dirty="0" err="1"/>
              <a:t>ViewModel</a:t>
            </a:r>
            <a:r>
              <a:rPr lang="nl-NL" dirty="0"/>
              <a:t>&gt; : </a:t>
            </a:r>
            <a:r>
              <a:rPr lang="nl-NL" dirty="0" err="1"/>
              <a:t>GetAllRaces</a:t>
            </a:r>
            <a:r>
              <a:rPr lang="nl-NL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AE505E-9D1A-4EF8-848E-AF442A884729}"/>
              </a:ext>
            </a:extLst>
          </p:cNvPr>
          <p:cNvSpPr/>
          <p:nvPr/>
        </p:nvSpPr>
        <p:spPr>
          <a:xfrm>
            <a:off x="317495" y="6096000"/>
            <a:ext cx="3521080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ViewModel</a:t>
            </a:r>
            <a:r>
              <a:rPr lang="nl-NL" dirty="0"/>
              <a:t> : </a:t>
            </a:r>
            <a:r>
              <a:rPr lang="nl-NL" dirty="0" err="1"/>
              <a:t>GetRaceDetails</a:t>
            </a:r>
            <a:r>
              <a:rPr lang="nl-NL" dirty="0"/>
              <a:t> (</a:t>
            </a:r>
            <a:r>
              <a:rPr lang="nl-NL" dirty="0" err="1"/>
              <a:t>Id</a:t>
            </a:r>
            <a:r>
              <a:rPr lang="nl-NL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9D5047-C7DC-4397-ADEC-C3C99D9BB5CF}"/>
              </a:ext>
            </a:extLst>
          </p:cNvPr>
          <p:cNvSpPr/>
          <p:nvPr/>
        </p:nvSpPr>
        <p:spPr>
          <a:xfrm>
            <a:off x="203196" y="762000"/>
            <a:ext cx="2597154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/>
              <a:t>RaceModel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CoordinatesCheckEnabled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SpecialTasksAreStage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MaximumTeamSize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MinimumPointsToCompleteStage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PenaltyPerMinuteLate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StartTime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EndTime</a:t>
            </a:r>
            <a:endParaRPr lang="nl-NL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3E5B99-9DEB-4452-8BC2-12CB8B2145B2}"/>
              </a:ext>
            </a:extLst>
          </p:cNvPr>
          <p:cNvSpPr/>
          <p:nvPr/>
        </p:nvSpPr>
        <p:spPr>
          <a:xfrm>
            <a:off x="2944808" y="762000"/>
            <a:ext cx="1787529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/>
              <a:t>RaceViewModel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204E9E-09A5-41E4-AC5A-D30DE104870A}"/>
              </a:ext>
            </a:extLst>
          </p:cNvPr>
          <p:cNvSpPr/>
          <p:nvPr/>
        </p:nvSpPr>
        <p:spPr>
          <a:xfrm>
            <a:off x="4876795" y="762000"/>
            <a:ext cx="4025904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/>
              <a:t>RaceDetialsViewModel</a:t>
            </a:r>
            <a:r>
              <a:rPr lang="nl-NL" dirty="0"/>
              <a:t> : </a:t>
            </a:r>
            <a:r>
              <a:rPr lang="nl-NL" dirty="0" err="1"/>
              <a:t>RaceViewModel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CoordinatesCheckEnabled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SpecialTasksAreStage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MaximumTeamSize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MinimumPointsToCompleteStage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PenaltyPerMinuteLate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StartTime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EndTime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68756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08F6B1-8F1E-4626-9962-135F8CA55FB1}"/>
              </a:ext>
            </a:extLst>
          </p:cNvPr>
          <p:cNvSpPr/>
          <p:nvPr/>
        </p:nvSpPr>
        <p:spPr>
          <a:xfrm>
            <a:off x="330199" y="3324225"/>
            <a:ext cx="4956176" cy="32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/>
              <a:t>Stage 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EEA83-B121-4A0C-9C12-6AEB51FC3F8C}"/>
              </a:ext>
            </a:extLst>
          </p:cNvPr>
          <p:cNvSpPr/>
          <p:nvPr/>
        </p:nvSpPr>
        <p:spPr>
          <a:xfrm>
            <a:off x="431799" y="3857625"/>
            <a:ext cx="4692650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ViewModel</a:t>
            </a:r>
            <a:r>
              <a:rPr lang="nl-NL" dirty="0"/>
              <a:t> : </a:t>
            </a:r>
            <a:r>
              <a:rPr lang="nl-NL" dirty="0" err="1"/>
              <a:t>AddStage</a:t>
            </a:r>
            <a:r>
              <a:rPr lang="nl-NL" dirty="0"/>
              <a:t>(</a:t>
            </a:r>
            <a:r>
              <a:rPr lang="nl-NL" dirty="0" err="1"/>
              <a:t>ViewModel</a:t>
            </a:r>
            <a:r>
              <a:rPr lang="nl-NL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46058-7EC1-48B5-B9B7-F99C6B1D01E3}"/>
              </a:ext>
            </a:extLst>
          </p:cNvPr>
          <p:cNvSpPr/>
          <p:nvPr/>
        </p:nvSpPr>
        <p:spPr>
          <a:xfrm>
            <a:off x="431799" y="4391025"/>
            <a:ext cx="4692650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ViewModel</a:t>
            </a:r>
            <a:r>
              <a:rPr lang="nl-NL" dirty="0"/>
              <a:t> : </a:t>
            </a:r>
            <a:r>
              <a:rPr lang="nl-NL" dirty="0" err="1"/>
              <a:t>EditStage</a:t>
            </a:r>
            <a:r>
              <a:rPr lang="nl-NL" dirty="0"/>
              <a:t>(</a:t>
            </a:r>
            <a:r>
              <a:rPr lang="nl-NL" dirty="0" err="1"/>
              <a:t>ViewModel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9D76F-F015-41D0-AF26-E277BD766DCE}"/>
              </a:ext>
            </a:extLst>
          </p:cNvPr>
          <p:cNvSpPr/>
          <p:nvPr/>
        </p:nvSpPr>
        <p:spPr>
          <a:xfrm>
            <a:off x="431800" y="4924425"/>
            <a:ext cx="4692650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Id</a:t>
            </a:r>
            <a:r>
              <a:rPr lang="nl-NL" dirty="0"/>
              <a:t> : </a:t>
            </a:r>
            <a:r>
              <a:rPr lang="nl-NL" dirty="0" err="1"/>
              <a:t>RemoveStage</a:t>
            </a:r>
            <a:r>
              <a:rPr lang="nl-NL" dirty="0"/>
              <a:t>(</a:t>
            </a:r>
            <a:r>
              <a:rPr lang="nl-NL" dirty="0" err="1"/>
              <a:t>Id</a:t>
            </a:r>
            <a:r>
              <a:rPr lang="nl-NL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CE677-A725-435A-9A52-9B4B18220A4F}"/>
              </a:ext>
            </a:extLst>
          </p:cNvPr>
          <p:cNvSpPr/>
          <p:nvPr/>
        </p:nvSpPr>
        <p:spPr>
          <a:xfrm>
            <a:off x="431799" y="5457825"/>
            <a:ext cx="4692651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List&lt;</a:t>
            </a:r>
            <a:r>
              <a:rPr lang="nl-NL" dirty="0" err="1"/>
              <a:t>ViewModel</a:t>
            </a:r>
            <a:r>
              <a:rPr lang="nl-NL" dirty="0"/>
              <a:t>&gt; : </a:t>
            </a:r>
            <a:r>
              <a:rPr lang="nl-NL" dirty="0" err="1"/>
              <a:t>GetAllStagesPerRace</a:t>
            </a:r>
            <a:r>
              <a:rPr lang="nl-NL" dirty="0"/>
              <a:t>(</a:t>
            </a:r>
            <a:r>
              <a:rPr lang="nl-NL" dirty="0" err="1"/>
              <a:t>RaceId</a:t>
            </a:r>
            <a:r>
              <a:rPr lang="nl-NL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D07E9-8978-4916-9BDE-CBDC813FAD61}"/>
              </a:ext>
            </a:extLst>
          </p:cNvPr>
          <p:cNvSpPr/>
          <p:nvPr/>
        </p:nvSpPr>
        <p:spPr>
          <a:xfrm>
            <a:off x="431799" y="5991225"/>
            <a:ext cx="4692649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ViewModel</a:t>
            </a:r>
            <a:r>
              <a:rPr lang="nl-NL" dirty="0"/>
              <a:t> : Get stage details(</a:t>
            </a:r>
            <a:r>
              <a:rPr lang="nl-NL" dirty="0" err="1"/>
              <a:t>Id</a:t>
            </a:r>
            <a:r>
              <a:rPr lang="nl-NL" dirty="0"/>
              <a:t>, </a:t>
            </a:r>
            <a:r>
              <a:rPr lang="nl-NL" dirty="0" err="1"/>
              <a:t>RaceId</a:t>
            </a:r>
            <a:r>
              <a:rPr lang="nl-NL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A7CB3-F599-42DE-B0F1-6EA90DF93B0F}"/>
              </a:ext>
            </a:extLst>
          </p:cNvPr>
          <p:cNvSpPr/>
          <p:nvPr/>
        </p:nvSpPr>
        <p:spPr>
          <a:xfrm>
            <a:off x="330200" y="266700"/>
            <a:ext cx="2489200" cy="11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/>
              <a:t>StageModel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RaceId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MinimumPointsToCompleteStage</a:t>
            </a:r>
            <a:endParaRPr lang="nl-NL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B76A3C-58F0-4B8B-A2F4-5CD19B923313}"/>
              </a:ext>
            </a:extLst>
          </p:cNvPr>
          <p:cNvSpPr/>
          <p:nvPr/>
        </p:nvSpPr>
        <p:spPr>
          <a:xfrm>
            <a:off x="2968625" y="266700"/>
            <a:ext cx="2489200" cy="11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/>
              <a:t>StageViewModel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RaceId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4F09C8-011F-4014-AF9A-1BB3A794F655}"/>
              </a:ext>
            </a:extLst>
          </p:cNvPr>
          <p:cNvSpPr/>
          <p:nvPr/>
        </p:nvSpPr>
        <p:spPr>
          <a:xfrm>
            <a:off x="5607049" y="266700"/>
            <a:ext cx="4146551" cy="11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/>
              <a:t>StageDetailsViewModel</a:t>
            </a:r>
            <a:r>
              <a:rPr lang="nl-NL" dirty="0"/>
              <a:t> : </a:t>
            </a:r>
            <a:r>
              <a:rPr lang="nl-NL" dirty="0" err="1"/>
              <a:t>StageViewModel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MinimumPointsToCompleteStage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72399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90E621-49D1-41A0-9D9C-7143DC47B6F6}"/>
              </a:ext>
            </a:extLst>
          </p:cNvPr>
          <p:cNvSpPr/>
          <p:nvPr/>
        </p:nvSpPr>
        <p:spPr>
          <a:xfrm>
            <a:off x="161927" y="3429000"/>
            <a:ext cx="5048248" cy="32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/>
              <a:t>Point 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21E3BA-95E4-40DE-B2B8-D7BE84D31971}"/>
              </a:ext>
            </a:extLst>
          </p:cNvPr>
          <p:cNvSpPr/>
          <p:nvPr/>
        </p:nvSpPr>
        <p:spPr>
          <a:xfrm>
            <a:off x="276223" y="3962400"/>
            <a:ext cx="4772025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ViewModel</a:t>
            </a:r>
            <a:r>
              <a:rPr lang="nl-NL" dirty="0"/>
              <a:t> : </a:t>
            </a:r>
            <a:r>
              <a:rPr lang="nl-NL" dirty="0" err="1"/>
              <a:t>AddPoint</a:t>
            </a:r>
            <a:r>
              <a:rPr lang="nl-NL" dirty="0"/>
              <a:t>(</a:t>
            </a:r>
            <a:r>
              <a:rPr lang="nl-NL" dirty="0" err="1"/>
              <a:t>ViewModel</a:t>
            </a:r>
            <a:r>
              <a:rPr lang="nl-NL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1FDDD7-265C-4D7A-9302-B9A419DE3BAC}"/>
              </a:ext>
            </a:extLst>
          </p:cNvPr>
          <p:cNvSpPr/>
          <p:nvPr/>
        </p:nvSpPr>
        <p:spPr>
          <a:xfrm>
            <a:off x="276224" y="4495800"/>
            <a:ext cx="4772025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VieModel</a:t>
            </a:r>
            <a:r>
              <a:rPr lang="nl-NL" dirty="0"/>
              <a:t> : </a:t>
            </a:r>
            <a:r>
              <a:rPr lang="nl-NL" dirty="0" err="1"/>
              <a:t>EditPoint</a:t>
            </a:r>
            <a:r>
              <a:rPr lang="nl-NL" dirty="0"/>
              <a:t>(</a:t>
            </a:r>
            <a:r>
              <a:rPr lang="nl-NL" dirty="0" err="1"/>
              <a:t>ViewModel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00181E-3E02-4A5B-921E-1A75A947CC1B}"/>
              </a:ext>
            </a:extLst>
          </p:cNvPr>
          <p:cNvSpPr/>
          <p:nvPr/>
        </p:nvSpPr>
        <p:spPr>
          <a:xfrm>
            <a:off x="276224" y="5029200"/>
            <a:ext cx="4772026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Id</a:t>
            </a:r>
            <a:r>
              <a:rPr lang="nl-NL" dirty="0"/>
              <a:t> : </a:t>
            </a:r>
            <a:r>
              <a:rPr lang="nl-NL" dirty="0" err="1"/>
              <a:t>RemovePoint</a:t>
            </a:r>
            <a:r>
              <a:rPr lang="nl-NL" dirty="0"/>
              <a:t>(</a:t>
            </a:r>
            <a:r>
              <a:rPr lang="nl-NL" dirty="0" err="1"/>
              <a:t>Id</a:t>
            </a:r>
            <a:r>
              <a:rPr lang="nl-NL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D9DB48-240A-4DDB-963B-A69B92206D28}"/>
              </a:ext>
            </a:extLst>
          </p:cNvPr>
          <p:cNvSpPr/>
          <p:nvPr/>
        </p:nvSpPr>
        <p:spPr>
          <a:xfrm>
            <a:off x="276224" y="5562600"/>
            <a:ext cx="4772026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List&lt;</a:t>
            </a:r>
            <a:r>
              <a:rPr lang="nl-NL" dirty="0" err="1"/>
              <a:t>ViewModel</a:t>
            </a:r>
            <a:r>
              <a:rPr lang="nl-NL" dirty="0"/>
              <a:t>&gt; : </a:t>
            </a:r>
            <a:r>
              <a:rPr lang="nl-NL" dirty="0" err="1"/>
              <a:t>GetAllPointsPerStage</a:t>
            </a:r>
            <a:r>
              <a:rPr lang="nl-NL" dirty="0"/>
              <a:t>(</a:t>
            </a:r>
            <a:r>
              <a:rPr lang="nl-NL" dirty="0" err="1"/>
              <a:t>StageId</a:t>
            </a:r>
            <a:r>
              <a:rPr lang="nl-NL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A24F3E-7018-4252-B090-A5BA66D7CB8D}"/>
              </a:ext>
            </a:extLst>
          </p:cNvPr>
          <p:cNvSpPr/>
          <p:nvPr/>
        </p:nvSpPr>
        <p:spPr>
          <a:xfrm>
            <a:off x="276224" y="6096000"/>
            <a:ext cx="4772026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ViewModel</a:t>
            </a:r>
            <a:r>
              <a:rPr lang="nl-NL" dirty="0"/>
              <a:t> : </a:t>
            </a:r>
            <a:r>
              <a:rPr lang="nl-NL" dirty="0" err="1"/>
              <a:t>GetPointDetails</a:t>
            </a:r>
            <a:r>
              <a:rPr lang="nl-NL" dirty="0"/>
              <a:t>(</a:t>
            </a:r>
            <a:r>
              <a:rPr lang="nl-NL" dirty="0" err="1"/>
              <a:t>Id</a:t>
            </a:r>
            <a:r>
              <a:rPr lang="nl-NL" dirty="0"/>
              <a:t>, </a:t>
            </a:r>
            <a:r>
              <a:rPr lang="nl-NL" dirty="0" err="1"/>
              <a:t>StagId</a:t>
            </a:r>
            <a:r>
              <a:rPr lang="nl-NL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F9B6-164D-4FA2-B2CE-CFCC7DEFB1E4}"/>
              </a:ext>
            </a:extLst>
          </p:cNvPr>
          <p:cNvSpPr/>
          <p:nvPr/>
        </p:nvSpPr>
        <p:spPr>
          <a:xfrm>
            <a:off x="276225" y="355600"/>
            <a:ext cx="26289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/>
              <a:t>PointModel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StageId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Coordinates</a:t>
            </a:r>
            <a:endParaRPr lang="nl-NL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063A22-FC45-44B8-A383-B334B6711A37}"/>
              </a:ext>
            </a:extLst>
          </p:cNvPr>
          <p:cNvSpPr/>
          <p:nvPr/>
        </p:nvSpPr>
        <p:spPr>
          <a:xfrm>
            <a:off x="3038475" y="355600"/>
            <a:ext cx="2628900" cy="127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/>
              <a:t>PointViewModel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StageId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A0722-7E6D-4826-AE13-2EC89A571AB7}"/>
              </a:ext>
            </a:extLst>
          </p:cNvPr>
          <p:cNvSpPr/>
          <p:nvPr/>
        </p:nvSpPr>
        <p:spPr>
          <a:xfrm>
            <a:off x="5800724" y="355600"/>
            <a:ext cx="3743325" cy="127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/>
              <a:t>PointDetailsModel</a:t>
            </a:r>
            <a:r>
              <a:rPr lang="nl-NL" dirty="0"/>
              <a:t> : </a:t>
            </a:r>
            <a:r>
              <a:rPr lang="nl-NL" dirty="0" err="1"/>
              <a:t>PointViewModel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Coordinates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86360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7CB4F-5E6D-4CDF-909C-D213DFFDBF26}"/>
              </a:ext>
            </a:extLst>
          </p:cNvPr>
          <p:cNvSpPr/>
          <p:nvPr/>
        </p:nvSpPr>
        <p:spPr>
          <a:xfrm>
            <a:off x="190504" y="209549"/>
            <a:ext cx="2628900" cy="11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/>
              <a:t>TeamModel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RaceId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NumberOfPhonesRegistered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7D6B4E-AAB2-4AF6-B695-4BCD5D1E5F83}"/>
              </a:ext>
            </a:extLst>
          </p:cNvPr>
          <p:cNvSpPr/>
          <p:nvPr/>
        </p:nvSpPr>
        <p:spPr>
          <a:xfrm>
            <a:off x="190503" y="3467100"/>
            <a:ext cx="4867271" cy="32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/>
              <a:t>Team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5F088-70FF-4FF3-86CE-93032628A6F5}"/>
              </a:ext>
            </a:extLst>
          </p:cNvPr>
          <p:cNvSpPr/>
          <p:nvPr/>
        </p:nvSpPr>
        <p:spPr>
          <a:xfrm>
            <a:off x="304802" y="4000500"/>
            <a:ext cx="4591046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ViewModel</a:t>
            </a:r>
            <a:r>
              <a:rPr lang="nl-NL" dirty="0"/>
              <a:t> : </a:t>
            </a:r>
            <a:r>
              <a:rPr lang="nl-NL" dirty="0" err="1"/>
              <a:t>AddTeam</a:t>
            </a:r>
            <a:r>
              <a:rPr lang="nl-NL" dirty="0"/>
              <a:t>(</a:t>
            </a:r>
            <a:r>
              <a:rPr lang="nl-NL" dirty="0" err="1"/>
              <a:t>ViewModel</a:t>
            </a:r>
            <a:r>
              <a:rPr lang="nl-NL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A6C32-6F1F-428F-958A-B95A45CB8925}"/>
              </a:ext>
            </a:extLst>
          </p:cNvPr>
          <p:cNvSpPr/>
          <p:nvPr/>
        </p:nvSpPr>
        <p:spPr>
          <a:xfrm>
            <a:off x="304801" y="4533900"/>
            <a:ext cx="4591047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ViewModel</a:t>
            </a:r>
            <a:r>
              <a:rPr lang="nl-NL" dirty="0"/>
              <a:t> : </a:t>
            </a:r>
            <a:r>
              <a:rPr lang="nl-NL" dirty="0" err="1"/>
              <a:t>EditTeam</a:t>
            </a:r>
            <a:r>
              <a:rPr lang="nl-NL" dirty="0"/>
              <a:t>(</a:t>
            </a:r>
            <a:r>
              <a:rPr lang="nl-NL" dirty="0" err="1"/>
              <a:t>ViewModel</a:t>
            </a:r>
            <a:r>
              <a:rPr lang="nl-NL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07DAC-64D0-4E3B-9A87-D2B5E68CF77D}"/>
              </a:ext>
            </a:extLst>
          </p:cNvPr>
          <p:cNvSpPr/>
          <p:nvPr/>
        </p:nvSpPr>
        <p:spPr>
          <a:xfrm>
            <a:off x="304801" y="5067300"/>
            <a:ext cx="4591047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Id</a:t>
            </a:r>
            <a:r>
              <a:rPr lang="nl-NL" dirty="0"/>
              <a:t> : </a:t>
            </a:r>
            <a:r>
              <a:rPr lang="nl-NL" dirty="0" err="1"/>
              <a:t>RemoveTeam</a:t>
            </a:r>
            <a:r>
              <a:rPr lang="nl-NL" dirty="0"/>
              <a:t>(</a:t>
            </a:r>
            <a:r>
              <a:rPr lang="nl-NL" dirty="0" err="1"/>
              <a:t>Id</a:t>
            </a:r>
            <a:r>
              <a:rPr lang="nl-NL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1A1CB7-E015-490B-9F7B-3AACA8EC4B3B}"/>
              </a:ext>
            </a:extLst>
          </p:cNvPr>
          <p:cNvSpPr/>
          <p:nvPr/>
        </p:nvSpPr>
        <p:spPr>
          <a:xfrm>
            <a:off x="304802" y="5600700"/>
            <a:ext cx="4591048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List&lt;</a:t>
            </a:r>
            <a:r>
              <a:rPr lang="nl-NL" dirty="0" err="1"/>
              <a:t>ViewModel</a:t>
            </a:r>
            <a:r>
              <a:rPr lang="nl-NL" dirty="0"/>
              <a:t>&gt; </a:t>
            </a:r>
            <a:r>
              <a:rPr lang="nl-NL" dirty="0" err="1"/>
              <a:t>GetAllTeamsPerRace</a:t>
            </a:r>
            <a:r>
              <a:rPr lang="nl-NL" dirty="0"/>
              <a:t>(</a:t>
            </a:r>
            <a:r>
              <a:rPr lang="nl-NL" dirty="0" err="1"/>
              <a:t>RaceId</a:t>
            </a:r>
            <a:r>
              <a:rPr lang="nl-NL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24C915-6BDD-475E-88E0-5E1EED1C1B0E}"/>
              </a:ext>
            </a:extLst>
          </p:cNvPr>
          <p:cNvSpPr/>
          <p:nvPr/>
        </p:nvSpPr>
        <p:spPr>
          <a:xfrm>
            <a:off x="304802" y="6134100"/>
            <a:ext cx="4591046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ViewModel</a:t>
            </a:r>
            <a:r>
              <a:rPr lang="nl-NL" dirty="0"/>
              <a:t> : </a:t>
            </a:r>
            <a:r>
              <a:rPr lang="nl-NL" dirty="0" err="1"/>
              <a:t>GetTeamDetails</a:t>
            </a:r>
            <a:r>
              <a:rPr lang="nl-NL" dirty="0"/>
              <a:t>(</a:t>
            </a:r>
            <a:r>
              <a:rPr lang="nl-NL" dirty="0" err="1"/>
              <a:t>Id</a:t>
            </a:r>
            <a:r>
              <a:rPr lang="nl-NL" dirty="0"/>
              <a:t>, </a:t>
            </a:r>
            <a:r>
              <a:rPr lang="nl-NL" dirty="0" err="1"/>
              <a:t>RaceId</a:t>
            </a:r>
            <a:r>
              <a:rPr lang="nl-NL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8915E-63D9-4A35-A16D-8D90D9E75F46}"/>
              </a:ext>
            </a:extLst>
          </p:cNvPr>
          <p:cNvSpPr/>
          <p:nvPr/>
        </p:nvSpPr>
        <p:spPr>
          <a:xfrm>
            <a:off x="2971804" y="209550"/>
            <a:ext cx="2628900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/>
              <a:t>TeamViewModel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RaceId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NumberOfPhonesRegistered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71517-F553-4BF4-95E1-E92AE2B52ABA}"/>
              </a:ext>
            </a:extLst>
          </p:cNvPr>
          <p:cNvSpPr/>
          <p:nvPr/>
        </p:nvSpPr>
        <p:spPr>
          <a:xfrm>
            <a:off x="5753104" y="209550"/>
            <a:ext cx="2628900" cy="920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/>
              <a:t>TeamDetailsViewModel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NumberOfPhonesRegistered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52579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CDCFC0-10F2-4ACC-AC2E-6FC0C886813B}"/>
              </a:ext>
            </a:extLst>
          </p:cNvPr>
          <p:cNvSpPr/>
          <p:nvPr/>
        </p:nvSpPr>
        <p:spPr>
          <a:xfrm>
            <a:off x="228604" y="171449"/>
            <a:ext cx="2628900" cy="11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/>
              <a:t>TeamRaceEndViewModel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TeamId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RaceId</a:t>
            </a:r>
            <a:endParaRPr lang="nl-NL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A6A91-1194-4D2E-89EC-8355260A0E4E}"/>
              </a:ext>
            </a:extLst>
          </p:cNvPr>
          <p:cNvSpPr/>
          <p:nvPr/>
        </p:nvSpPr>
        <p:spPr>
          <a:xfrm>
            <a:off x="228603" y="3429000"/>
            <a:ext cx="4628623" cy="32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/>
              <a:t>Team Race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04BCC8-DF32-4CF2-8B56-FCAB65463474}"/>
              </a:ext>
            </a:extLst>
          </p:cNvPr>
          <p:cNvSpPr/>
          <p:nvPr/>
        </p:nvSpPr>
        <p:spPr>
          <a:xfrm>
            <a:off x="342902" y="3962400"/>
            <a:ext cx="4279432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TeamId</a:t>
            </a:r>
            <a:r>
              <a:rPr lang="nl-NL" dirty="0"/>
              <a:t> : </a:t>
            </a:r>
            <a:r>
              <a:rPr lang="nl-NL" dirty="0" err="1"/>
              <a:t>RegisterToTeam</a:t>
            </a:r>
            <a:r>
              <a:rPr lang="nl-NL" dirty="0"/>
              <a:t>(</a:t>
            </a:r>
            <a:r>
              <a:rPr lang="nl-NL" dirty="0" err="1"/>
              <a:t>RaceId</a:t>
            </a:r>
            <a:r>
              <a:rPr lang="nl-NL" dirty="0"/>
              <a:t>, </a:t>
            </a:r>
            <a:r>
              <a:rPr lang="nl-NL" dirty="0" err="1"/>
              <a:t>TeamId</a:t>
            </a:r>
            <a:r>
              <a:rPr lang="nl-NL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A9218-FBB9-498F-B406-FBEC3DCC9391}"/>
              </a:ext>
            </a:extLst>
          </p:cNvPr>
          <p:cNvSpPr/>
          <p:nvPr/>
        </p:nvSpPr>
        <p:spPr>
          <a:xfrm>
            <a:off x="3009904" y="171450"/>
            <a:ext cx="3086096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/>
              <a:t>TeamRaceEndStageViewModel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TeamId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RaceId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StageId</a:t>
            </a:r>
            <a:endParaRPr lang="nl-NL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56ADD-C9E6-4273-BDB6-4A0C7D98B0A3}"/>
              </a:ext>
            </a:extLst>
          </p:cNvPr>
          <p:cNvSpPr/>
          <p:nvPr/>
        </p:nvSpPr>
        <p:spPr>
          <a:xfrm>
            <a:off x="6248399" y="171448"/>
            <a:ext cx="3381375" cy="153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/>
              <a:t>TeamRaceVisitedPointViewModel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TeamId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RaceId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StageId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PointId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Coordinates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ExtraInfo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9290D6-B642-4FA1-913C-7A2C3AF9F2FE}"/>
              </a:ext>
            </a:extLst>
          </p:cNvPr>
          <p:cNvSpPr/>
          <p:nvPr/>
        </p:nvSpPr>
        <p:spPr>
          <a:xfrm>
            <a:off x="342902" y="4519190"/>
            <a:ext cx="4279432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ResponseModel</a:t>
            </a:r>
            <a:r>
              <a:rPr lang="nl-NL" dirty="0"/>
              <a:t> : </a:t>
            </a:r>
            <a:r>
              <a:rPr lang="nl-NL" dirty="0" err="1"/>
              <a:t>RaceEnd</a:t>
            </a:r>
            <a:r>
              <a:rPr lang="nl-NL" dirty="0"/>
              <a:t>(</a:t>
            </a:r>
            <a:r>
              <a:rPr lang="nl-NL" dirty="0" err="1"/>
              <a:t>ViewModel</a:t>
            </a:r>
            <a:r>
              <a:rPr lang="nl-NL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6F8B5-938A-49A9-B090-448063A0B2D1}"/>
              </a:ext>
            </a:extLst>
          </p:cNvPr>
          <p:cNvSpPr/>
          <p:nvPr/>
        </p:nvSpPr>
        <p:spPr>
          <a:xfrm>
            <a:off x="342902" y="5632770"/>
            <a:ext cx="4279432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ResponseModel</a:t>
            </a:r>
            <a:r>
              <a:rPr lang="nl-NL" dirty="0"/>
              <a:t> : </a:t>
            </a:r>
            <a:r>
              <a:rPr lang="nl-NL" dirty="0" err="1"/>
              <a:t>VisitedPoint</a:t>
            </a:r>
            <a:r>
              <a:rPr lang="nl-NL" dirty="0"/>
              <a:t>(</a:t>
            </a:r>
            <a:r>
              <a:rPr lang="nl-NL" dirty="0" err="1"/>
              <a:t>ViewModel</a:t>
            </a:r>
            <a:r>
              <a:rPr lang="nl-NL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3434D2-BA2F-4E57-8263-E5C6BC5C53C8}"/>
              </a:ext>
            </a:extLst>
          </p:cNvPr>
          <p:cNvSpPr/>
          <p:nvPr/>
        </p:nvSpPr>
        <p:spPr>
          <a:xfrm>
            <a:off x="342902" y="5075980"/>
            <a:ext cx="4279432" cy="40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ResponseModel</a:t>
            </a:r>
            <a:r>
              <a:rPr lang="nl-NL" dirty="0"/>
              <a:t> : </a:t>
            </a:r>
            <a:r>
              <a:rPr lang="nl-NL" dirty="0" err="1"/>
              <a:t>StageEnd</a:t>
            </a:r>
            <a:r>
              <a:rPr lang="nl-NL" dirty="0"/>
              <a:t>(</a:t>
            </a:r>
            <a:r>
              <a:rPr lang="nl-NL" dirty="0" err="1"/>
              <a:t>ViewModel</a:t>
            </a:r>
            <a:r>
              <a:rPr lang="nl-NL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8A068-D8A6-438D-AAA2-5AD1179D6516}"/>
              </a:ext>
            </a:extLst>
          </p:cNvPr>
          <p:cNvSpPr/>
          <p:nvPr/>
        </p:nvSpPr>
        <p:spPr>
          <a:xfrm>
            <a:off x="228603" y="2009777"/>
            <a:ext cx="2628900" cy="11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err="1"/>
              <a:t>TeamRaceResponseModel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ReturnCode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13923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254</Words>
  <Application>Microsoft Office PowerPoint</Application>
  <PresentationFormat>Widescreen</PresentationFormat>
  <Paragraphs>105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Trapman, Marco</dc:creator>
  <cp:lastModifiedBy>Trapman, Marco</cp:lastModifiedBy>
  <cp:revision>16</cp:revision>
  <dcterms:created xsi:type="dcterms:W3CDTF">2019-09-03T13:22:43Z</dcterms:created>
  <dcterms:modified xsi:type="dcterms:W3CDTF">2019-09-05T09:33:33Z</dcterms:modified>
</cp:coreProperties>
</file>