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832C-8CE5-40AB-82E0-E98F55DC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CBDD8-AB2F-434F-9232-B3DEB41A5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E81E-4953-4744-A458-D29C7075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B585-9288-4C84-9A34-988F00C7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5AB5-FB5B-4173-9BF4-9237182E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29FF-21C7-4D00-A047-D3F5B8F7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EC2A8-3B84-4413-A645-BDD5A3D28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F1F2-578B-4ECD-A41A-77D9BF02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A30A-F49F-406B-B796-6A92DAA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5C44-3B94-4D64-9D67-EC48A51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B66E6-D57A-4957-B7E0-90A3DFEC6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A4B0A-50FD-4A93-A386-F7AF6F75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250C-FC12-4039-A94E-CBF9E61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C704-89A2-4ABA-BBAC-9C61CE85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E24F-8467-44DE-BF3E-EF0C3B9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A671-C375-44F3-BF6E-898C7C83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0990-0264-43C5-A5F3-CE1AEF67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255-9B54-4C40-BAEF-337344A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0885-4A91-486D-94A2-717CBD6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B43F-972B-4F18-8371-435D3D2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130F-BDC8-4F31-8166-4B92F9F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9472-D9FF-42D5-9100-CB687C76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D479-2993-460A-802D-230BB515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55DD-272A-4B4B-A505-E90E5E23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2BFC-A4DA-4AF1-A442-056A4E9B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4AE3-0309-46C1-A815-864DAE8F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785-4B45-488A-B537-BE420EBD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EF0B-68B0-4A40-A8B7-C2551007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229F-A19B-4D3B-AE67-AD36CDD3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B4009-ECC6-40C2-8DE2-B188D884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7DFD-064F-44DF-BB90-E84F8B16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3B8F-99EA-4D23-A639-EF157EB5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C38A-A047-43C9-A75D-7DF792C2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E72E-4698-4C5F-888C-C305F2C0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D45F-3A5D-41BC-BFEF-AA4E4D85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2FFD-7024-4530-AB5E-2FD7D75F8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600E2-2BF8-4E8B-8715-69D30EE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C511B-B53D-485A-83C5-2EAB26FC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9B2FE-7E1C-4921-8670-DF023B1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54DB-D393-486F-B863-FF29379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41F50-3045-4CB3-B826-8AEAEFC2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69C6C-438F-4DBE-A863-53456F9C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B11F-29C8-4BF2-90D6-EED0CE7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B389C-2908-4A0B-8BDA-4E72C1E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926AD-562C-4A59-AF84-C742F43B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DFA6-A697-4AD5-934F-ECBD1BE5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AB5F-2359-48A2-9CF7-15D3BABA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66BC-4E52-4319-93E2-77F4359A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C37D-4ABB-41AA-A978-149AA117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A1E05-5ADC-473B-AFB5-29012FC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5B39-C1FF-4D1E-A3FE-45C87FD3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B029-AE69-48EF-87E5-7CBC6126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5ACB-3997-4B49-9351-886B19E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DACF4-11C5-4051-9BE6-A23BCE773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7E03-DD1C-4768-9B40-836D59A08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1893-B514-4219-99D7-52F86DD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B083-9EA6-4ED1-BF62-19A4FA9C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41BE-BCCC-44CB-8E7B-742D06C7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B25A7-A70C-4C03-B9BD-5C0FAD14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12469-066D-4211-BD81-F084F1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F526-88C9-46D9-8892-EA92DD7A7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CA56-F64C-454C-8ACF-03459D405BB4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0C5A-7473-40B1-8459-9281C77C1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8710-0C51-4689-A710-5820EBC99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5DD6-91EC-491F-9BD8-FB0C9412F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d Cloud">
            <a:extLst>
              <a:ext uri="{FF2B5EF4-FFF2-40B4-BE49-F238E27FC236}">
                <a16:creationId xmlns:a16="http://schemas.microsoft.com/office/drawing/2014/main" id="{9E2C9589-23B4-4CAF-A3E3-91D0137C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774" y="457200"/>
            <a:ext cx="958645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4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F9B183-23F3-43FE-AF99-39B6BBC4D188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Zillow Zillow Zillow Zillow Zillow Python Python Python R R R R Tableau Tableau Tableau Tableau Tableau MSZoning OverallQual OverallCond LotFrontage Kaggle Kaggle Ames,Iowa YearBuilt YearRemodAdd Exterior1st ExterQual BsmtQual BsmtFinSF1 GRLivArea FullBath KitchenQual GarageCars GarageArea PoolArea OpenPorchSF SalePrice SalePrice SalePrice </dc:title>
  <dc:creator>Marcy Misner</dc:creator>
  <cp:lastModifiedBy>Marcy Misner</cp:lastModifiedBy>
  <cp:revision>2</cp:revision>
  <dcterms:created xsi:type="dcterms:W3CDTF">2022-02-22T22:40:41Z</dcterms:created>
  <dcterms:modified xsi:type="dcterms:W3CDTF">2022-02-26T22:49:24Z</dcterms:modified>
</cp:coreProperties>
</file>