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2546-A9BA-4344-AC27-C13FD72B1C59}" type="datetimeFigureOut">
              <a:rPr lang="en-US" smtClean="0"/>
              <a:t>1/11/2024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E4A5-19F4-41AC-A435-9D86040E04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IN" b="1" dirty="0">
                <a:solidFill>
                  <a:srgbClr val="FF0000"/>
                </a:solidFill>
              </a:rPr>
              <a:t>Introduction</a:t>
            </a:r>
            <a:r>
              <a:rPr lang="en-IN" b="1" dirty="0"/>
              <a:t>:</a:t>
            </a:r>
            <a:br>
              <a:rPr lang="en-IN" b="1" dirty="0"/>
            </a:br>
            <a:br>
              <a:rPr lang="en-IN" dirty="0"/>
            </a:br>
            <a:r>
              <a:rPr lang="en-IN" b="1" dirty="0">
                <a:solidFill>
                  <a:srgbClr val="00B050"/>
                </a:solidFill>
              </a:rPr>
              <a:t>Selenium</a:t>
            </a:r>
            <a:r>
              <a:rPr lang="en-IN" dirty="0">
                <a:solidFill>
                  <a:srgbClr val="00B050"/>
                </a:solidFill>
              </a:rPr>
              <a:t> is an open-source automation testing tool.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It is used exclusively for web based applications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 You can work on multiple operating systems using selenium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Platforms Supported by Selenium</a:t>
            </a: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rgbClr val="00B050"/>
                </a:solidFill>
              </a:rPr>
              <a:t>Windows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OS 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Linux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Solaris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following languages are  used with selenium.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- Java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C#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Ruby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Python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PHP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- Perl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Selenium Browsers Support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>
                <a:solidFill>
                  <a:srgbClr val="00B050"/>
                </a:solidFill>
              </a:rPr>
              <a:t>Internet-Explorer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Firefox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Chrome</a:t>
            </a:r>
          </a:p>
          <a:p>
            <a:pPr fontAlgn="base"/>
            <a:r>
              <a:rPr lang="en-IN" dirty="0">
                <a:solidFill>
                  <a:srgbClr val="00B050"/>
                </a:solidFill>
              </a:rPr>
              <a:t>Safari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Introduction:  Selenium is an open-source automation testing tool. It is used exclusively for web based applications  You can work on multiple operating systems using selenium  </vt:lpstr>
      <vt:lpstr>Platforms Supported by Selenium </vt:lpstr>
      <vt:lpstr>following languages are  used with selenium. </vt:lpstr>
      <vt:lpstr>Selenium Browsers Support: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 Selenium is an open source automation testing tool. It is used exclusively forweb based applications  You can work on multiple operating systems using selenium</dc:title>
  <dc:creator>venkatesh</dc:creator>
  <cp:lastModifiedBy>Khaja Shael</cp:lastModifiedBy>
  <cp:revision>9</cp:revision>
  <dcterms:created xsi:type="dcterms:W3CDTF">2016-04-05T23:01:10Z</dcterms:created>
  <dcterms:modified xsi:type="dcterms:W3CDTF">2024-01-11T16:44:12Z</dcterms:modified>
</cp:coreProperties>
</file>