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DF921F86-4676-4F7B-8AE6-987549C57ADE}">
          <p14:sldIdLst/>
        </p14:section>
        <p14:section name="outline" id="{71C7FC83-18DE-46C7-9E36-9FD77B48CDFF}">
          <p14:sldIdLst>
            <p14:sldId id="256"/>
            <p14:sldId id="257"/>
            <p14:sldId id="258"/>
            <p14:sldId id="259"/>
            <p14:sldId id="260"/>
            <p14:sldId id="261"/>
            <p14:sldId id="262"/>
            <p14:sldId id="263"/>
            <p14:sldId id="264"/>
            <p14:sldId id="265"/>
            <p14:sldId id="26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42FB51-A009-448E-B5B0-9866726A40D2}" v="43" dt="2024-06-21T07:30:20.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rika manukonda" userId="071c7b261a77535e" providerId="LiveId" clId="{0742FB51-A009-448E-B5B0-9866726A40D2}"/>
    <pc:docChg chg="undo redo custSel addSld delSld modSld modSection">
      <pc:chgData name="chandrika manukonda" userId="071c7b261a77535e" providerId="LiveId" clId="{0742FB51-A009-448E-B5B0-9866726A40D2}" dt="2024-06-24T06:28:22.057" v="10295" actId="47"/>
      <pc:docMkLst>
        <pc:docMk/>
      </pc:docMkLst>
      <pc:sldChg chg="modSp mod">
        <pc:chgData name="chandrika manukonda" userId="071c7b261a77535e" providerId="LiveId" clId="{0742FB51-A009-448E-B5B0-9866726A40D2}" dt="2024-06-20T11:56:58.021" v="1260" actId="20577"/>
        <pc:sldMkLst>
          <pc:docMk/>
          <pc:sldMk cId="2429452193" sldId="256"/>
        </pc:sldMkLst>
        <pc:spChg chg="mod">
          <ac:chgData name="chandrika manukonda" userId="071c7b261a77535e" providerId="LiveId" clId="{0742FB51-A009-448E-B5B0-9866726A40D2}" dt="2024-06-20T11:56:58.021" v="1260" actId="20577"/>
          <ac:spMkLst>
            <pc:docMk/>
            <pc:sldMk cId="2429452193" sldId="256"/>
            <ac:spMk id="2" creationId="{60645524-4B97-1D21-8148-35256EBC32E6}"/>
          </ac:spMkLst>
        </pc:spChg>
      </pc:sldChg>
      <pc:sldChg chg="modSp mod">
        <pc:chgData name="chandrika manukonda" userId="071c7b261a77535e" providerId="LiveId" clId="{0742FB51-A009-448E-B5B0-9866726A40D2}" dt="2024-06-21T06:28:24.009" v="5008" actId="2711"/>
        <pc:sldMkLst>
          <pc:docMk/>
          <pc:sldMk cId="3280979883" sldId="257"/>
        </pc:sldMkLst>
        <pc:spChg chg="mod">
          <ac:chgData name="chandrika manukonda" userId="071c7b261a77535e" providerId="LiveId" clId="{0742FB51-A009-448E-B5B0-9866726A40D2}" dt="2024-06-21T06:28:24.009" v="5008" actId="2711"/>
          <ac:spMkLst>
            <pc:docMk/>
            <pc:sldMk cId="3280979883" sldId="257"/>
            <ac:spMk id="2" creationId="{37F5EC56-9741-404E-AAA0-E788D957C7B9}"/>
          </ac:spMkLst>
        </pc:spChg>
        <pc:spChg chg="mod">
          <ac:chgData name="chandrika manukonda" userId="071c7b261a77535e" providerId="LiveId" clId="{0742FB51-A009-448E-B5B0-9866726A40D2}" dt="2024-06-20T11:42:32.881" v="1172" actId="2711"/>
          <ac:spMkLst>
            <pc:docMk/>
            <pc:sldMk cId="3280979883" sldId="257"/>
            <ac:spMk id="3" creationId="{D90B05E6-B2A2-1AA3-8629-A71D6B4B94F0}"/>
          </ac:spMkLst>
        </pc:spChg>
      </pc:sldChg>
      <pc:sldChg chg="modSp new mod chgLayout">
        <pc:chgData name="chandrika manukonda" userId="071c7b261a77535e" providerId="LiveId" clId="{0742FB51-A009-448E-B5B0-9866726A40D2}" dt="2024-06-21T05:31:20.897" v="3264" actId="700"/>
        <pc:sldMkLst>
          <pc:docMk/>
          <pc:sldMk cId="3858726204" sldId="258"/>
        </pc:sldMkLst>
        <pc:spChg chg="mod ord">
          <ac:chgData name="chandrika manukonda" userId="071c7b261a77535e" providerId="LiveId" clId="{0742FB51-A009-448E-B5B0-9866726A40D2}" dt="2024-06-21T05:31:20.897" v="3264" actId="700"/>
          <ac:spMkLst>
            <pc:docMk/>
            <pc:sldMk cId="3858726204" sldId="258"/>
            <ac:spMk id="2" creationId="{E87DA4F4-C304-E72E-98BE-30BAC84CFCD0}"/>
          </ac:spMkLst>
        </pc:spChg>
        <pc:spChg chg="mod ord">
          <ac:chgData name="chandrika manukonda" userId="071c7b261a77535e" providerId="LiveId" clId="{0742FB51-A009-448E-B5B0-9866726A40D2}" dt="2024-06-21T05:31:20.897" v="3264" actId="700"/>
          <ac:spMkLst>
            <pc:docMk/>
            <pc:sldMk cId="3858726204" sldId="258"/>
            <ac:spMk id="3" creationId="{A7655466-2355-2BB3-5574-4985745E2A8D}"/>
          </ac:spMkLst>
        </pc:spChg>
      </pc:sldChg>
      <pc:sldChg chg="modSp new del mod">
        <pc:chgData name="chandrika manukonda" userId="071c7b261a77535e" providerId="LiveId" clId="{0742FB51-A009-448E-B5B0-9866726A40D2}" dt="2024-06-21T05:31:05.213" v="3261" actId="47"/>
        <pc:sldMkLst>
          <pc:docMk/>
          <pc:sldMk cId="651816041" sldId="259"/>
        </pc:sldMkLst>
        <pc:spChg chg="mod">
          <ac:chgData name="chandrika manukonda" userId="071c7b261a77535e" providerId="LiveId" clId="{0742FB51-A009-448E-B5B0-9866726A40D2}" dt="2024-06-21T05:30:37.674" v="3260"/>
          <ac:spMkLst>
            <pc:docMk/>
            <pc:sldMk cId="651816041" sldId="259"/>
            <ac:spMk id="2" creationId="{2B7D7323-274F-8BFD-8613-06D180F8227A}"/>
          </ac:spMkLst>
        </pc:spChg>
      </pc:sldChg>
      <pc:sldChg chg="modSp new mod">
        <pc:chgData name="chandrika manukonda" userId="071c7b261a77535e" providerId="LiveId" clId="{0742FB51-A009-448E-B5B0-9866726A40D2}" dt="2024-06-21T06:45:18.249" v="5629" actId="113"/>
        <pc:sldMkLst>
          <pc:docMk/>
          <pc:sldMk cId="692390877" sldId="259"/>
        </pc:sldMkLst>
        <pc:spChg chg="mod">
          <ac:chgData name="chandrika manukonda" userId="071c7b261a77535e" providerId="LiveId" clId="{0742FB51-A009-448E-B5B0-9866726A40D2}" dt="2024-06-21T06:27:43.804" v="5007" actId="255"/>
          <ac:spMkLst>
            <pc:docMk/>
            <pc:sldMk cId="692390877" sldId="259"/>
            <ac:spMk id="2" creationId="{59DAE66D-CB93-C278-F918-B6D3E37F6EEE}"/>
          </ac:spMkLst>
        </pc:spChg>
        <pc:spChg chg="mod">
          <ac:chgData name="chandrika manukonda" userId="071c7b261a77535e" providerId="LiveId" clId="{0742FB51-A009-448E-B5B0-9866726A40D2}" dt="2024-06-21T06:45:18.249" v="5629" actId="113"/>
          <ac:spMkLst>
            <pc:docMk/>
            <pc:sldMk cId="692390877" sldId="259"/>
            <ac:spMk id="3" creationId="{A0642027-5AF3-B2C7-E4FF-7BDE978D0DB2}"/>
          </ac:spMkLst>
        </pc:spChg>
      </pc:sldChg>
      <pc:sldChg chg="addSp delSp modSp new del mod modClrScheme chgLayout">
        <pc:chgData name="chandrika manukonda" userId="071c7b261a77535e" providerId="LiveId" clId="{0742FB51-A009-448E-B5B0-9866726A40D2}" dt="2024-06-21T05:29:49.382" v="3253" actId="47"/>
        <pc:sldMkLst>
          <pc:docMk/>
          <pc:sldMk cId="3210094547" sldId="259"/>
        </pc:sldMkLst>
        <pc:spChg chg="mod ord">
          <ac:chgData name="chandrika manukonda" userId="071c7b261a77535e" providerId="LiveId" clId="{0742FB51-A009-448E-B5B0-9866726A40D2}" dt="2024-06-21T05:29:28.812" v="3252" actId="27636"/>
          <ac:spMkLst>
            <pc:docMk/>
            <pc:sldMk cId="3210094547" sldId="259"/>
            <ac:spMk id="2" creationId="{E9B9AE28-8D25-3BF7-D897-C79E3B02737C}"/>
          </ac:spMkLst>
        </pc:spChg>
        <pc:spChg chg="del mod">
          <ac:chgData name="chandrika manukonda" userId="071c7b261a77535e" providerId="LiveId" clId="{0742FB51-A009-448E-B5B0-9866726A40D2}" dt="2024-06-21T05:27:01.986" v="3239" actId="700"/>
          <ac:spMkLst>
            <pc:docMk/>
            <pc:sldMk cId="3210094547" sldId="259"/>
            <ac:spMk id="3" creationId="{F4D75806-F93C-3131-471B-AC09B0BA5098}"/>
          </ac:spMkLst>
        </pc:spChg>
        <pc:spChg chg="add del mod ord">
          <ac:chgData name="chandrika manukonda" userId="071c7b261a77535e" providerId="LiveId" clId="{0742FB51-A009-448E-B5B0-9866726A40D2}" dt="2024-06-21T05:29:28.795" v="3251" actId="700"/>
          <ac:spMkLst>
            <pc:docMk/>
            <pc:sldMk cId="3210094547" sldId="259"/>
            <ac:spMk id="4" creationId="{A6595E2C-8607-0F23-F8A2-2D13DDA0EBD7}"/>
          </ac:spMkLst>
        </pc:spChg>
        <pc:spChg chg="add mod ord">
          <ac:chgData name="chandrika manukonda" userId="071c7b261a77535e" providerId="LiveId" clId="{0742FB51-A009-448E-B5B0-9866726A40D2}" dt="2024-06-21T05:29:28.795" v="3251" actId="700"/>
          <ac:spMkLst>
            <pc:docMk/>
            <pc:sldMk cId="3210094547" sldId="259"/>
            <ac:spMk id="5" creationId="{0A0DBC48-D184-4680-339A-E9D84BC8D969}"/>
          </ac:spMkLst>
        </pc:spChg>
      </pc:sldChg>
      <pc:sldChg chg="addSp delSp modSp new mod chgLayout">
        <pc:chgData name="chandrika manukonda" userId="071c7b261a77535e" providerId="LiveId" clId="{0742FB51-A009-448E-B5B0-9866726A40D2}" dt="2024-06-21T07:33:12.754" v="7441" actId="20577"/>
        <pc:sldMkLst>
          <pc:docMk/>
          <pc:sldMk cId="196776167" sldId="260"/>
        </pc:sldMkLst>
        <pc:spChg chg="del">
          <ac:chgData name="chandrika manukonda" userId="071c7b261a77535e" providerId="LiveId" clId="{0742FB51-A009-448E-B5B0-9866726A40D2}" dt="2024-06-21T06:03:25.771" v="4309" actId="700"/>
          <ac:spMkLst>
            <pc:docMk/>
            <pc:sldMk cId="196776167" sldId="260"/>
            <ac:spMk id="2" creationId="{77E53F2B-33A9-D974-EAD4-4F3DCC726296}"/>
          </ac:spMkLst>
        </pc:spChg>
        <pc:spChg chg="mod ord">
          <ac:chgData name="chandrika manukonda" userId="071c7b261a77535e" providerId="LiveId" clId="{0742FB51-A009-448E-B5B0-9866726A40D2}" dt="2024-06-21T07:33:12.754" v="7441" actId="20577"/>
          <ac:spMkLst>
            <pc:docMk/>
            <pc:sldMk cId="196776167" sldId="260"/>
            <ac:spMk id="3" creationId="{B199BC2F-E83F-58F5-B40D-7912073C18D5}"/>
          </ac:spMkLst>
        </pc:spChg>
        <pc:spChg chg="add mod ord">
          <ac:chgData name="chandrika manukonda" userId="071c7b261a77535e" providerId="LiveId" clId="{0742FB51-A009-448E-B5B0-9866726A40D2}" dt="2024-06-21T06:26:20.886" v="4996"/>
          <ac:spMkLst>
            <pc:docMk/>
            <pc:sldMk cId="196776167" sldId="260"/>
            <ac:spMk id="4" creationId="{91DF94AE-2D92-4585-894E-77A5F4138786}"/>
          </ac:spMkLst>
        </pc:spChg>
      </pc:sldChg>
      <pc:sldChg chg="modSp new mod">
        <pc:chgData name="chandrika manukonda" userId="071c7b261a77535e" providerId="LiveId" clId="{0742FB51-A009-448E-B5B0-9866726A40D2}" dt="2024-06-21T06:44:07.775" v="5621" actId="20577"/>
        <pc:sldMkLst>
          <pc:docMk/>
          <pc:sldMk cId="381754657" sldId="261"/>
        </pc:sldMkLst>
        <pc:spChg chg="mod">
          <ac:chgData name="chandrika manukonda" userId="071c7b261a77535e" providerId="LiveId" clId="{0742FB51-A009-448E-B5B0-9866726A40D2}" dt="2024-06-21T06:28:41.823" v="5009" actId="2711"/>
          <ac:spMkLst>
            <pc:docMk/>
            <pc:sldMk cId="381754657" sldId="261"/>
            <ac:spMk id="2" creationId="{1EFB036E-F498-A600-EE23-7A83C085BA62}"/>
          </ac:spMkLst>
        </pc:spChg>
        <pc:spChg chg="mod">
          <ac:chgData name="chandrika manukonda" userId="071c7b261a77535e" providerId="LiveId" clId="{0742FB51-A009-448E-B5B0-9866726A40D2}" dt="2024-06-21T06:44:07.775" v="5621" actId="20577"/>
          <ac:spMkLst>
            <pc:docMk/>
            <pc:sldMk cId="381754657" sldId="261"/>
            <ac:spMk id="3" creationId="{D9DC3751-55CA-2B6F-78A3-E6F64F032DDF}"/>
          </ac:spMkLst>
        </pc:spChg>
      </pc:sldChg>
      <pc:sldChg chg="modSp new mod">
        <pc:chgData name="chandrika manukonda" userId="071c7b261a77535e" providerId="LiveId" clId="{0742FB51-A009-448E-B5B0-9866726A40D2}" dt="2024-06-21T07:11:40.282" v="7224" actId="20577"/>
        <pc:sldMkLst>
          <pc:docMk/>
          <pc:sldMk cId="3295481819" sldId="262"/>
        </pc:sldMkLst>
        <pc:spChg chg="mod">
          <ac:chgData name="chandrika manukonda" userId="071c7b261a77535e" providerId="LiveId" clId="{0742FB51-A009-448E-B5B0-9866726A40D2}" dt="2024-06-21T06:31:29.638" v="5071" actId="20577"/>
          <ac:spMkLst>
            <pc:docMk/>
            <pc:sldMk cId="3295481819" sldId="262"/>
            <ac:spMk id="2" creationId="{A057A34C-0D3E-EAEA-51CA-FB0B68D1834D}"/>
          </ac:spMkLst>
        </pc:spChg>
        <pc:spChg chg="mod">
          <ac:chgData name="chandrika manukonda" userId="071c7b261a77535e" providerId="LiveId" clId="{0742FB51-A009-448E-B5B0-9866726A40D2}" dt="2024-06-21T07:11:40.282" v="7224" actId="20577"/>
          <ac:spMkLst>
            <pc:docMk/>
            <pc:sldMk cId="3295481819" sldId="262"/>
            <ac:spMk id="3" creationId="{33BD4B24-94A6-47F2-5BD9-ADFFD12752B8}"/>
          </ac:spMkLst>
        </pc:spChg>
      </pc:sldChg>
      <pc:sldChg chg="addSp delSp modSp new mod modClrScheme chgLayout">
        <pc:chgData name="chandrika manukonda" userId="071c7b261a77535e" providerId="LiveId" clId="{0742FB51-A009-448E-B5B0-9866726A40D2}" dt="2024-06-21T07:31:58.741" v="7440" actId="113"/>
        <pc:sldMkLst>
          <pc:docMk/>
          <pc:sldMk cId="740200117" sldId="263"/>
        </pc:sldMkLst>
        <pc:spChg chg="del mod ord">
          <ac:chgData name="chandrika manukonda" userId="071c7b261a77535e" providerId="LiveId" clId="{0742FB51-A009-448E-B5B0-9866726A40D2}" dt="2024-06-21T07:15:12.430" v="7236" actId="700"/>
          <ac:spMkLst>
            <pc:docMk/>
            <pc:sldMk cId="740200117" sldId="263"/>
            <ac:spMk id="2" creationId="{5609D483-EB66-77B2-CECC-7E5671B5B43E}"/>
          </ac:spMkLst>
        </pc:spChg>
        <pc:spChg chg="del mod ord">
          <ac:chgData name="chandrika manukonda" userId="071c7b261a77535e" providerId="LiveId" clId="{0742FB51-A009-448E-B5B0-9866726A40D2}" dt="2024-06-21T07:15:12.430" v="7236" actId="700"/>
          <ac:spMkLst>
            <pc:docMk/>
            <pc:sldMk cId="740200117" sldId="263"/>
            <ac:spMk id="3" creationId="{14CE7E60-D3E3-2EA9-7227-6A82B74CB272}"/>
          </ac:spMkLst>
        </pc:spChg>
        <pc:spChg chg="add mod ord">
          <ac:chgData name="chandrika manukonda" userId="071c7b261a77535e" providerId="LiveId" clId="{0742FB51-A009-448E-B5B0-9866726A40D2}" dt="2024-06-21T07:15:46.716" v="7240"/>
          <ac:spMkLst>
            <pc:docMk/>
            <pc:sldMk cId="740200117" sldId="263"/>
            <ac:spMk id="4" creationId="{8B0CE9F8-C076-9DD0-0D8D-D2CAFE947AF8}"/>
          </ac:spMkLst>
        </pc:spChg>
        <pc:spChg chg="add del mod ord">
          <ac:chgData name="chandrika manukonda" userId="071c7b261a77535e" providerId="LiveId" clId="{0742FB51-A009-448E-B5B0-9866726A40D2}" dt="2024-06-21T07:20:27.661" v="7243"/>
          <ac:spMkLst>
            <pc:docMk/>
            <pc:sldMk cId="740200117" sldId="263"/>
            <ac:spMk id="5" creationId="{A90A22F1-EEAC-4961-4BAF-B29FEAF57346}"/>
          </ac:spMkLst>
        </pc:spChg>
        <pc:spChg chg="add mod ord">
          <ac:chgData name="chandrika manukonda" userId="071c7b261a77535e" providerId="LiveId" clId="{0742FB51-A009-448E-B5B0-9866726A40D2}" dt="2024-06-21T07:31:58.741" v="7440" actId="113"/>
          <ac:spMkLst>
            <pc:docMk/>
            <pc:sldMk cId="740200117" sldId="263"/>
            <ac:spMk id="6" creationId="{55E953E4-2C03-7088-9111-5BFBF441F8AA}"/>
          </ac:spMkLst>
        </pc:spChg>
        <pc:picChg chg="add mod">
          <ac:chgData name="chandrika manukonda" userId="071c7b261a77535e" providerId="LiveId" clId="{0742FB51-A009-448E-B5B0-9866726A40D2}" dt="2024-06-21T07:21:11.780" v="7249" actId="14100"/>
          <ac:picMkLst>
            <pc:docMk/>
            <pc:sldMk cId="740200117" sldId="263"/>
            <ac:picMk id="1026" creationId="{F63A7709-BCA5-B739-0C28-7E9DDAE7D58B}"/>
          </ac:picMkLst>
        </pc:picChg>
      </pc:sldChg>
      <pc:sldChg chg="addSp delSp modSp new mod">
        <pc:chgData name="chandrika manukonda" userId="071c7b261a77535e" providerId="LiveId" clId="{0742FB51-A009-448E-B5B0-9866726A40D2}" dt="2024-06-21T07:31:46.719" v="7439" actId="255"/>
        <pc:sldMkLst>
          <pc:docMk/>
          <pc:sldMk cId="1543327560" sldId="264"/>
        </pc:sldMkLst>
        <pc:spChg chg="mod">
          <ac:chgData name="chandrika manukonda" userId="071c7b261a77535e" providerId="LiveId" clId="{0742FB51-A009-448E-B5B0-9866726A40D2}" dt="2024-06-21T07:22:40.388" v="7258" actId="207"/>
          <ac:spMkLst>
            <pc:docMk/>
            <pc:sldMk cId="1543327560" sldId="264"/>
            <ac:spMk id="2" creationId="{08379D29-881B-D3F0-8D0D-DEBC2754145F}"/>
          </ac:spMkLst>
        </pc:spChg>
        <pc:spChg chg="del">
          <ac:chgData name="chandrika manukonda" userId="071c7b261a77535e" providerId="LiveId" clId="{0742FB51-A009-448E-B5B0-9866726A40D2}" dt="2024-06-21T07:29:51.698" v="7427"/>
          <ac:spMkLst>
            <pc:docMk/>
            <pc:sldMk cId="1543327560" sldId="264"/>
            <ac:spMk id="3" creationId="{ACF4ADF3-9476-6F74-53BD-6B42E47DEB34}"/>
          </ac:spMkLst>
        </pc:spChg>
        <pc:spChg chg="mod">
          <ac:chgData name="chandrika manukonda" userId="071c7b261a77535e" providerId="LiveId" clId="{0742FB51-A009-448E-B5B0-9866726A40D2}" dt="2024-06-21T07:31:46.719" v="7439" actId="255"/>
          <ac:spMkLst>
            <pc:docMk/>
            <pc:sldMk cId="1543327560" sldId="264"/>
            <ac:spMk id="4" creationId="{75ADE593-7244-B086-3A1B-AFCA0D79C160}"/>
          </ac:spMkLst>
        </pc:spChg>
        <pc:spChg chg="add mod">
          <ac:chgData name="chandrika manukonda" userId="071c7b261a77535e" providerId="LiveId" clId="{0742FB51-A009-448E-B5B0-9866726A40D2}" dt="2024-06-21T07:25:54.759" v="7359" actId="14100"/>
          <ac:spMkLst>
            <pc:docMk/>
            <pc:sldMk cId="1543327560" sldId="264"/>
            <ac:spMk id="5" creationId="{C7D5441B-5989-F967-159B-52AB48E89641}"/>
          </ac:spMkLst>
        </pc:spChg>
        <pc:spChg chg="add">
          <ac:chgData name="chandrika manukonda" userId="071c7b261a77535e" providerId="LiveId" clId="{0742FB51-A009-448E-B5B0-9866726A40D2}" dt="2024-06-21T07:24:44.669" v="7267"/>
          <ac:spMkLst>
            <pc:docMk/>
            <pc:sldMk cId="1543327560" sldId="264"/>
            <ac:spMk id="6" creationId="{9AAFBF83-4413-3B50-1D0E-2EFE3AD3AA62}"/>
          </ac:spMkLst>
        </pc:spChg>
        <pc:spChg chg="add">
          <ac:chgData name="chandrika manukonda" userId="071c7b261a77535e" providerId="LiveId" clId="{0742FB51-A009-448E-B5B0-9866726A40D2}" dt="2024-06-21T07:24:44.669" v="7267"/>
          <ac:spMkLst>
            <pc:docMk/>
            <pc:sldMk cId="1543327560" sldId="264"/>
            <ac:spMk id="7" creationId="{5D38FA1F-718E-D150-7A07-25DACB581AC1}"/>
          </ac:spMkLst>
        </pc:spChg>
        <pc:spChg chg="add del mod">
          <ac:chgData name="chandrika manukonda" userId="071c7b261a77535e" providerId="LiveId" clId="{0742FB51-A009-448E-B5B0-9866726A40D2}" dt="2024-06-21T07:25:49.059" v="7358" actId="478"/>
          <ac:spMkLst>
            <pc:docMk/>
            <pc:sldMk cId="1543327560" sldId="264"/>
            <ac:spMk id="8" creationId="{4010EA00-1AB6-A044-CEA7-DCB37466CA0D}"/>
          </ac:spMkLst>
        </pc:spChg>
        <pc:spChg chg="add mod">
          <ac:chgData name="chandrika manukonda" userId="071c7b261a77535e" providerId="LiveId" clId="{0742FB51-A009-448E-B5B0-9866726A40D2}" dt="2024-06-21T07:25:12.192" v="7355"/>
          <ac:spMkLst>
            <pc:docMk/>
            <pc:sldMk cId="1543327560" sldId="264"/>
            <ac:spMk id="9" creationId="{169C3A89-B032-29A1-4ADB-011E25639262}"/>
          </ac:spMkLst>
        </pc:spChg>
        <pc:spChg chg="add mod">
          <ac:chgData name="chandrika manukonda" userId="071c7b261a77535e" providerId="LiveId" clId="{0742FB51-A009-448E-B5B0-9866726A40D2}" dt="2024-06-21T07:25:12.192" v="7355"/>
          <ac:spMkLst>
            <pc:docMk/>
            <pc:sldMk cId="1543327560" sldId="264"/>
            <ac:spMk id="10" creationId="{D0BB1C86-B195-6D5B-C2A9-4DF53A79354C}"/>
          </ac:spMkLst>
        </pc:spChg>
        <pc:picChg chg="add mod">
          <ac:chgData name="chandrika manukonda" userId="071c7b261a77535e" providerId="LiveId" clId="{0742FB51-A009-448E-B5B0-9866726A40D2}" dt="2024-06-21T07:30:20.542" v="7432" actId="14100"/>
          <ac:picMkLst>
            <pc:docMk/>
            <pc:sldMk cId="1543327560" sldId="264"/>
            <ac:picMk id="2056" creationId="{39DA9125-1844-05E5-6250-8E7A244D8CDE}"/>
          </ac:picMkLst>
        </pc:picChg>
      </pc:sldChg>
      <pc:sldChg chg="new del">
        <pc:chgData name="chandrika manukonda" userId="071c7b261a77535e" providerId="LiveId" clId="{0742FB51-A009-448E-B5B0-9866726A40D2}" dt="2024-06-21T07:41:02.018" v="7443" actId="47"/>
        <pc:sldMkLst>
          <pc:docMk/>
          <pc:sldMk cId="1614588349" sldId="265"/>
        </pc:sldMkLst>
      </pc:sldChg>
      <pc:sldChg chg="addSp delSp modSp new mod modClrScheme chgLayout">
        <pc:chgData name="chandrika manukonda" userId="071c7b261a77535e" providerId="LiveId" clId="{0742FB51-A009-448E-B5B0-9866726A40D2}" dt="2024-06-21T08:10:10.753" v="8537" actId="2711"/>
        <pc:sldMkLst>
          <pc:docMk/>
          <pc:sldMk cId="3902777540" sldId="265"/>
        </pc:sldMkLst>
        <pc:spChg chg="del mod ord">
          <ac:chgData name="chandrika manukonda" userId="071c7b261a77535e" providerId="LiveId" clId="{0742FB51-A009-448E-B5B0-9866726A40D2}" dt="2024-06-21T07:41:23.031" v="7446" actId="700"/>
          <ac:spMkLst>
            <pc:docMk/>
            <pc:sldMk cId="3902777540" sldId="265"/>
            <ac:spMk id="2" creationId="{8AED94D9-9F05-104E-3C26-273C3E1A7E5F}"/>
          </ac:spMkLst>
        </pc:spChg>
        <pc:spChg chg="del mod ord">
          <ac:chgData name="chandrika manukonda" userId="071c7b261a77535e" providerId="LiveId" clId="{0742FB51-A009-448E-B5B0-9866726A40D2}" dt="2024-06-21T07:41:23.031" v="7446" actId="700"/>
          <ac:spMkLst>
            <pc:docMk/>
            <pc:sldMk cId="3902777540" sldId="265"/>
            <ac:spMk id="3" creationId="{25DF72B5-D0C6-9080-C555-E9B41602ADB1}"/>
          </ac:spMkLst>
        </pc:spChg>
        <pc:spChg chg="del">
          <ac:chgData name="chandrika manukonda" userId="071c7b261a77535e" providerId="LiveId" clId="{0742FB51-A009-448E-B5B0-9866726A40D2}" dt="2024-06-21T07:41:23.031" v="7446" actId="700"/>
          <ac:spMkLst>
            <pc:docMk/>
            <pc:sldMk cId="3902777540" sldId="265"/>
            <ac:spMk id="4" creationId="{99603716-3298-0B27-D531-9D2078EEBDC3}"/>
          </ac:spMkLst>
        </pc:spChg>
        <pc:spChg chg="add mod ord">
          <ac:chgData name="chandrika manukonda" userId="071c7b261a77535e" providerId="LiveId" clId="{0742FB51-A009-448E-B5B0-9866726A40D2}" dt="2024-06-21T07:49:56.311" v="7463" actId="207"/>
          <ac:spMkLst>
            <pc:docMk/>
            <pc:sldMk cId="3902777540" sldId="265"/>
            <ac:spMk id="5" creationId="{AFCB6159-0062-93D7-86FC-D89E122EA10E}"/>
          </ac:spMkLst>
        </pc:spChg>
        <pc:spChg chg="add mod ord">
          <ac:chgData name="chandrika manukonda" userId="071c7b261a77535e" providerId="LiveId" clId="{0742FB51-A009-448E-B5B0-9866726A40D2}" dt="2024-06-21T08:10:10.753" v="8537" actId="2711"/>
          <ac:spMkLst>
            <pc:docMk/>
            <pc:sldMk cId="3902777540" sldId="265"/>
            <ac:spMk id="6" creationId="{F4E29FDD-DA27-8DC4-7534-E40CAFD99026}"/>
          </ac:spMkLst>
        </pc:spChg>
        <pc:graphicFrameChg chg="add del mod modGraphic">
          <ac:chgData name="chandrika manukonda" userId="071c7b261a77535e" providerId="LiveId" clId="{0742FB51-A009-448E-B5B0-9866726A40D2}" dt="2024-06-21T07:49:30.639" v="7450" actId="478"/>
          <ac:graphicFrameMkLst>
            <pc:docMk/>
            <pc:sldMk cId="3902777540" sldId="265"/>
            <ac:graphicFrameMk id="8" creationId="{FECFA239-D23C-4DAC-BE1B-B56D0E595484}"/>
          </ac:graphicFrameMkLst>
        </pc:graphicFrameChg>
      </pc:sldChg>
      <pc:sldChg chg="addSp delSp modSp new mod modClrScheme chgLayout">
        <pc:chgData name="chandrika manukonda" userId="071c7b261a77535e" providerId="LiveId" clId="{0742FB51-A009-448E-B5B0-9866726A40D2}" dt="2024-06-21T08:31:08.357" v="9427" actId="20577"/>
        <pc:sldMkLst>
          <pc:docMk/>
          <pc:sldMk cId="466178094" sldId="266"/>
        </pc:sldMkLst>
        <pc:spChg chg="del mod ord">
          <ac:chgData name="chandrika manukonda" userId="071c7b261a77535e" providerId="LiveId" clId="{0742FB51-A009-448E-B5B0-9866726A40D2}" dt="2024-06-21T07:41:29.193" v="7447" actId="700"/>
          <ac:spMkLst>
            <pc:docMk/>
            <pc:sldMk cId="466178094" sldId="266"/>
            <ac:spMk id="2" creationId="{C41DDB98-4326-3F2B-406E-EAD3BE4F1C6D}"/>
          </ac:spMkLst>
        </pc:spChg>
        <pc:spChg chg="del mod ord">
          <ac:chgData name="chandrika manukonda" userId="071c7b261a77535e" providerId="LiveId" clId="{0742FB51-A009-448E-B5B0-9866726A40D2}" dt="2024-06-21T07:41:29.193" v="7447" actId="700"/>
          <ac:spMkLst>
            <pc:docMk/>
            <pc:sldMk cId="466178094" sldId="266"/>
            <ac:spMk id="3" creationId="{ADBC8598-5A50-60AF-768B-7003C1BFD3BB}"/>
          </ac:spMkLst>
        </pc:spChg>
        <pc:spChg chg="del">
          <ac:chgData name="chandrika manukonda" userId="071c7b261a77535e" providerId="LiveId" clId="{0742FB51-A009-448E-B5B0-9866726A40D2}" dt="2024-06-21T07:41:29.193" v="7447" actId="700"/>
          <ac:spMkLst>
            <pc:docMk/>
            <pc:sldMk cId="466178094" sldId="266"/>
            <ac:spMk id="4" creationId="{E95499DE-DADE-E145-E788-3491ACAE5192}"/>
          </ac:spMkLst>
        </pc:spChg>
        <pc:spChg chg="add mod ord">
          <ac:chgData name="chandrika manukonda" userId="071c7b261a77535e" providerId="LiveId" clId="{0742FB51-A009-448E-B5B0-9866726A40D2}" dt="2024-06-21T08:11:18.594" v="8552" actId="207"/>
          <ac:spMkLst>
            <pc:docMk/>
            <pc:sldMk cId="466178094" sldId="266"/>
            <ac:spMk id="5" creationId="{150F450A-8BA7-6657-2AF3-F9175019D250}"/>
          </ac:spMkLst>
        </pc:spChg>
        <pc:spChg chg="add mod ord">
          <ac:chgData name="chandrika manukonda" userId="071c7b261a77535e" providerId="LiveId" clId="{0742FB51-A009-448E-B5B0-9866726A40D2}" dt="2024-06-21T08:31:08.357" v="9427" actId="20577"/>
          <ac:spMkLst>
            <pc:docMk/>
            <pc:sldMk cId="466178094" sldId="266"/>
            <ac:spMk id="6" creationId="{8781962B-0DF2-5548-63FF-CB201B7979B8}"/>
          </ac:spMkLst>
        </pc:spChg>
      </pc:sldChg>
      <pc:sldChg chg="addSp delSp modSp new del mod chgLayout">
        <pc:chgData name="chandrika manukonda" userId="071c7b261a77535e" providerId="LiveId" clId="{0742FB51-A009-448E-B5B0-9866726A40D2}" dt="2024-06-24T06:28:22.057" v="10295" actId="47"/>
        <pc:sldMkLst>
          <pc:docMk/>
          <pc:sldMk cId="2704505728" sldId="267"/>
        </pc:sldMkLst>
        <pc:spChg chg="del">
          <ac:chgData name="chandrika manukonda" userId="071c7b261a77535e" providerId="LiveId" clId="{0742FB51-A009-448E-B5B0-9866726A40D2}" dt="2024-06-21T08:29:10.375" v="9396" actId="700"/>
          <ac:spMkLst>
            <pc:docMk/>
            <pc:sldMk cId="2704505728" sldId="267"/>
            <ac:spMk id="2" creationId="{CA1F5A4B-5843-E553-EE61-BC3AE465E311}"/>
          </ac:spMkLst>
        </pc:spChg>
        <pc:spChg chg="del">
          <ac:chgData name="chandrika manukonda" userId="071c7b261a77535e" providerId="LiveId" clId="{0742FB51-A009-448E-B5B0-9866726A40D2}" dt="2024-06-21T08:29:10.375" v="9396" actId="700"/>
          <ac:spMkLst>
            <pc:docMk/>
            <pc:sldMk cId="2704505728" sldId="267"/>
            <ac:spMk id="3" creationId="{C42ADBAC-9223-1957-B20D-BD1711ADCC84}"/>
          </ac:spMkLst>
        </pc:spChg>
        <pc:spChg chg="add mod ord">
          <ac:chgData name="chandrika manukonda" userId="071c7b261a77535e" providerId="LiveId" clId="{0742FB51-A009-448E-B5B0-9866726A40D2}" dt="2024-06-21T08:29:35.559" v="9409" actId="207"/>
          <ac:spMkLst>
            <pc:docMk/>
            <pc:sldMk cId="2704505728" sldId="267"/>
            <ac:spMk id="4" creationId="{E7F73525-FCB1-0513-D5D5-952AC5DE5767}"/>
          </ac:spMkLst>
        </pc:spChg>
        <pc:spChg chg="add mod ord">
          <ac:chgData name="chandrika manukonda" userId="071c7b261a77535e" providerId="LiveId" clId="{0742FB51-A009-448E-B5B0-9866726A40D2}" dt="2024-06-21T08:57:31.690" v="10288" actId="2711"/>
          <ac:spMkLst>
            <pc:docMk/>
            <pc:sldMk cId="2704505728" sldId="267"/>
            <ac:spMk id="5" creationId="{1C6864A1-7B2E-798E-5BC0-8C88BCF6FA80}"/>
          </ac:spMkLst>
        </pc:spChg>
      </pc:sldChg>
      <pc:sldChg chg="addSp modSp new mod">
        <pc:chgData name="chandrika manukonda" userId="071c7b261a77535e" providerId="LiveId" clId="{0742FB51-A009-448E-B5B0-9866726A40D2}" dt="2024-06-21T09:01:47.114" v="10294" actId="255"/>
        <pc:sldMkLst>
          <pc:docMk/>
          <pc:sldMk cId="2094180701" sldId="268"/>
        </pc:sldMkLst>
        <pc:spChg chg="add mod">
          <ac:chgData name="chandrika manukonda" userId="071c7b261a77535e" providerId="LiveId" clId="{0742FB51-A009-448E-B5B0-9866726A40D2}" dt="2024-06-21T09:01:47.114" v="10294" actId="255"/>
          <ac:spMkLst>
            <pc:docMk/>
            <pc:sldMk cId="2094180701" sldId="268"/>
            <ac:spMk id="3" creationId="{135ECA31-7E0A-4035-AA77-08AF694D6FFF}"/>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FA163C0-59FF-4DD7-A64F-4BDCF6847EC9}" type="datetimeFigureOut">
              <a:rPr lang="en-IN" smtClean="0"/>
              <a:t>10-04-2025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BFB2C41-13A7-44E5-B878-649CD61051C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739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A163C0-59FF-4DD7-A64F-4BDCF6847EC9}"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B2C41-13A7-44E5-B878-649CD61051CB}" type="slidenum">
              <a:rPr lang="en-IN" smtClean="0"/>
              <a:t>‹#›</a:t>
            </a:fld>
            <a:endParaRPr lang="en-IN"/>
          </a:p>
        </p:txBody>
      </p:sp>
    </p:spTree>
    <p:extLst>
      <p:ext uri="{BB962C8B-B14F-4D97-AF65-F5344CB8AC3E}">
        <p14:creationId xmlns:p14="http://schemas.microsoft.com/office/powerpoint/2010/main" val="3762765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A163C0-59FF-4DD7-A64F-4BDCF6847EC9}"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B2C41-13A7-44E5-B878-649CD61051C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585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A163C0-59FF-4DD7-A64F-4BDCF6847EC9}"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B2C41-13A7-44E5-B878-649CD61051C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0995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A163C0-59FF-4DD7-A64F-4BDCF6847EC9}"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B2C41-13A7-44E5-B878-649CD61051CB}" type="slidenum">
              <a:rPr lang="en-IN" smtClean="0"/>
              <a:t>‹#›</a:t>
            </a:fld>
            <a:endParaRPr lang="en-IN"/>
          </a:p>
        </p:txBody>
      </p:sp>
    </p:spTree>
    <p:extLst>
      <p:ext uri="{BB962C8B-B14F-4D97-AF65-F5344CB8AC3E}">
        <p14:creationId xmlns:p14="http://schemas.microsoft.com/office/powerpoint/2010/main" val="2549611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A163C0-59FF-4DD7-A64F-4BDCF6847EC9}"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B2C41-13A7-44E5-B878-649CD61051C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97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A163C0-59FF-4DD7-A64F-4BDCF6847EC9}"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B2C41-13A7-44E5-B878-649CD61051C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0879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A163C0-59FF-4DD7-A64F-4BDCF6847EC9}"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B2C41-13A7-44E5-B878-649CD61051C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1188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A163C0-59FF-4DD7-A64F-4BDCF6847EC9}"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B2C41-13A7-44E5-B878-649CD61051C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908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A163C0-59FF-4DD7-A64F-4BDCF6847EC9}"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B2C41-13A7-44E5-B878-649CD61051CB}" type="slidenum">
              <a:rPr lang="en-IN" smtClean="0"/>
              <a:t>‹#›</a:t>
            </a:fld>
            <a:endParaRPr lang="en-IN"/>
          </a:p>
        </p:txBody>
      </p:sp>
    </p:spTree>
    <p:extLst>
      <p:ext uri="{BB962C8B-B14F-4D97-AF65-F5344CB8AC3E}">
        <p14:creationId xmlns:p14="http://schemas.microsoft.com/office/powerpoint/2010/main" val="2785283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A163C0-59FF-4DD7-A64F-4BDCF6847EC9}" type="datetimeFigureOut">
              <a:rPr lang="en-IN" smtClean="0"/>
              <a:t>10-04-2025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FB2C41-13A7-44E5-B878-649CD61051C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2337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A163C0-59FF-4DD7-A64F-4BDCF6847EC9}"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B2C41-13A7-44E5-B878-649CD61051CB}" type="slidenum">
              <a:rPr lang="en-IN" smtClean="0"/>
              <a:t>‹#›</a:t>
            </a:fld>
            <a:endParaRPr lang="en-IN"/>
          </a:p>
        </p:txBody>
      </p:sp>
    </p:spTree>
    <p:extLst>
      <p:ext uri="{BB962C8B-B14F-4D97-AF65-F5344CB8AC3E}">
        <p14:creationId xmlns:p14="http://schemas.microsoft.com/office/powerpoint/2010/main" val="425558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A163C0-59FF-4DD7-A64F-4BDCF6847EC9}" type="datetimeFigureOut">
              <a:rPr lang="en-IN" smtClean="0"/>
              <a:t>10-04-2025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FB2C41-13A7-44E5-B878-649CD61051C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582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A163C0-59FF-4DD7-A64F-4BDCF6847EC9}" type="datetimeFigureOut">
              <a:rPr lang="en-IN" smtClean="0"/>
              <a:t>10-04-2025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FB2C41-13A7-44E5-B878-649CD61051C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0502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163C0-59FF-4DD7-A64F-4BDCF6847EC9}" type="datetimeFigureOut">
              <a:rPr lang="en-IN" smtClean="0"/>
              <a:t>10-04-2025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FB2C41-13A7-44E5-B878-649CD61051CB}" type="slidenum">
              <a:rPr lang="en-IN" smtClean="0"/>
              <a:t>‹#›</a:t>
            </a:fld>
            <a:endParaRPr lang="en-IN"/>
          </a:p>
        </p:txBody>
      </p:sp>
    </p:spTree>
    <p:extLst>
      <p:ext uri="{BB962C8B-B14F-4D97-AF65-F5344CB8AC3E}">
        <p14:creationId xmlns:p14="http://schemas.microsoft.com/office/powerpoint/2010/main" val="567751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A163C0-59FF-4DD7-A64F-4BDCF6847EC9}"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B2C41-13A7-44E5-B878-649CD61051C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254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A163C0-59FF-4DD7-A64F-4BDCF6847EC9}" type="datetimeFigureOut">
              <a:rPr lang="en-IN" smtClean="0"/>
              <a:t>10-04-2025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FB2C41-13A7-44E5-B878-649CD61051CB}" type="slidenum">
              <a:rPr lang="en-IN" smtClean="0"/>
              <a:t>‹#›</a:t>
            </a:fld>
            <a:endParaRPr lang="en-IN"/>
          </a:p>
        </p:txBody>
      </p:sp>
    </p:spTree>
    <p:extLst>
      <p:ext uri="{BB962C8B-B14F-4D97-AF65-F5344CB8AC3E}">
        <p14:creationId xmlns:p14="http://schemas.microsoft.com/office/powerpoint/2010/main" val="1475109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A163C0-59FF-4DD7-A64F-4BDCF6847EC9}" type="datetimeFigureOut">
              <a:rPr lang="en-IN" smtClean="0"/>
              <a:t>10-04-2025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FB2C41-13A7-44E5-B878-649CD61051CB}" type="slidenum">
              <a:rPr lang="en-IN" smtClean="0"/>
              <a:t>‹#›</a:t>
            </a:fld>
            <a:endParaRPr lang="en-IN"/>
          </a:p>
        </p:txBody>
      </p:sp>
    </p:spTree>
    <p:extLst>
      <p:ext uri="{BB962C8B-B14F-4D97-AF65-F5344CB8AC3E}">
        <p14:creationId xmlns:p14="http://schemas.microsoft.com/office/powerpoint/2010/main" val="502669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45524-4B97-1D21-8148-35256EBC32E6}"/>
              </a:ext>
            </a:extLst>
          </p:cNvPr>
          <p:cNvSpPr>
            <a:spLocks noGrp="1"/>
          </p:cNvSpPr>
          <p:nvPr>
            <p:ph type="ctrTitle"/>
          </p:nvPr>
        </p:nvSpPr>
        <p:spPr/>
        <p:txBody>
          <a:bodyPr/>
          <a:lstStyle/>
          <a:p>
            <a:r>
              <a:rPr lang="en-US" sz="2800" dirty="0">
                <a:solidFill>
                  <a:srgbClr val="0070C0"/>
                </a:solidFill>
              </a:rPr>
              <a:t>CAPSTONE PROJECT</a:t>
            </a:r>
            <a:br>
              <a:rPr lang="en-US" sz="2800" dirty="0">
                <a:solidFill>
                  <a:srgbClr val="0070C0"/>
                </a:solidFill>
              </a:rPr>
            </a:br>
            <a:br>
              <a:rPr lang="en-US" sz="2800" dirty="0">
                <a:solidFill>
                  <a:srgbClr val="0070C0"/>
                </a:solidFill>
              </a:rPr>
            </a:br>
            <a:r>
              <a:rPr lang="en-US" sz="2800" dirty="0">
                <a:solidFill>
                  <a:srgbClr val="0070C0"/>
                </a:solidFill>
              </a:rPr>
              <a:t> SENTIMENT ANALYSIS</a:t>
            </a:r>
            <a:endParaRPr lang="en-IN" sz="2800" dirty="0">
              <a:solidFill>
                <a:srgbClr val="0070C0"/>
              </a:solidFill>
            </a:endParaRPr>
          </a:p>
        </p:txBody>
      </p:sp>
      <p:sp>
        <p:nvSpPr>
          <p:cNvPr id="3" name="Subtitle 2">
            <a:extLst>
              <a:ext uri="{FF2B5EF4-FFF2-40B4-BE49-F238E27FC236}">
                <a16:creationId xmlns:a16="http://schemas.microsoft.com/office/drawing/2014/main" id="{D37EE9A3-2D65-412D-37E8-0BD42FDCCCB7}"/>
              </a:ext>
            </a:extLst>
          </p:cNvPr>
          <p:cNvSpPr>
            <a:spLocks noGrp="1"/>
          </p:cNvSpPr>
          <p:nvPr>
            <p:ph type="subTitle" idx="1"/>
          </p:nvPr>
        </p:nvSpPr>
        <p:spPr/>
        <p:txBody>
          <a:bodyPr>
            <a:normAutofit fontScale="92500" lnSpcReduction="20000"/>
          </a:bodyPr>
          <a:lstStyle/>
          <a:p>
            <a:endParaRPr lang="en-US" dirty="0"/>
          </a:p>
          <a:p>
            <a:pPr algn="l"/>
            <a:r>
              <a:rPr lang="en-IN" dirty="0">
                <a:solidFill>
                  <a:schemeClr val="accent4">
                    <a:lumMod val="50000"/>
                  </a:schemeClr>
                </a:solidFill>
              </a:rPr>
              <a:t>Presented by:</a:t>
            </a:r>
          </a:p>
          <a:p>
            <a:pPr algn="l"/>
            <a:r>
              <a:rPr lang="en-IN" dirty="0">
                <a:solidFill>
                  <a:schemeClr val="accent4">
                    <a:lumMod val="50000"/>
                  </a:schemeClr>
                </a:solidFill>
              </a:rPr>
              <a:t>1.Manukonda.Chandrika-Vignan’s </a:t>
            </a:r>
            <a:r>
              <a:rPr lang="en-IN" dirty="0" err="1">
                <a:solidFill>
                  <a:schemeClr val="accent4">
                    <a:lumMod val="50000"/>
                  </a:schemeClr>
                </a:solidFill>
              </a:rPr>
              <a:t>Nirula</a:t>
            </a:r>
            <a:r>
              <a:rPr lang="en-IN" dirty="0">
                <a:solidFill>
                  <a:schemeClr val="accent4">
                    <a:lumMod val="50000"/>
                  </a:schemeClr>
                </a:solidFill>
              </a:rPr>
              <a:t> Institute of Technology and Science for Women-CSD</a:t>
            </a:r>
          </a:p>
        </p:txBody>
      </p:sp>
    </p:spTree>
    <p:extLst>
      <p:ext uri="{BB962C8B-B14F-4D97-AF65-F5344CB8AC3E}">
        <p14:creationId xmlns:p14="http://schemas.microsoft.com/office/powerpoint/2010/main" val="2429452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CB6159-0062-93D7-86FC-D89E122EA10E}"/>
              </a:ext>
            </a:extLst>
          </p:cNvPr>
          <p:cNvSpPr>
            <a:spLocks noGrp="1"/>
          </p:cNvSpPr>
          <p:nvPr>
            <p:ph type="title"/>
          </p:nvPr>
        </p:nvSpPr>
        <p:spPr/>
        <p:txBody>
          <a:bodyPr>
            <a:normAutofit/>
          </a:bodyPr>
          <a:lstStyle/>
          <a:p>
            <a:pPr algn="l"/>
            <a:r>
              <a:rPr lang="en-US" sz="2400" dirty="0">
                <a:solidFill>
                  <a:srgbClr val="0070C0"/>
                </a:solidFill>
              </a:rPr>
              <a:t>CONCLUSION</a:t>
            </a:r>
            <a:endParaRPr lang="en-IN" sz="2400" dirty="0">
              <a:solidFill>
                <a:srgbClr val="0070C0"/>
              </a:solidFill>
            </a:endParaRPr>
          </a:p>
        </p:txBody>
      </p:sp>
      <p:sp>
        <p:nvSpPr>
          <p:cNvPr id="6" name="Content Placeholder 5">
            <a:extLst>
              <a:ext uri="{FF2B5EF4-FFF2-40B4-BE49-F238E27FC236}">
                <a16:creationId xmlns:a16="http://schemas.microsoft.com/office/drawing/2014/main" id="{F4E29FDD-DA27-8DC4-7534-E40CAFD99026}"/>
              </a:ext>
            </a:extLst>
          </p:cNvPr>
          <p:cNvSpPr>
            <a:spLocks noGrp="1"/>
          </p:cNvSpPr>
          <p:nvPr>
            <p:ph idx="1"/>
          </p:nvPr>
        </p:nvSpPr>
        <p:spPr/>
        <p:txBody>
          <a:bodyPr>
            <a:normAutofit/>
          </a:bodyPr>
          <a:lstStyle/>
          <a:p>
            <a:pP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Analyzing sentiments through advanced sentiment analysis techniques offers crucial insights into hotel service quality and customer satisfaction. By systematically examining positive sentiments, hotel service providers can identify and reinforce areas of excellence, such as compassionate care and effective service outcomes. Conversely, negative sentiments pinpoint specific challenges like communication gaps and other. These findings empower organizations to implement targeted improvements and enhancing overall service delivery and customer experience.</a:t>
            </a:r>
          </a:p>
          <a:p>
            <a:pPr>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In conclusion, sentiment analysis  serves as a powerful tool for driving continuous improvement in hotel services. By translating customer feedback into actionable insights and strategic initiatives, hotel service providers can optimize negative reviews regarding certain issues and reinforces the commitment to delivering high-quality hotel service experiences that meet and exceed customer expectations.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277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0F450A-8BA7-6657-2AF3-F9175019D250}"/>
              </a:ext>
            </a:extLst>
          </p:cNvPr>
          <p:cNvSpPr>
            <a:spLocks noGrp="1"/>
          </p:cNvSpPr>
          <p:nvPr>
            <p:ph type="title"/>
          </p:nvPr>
        </p:nvSpPr>
        <p:spPr/>
        <p:txBody>
          <a:bodyPr>
            <a:normAutofit/>
          </a:bodyPr>
          <a:lstStyle/>
          <a:p>
            <a:pPr algn="l"/>
            <a:r>
              <a:rPr lang="en-US" sz="2400" dirty="0">
                <a:solidFill>
                  <a:srgbClr val="0070C0"/>
                </a:solidFill>
              </a:rPr>
              <a:t>FUTURE SCOPE</a:t>
            </a:r>
            <a:endParaRPr lang="en-IN" sz="2400" dirty="0">
              <a:solidFill>
                <a:srgbClr val="0070C0"/>
              </a:solidFill>
            </a:endParaRPr>
          </a:p>
        </p:txBody>
      </p:sp>
      <p:sp>
        <p:nvSpPr>
          <p:cNvPr id="6" name="Content Placeholder 5">
            <a:extLst>
              <a:ext uri="{FF2B5EF4-FFF2-40B4-BE49-F238E27FC236}">
                <a16:creationId xmlns:a16="http://schemas.microsoft.com/office/drawing/2014/main" id="{8781962B-0DF2-5548-63FF-CB201B7979B8}"/>
              </a:ext>
            </a:extLst>
          </p:cNvPr>
          <p:cNvSpPr>
            <a:spLocks noGrp="1"/>
          </p:cNvSpPr>
          <p:nvPr>
            <p:ph idx="1"/>
          </p:nvPr>
        </p:nvSpPr>
        <p:spPr/>
        <p:txBody>
          <a:bodyPr>
            <a:norm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Enhanced Personalization</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1600" dirty="0">
                <a:latin typeface="Calibri" panose="020F0502020204030204" pitchFamily="34" charset="0"/>
                <a:ea typeface="Calibri" panose="020F0502020204030204" pitchFamily="34" charset="0"/>
                <a:cs typeface="Calibri" panose="020F0502020204030204" pitchFamily="34" charset="0"/>
              </a:rPr>
              <a:t>Utilize sentiment analysis to personalize customer interactions  and hotel service plans based on individual preferences and feedback.</a:t>
            </a:r>
          </a:p>
          <a:p>
            <a:r>
              <a:rPr lang="en-US" sz="2000" b="1" dirty="0">
                <a:latin typeface="Calibri" panose="020F0502020204030204" pitchFamily="34" charset="0"/>
                <a:ea typeface="Calibri" panose="020F0502020204030204" pitchFamily="34" charset="0"/>
                <a:cs typeface="Calibri" panose="020F0502020204030204" pitchFamily="34" charset="0"/>
              </a:rPr>
              <a:t>Real-Time Feedback Mechanisms</a:t>
            </a:r>
            <a:r>
              <a:rPr lang="en-US" sz="1600" dirty="0">
                <a:latin typeface="Calibri" panose="020F0502020204030204" pitchFamily="34" charset="0"/>
                <a:ea typeface="Calibri" panose="020F0502020204030204" pitchFamily="34" charset="0"/>
                <a:cs typeface="Calibri" panose="020F0502020204030204" pitchFamily="34" charset="0"/>
              </a:rPr>
              <a:t>: Implement  real-time feedback systems to capture and analyze customer experiences in real-time ,enhancing online food delivery.</a:t>
            </a:r>
          </a:p>
          <a:p>
            <a:r>
              <a:rPr lang="en-US" sz="2000" b="1" dirty="0">
                <a:latin typeface="Calibri" panose="020F0502020204030204" pitchFamily="34" charset="0"/>
                <a:ea typeface="Calibri" panose="020F0502020204030204" pitchFamily="34" charset="0"/>
                <a:cs typeface="Calibri" panose="020F0502020204030204" pitchFamily="34" charset="0"/>
              </a:rPr>
              <a:t>Predictive Analytics</a:t>
            </a:r>
            <a:r>
              <a:rPr lang="en-US" sz="1600" dirty="0">
                <a:latin typeface="Calibri" panose="020F0502020204030204" pitchFamily="34" charset="0"/>
                <a:ea typeface="Calibri" panose="020F0502020204030204" pitchFamily="34" charset="0"/>
                <a:cs typeface="Calibri" panose="020F0502020204030204" pitchFamily="34" charset="0"/>
              </a:rPr>
              <a:t>: Develop predictive model using historical sentiment data to anticipate customer needs .</a:t>
            </a:r>
          </a:p>
          <a:p>
            <a:r>
              <a:rPr lang="en-US" sz="2000" b="1" dirty="0">
                <a:latin typeface="Calibri" panose="020F0502020204030204" pitchFamily="34" charset="0"/>
                <a:ea typeface="Calibri" panose="020F0502020204030204" pitchFamily="34" charset="0"/>
                <a:cs typeface="Calibri" panose="020F0502020204030204" pitchFamily="34" charset="0"/>
              </a:rPr>
              <a:t>Cross-Institutional Benchmarking: </a:t>
            </a:r>
            <a:r>
              <a:rPr lang="en-US" sz="1600" dirty="0">
                <a:latin typeface="Calibri" panose="020F0502020204030204" pitchFamily="34" charset="0"/>
                <a:ea typeface="Calibri" panose="020F0502020204030204" pitchFamily="34" charset="0"/>
                <a:cs typeface="Calibri" panose="020F0502020204030204" pitchFamily="34" charset="0"/>
              </a:rPr>
              <a:t>Establish benchmarks for sentiment analysis across hotel </a:t>
            </a:r>
            <a:r>
              <a:rPr lang="en-US" sz="1600" dirty="0" err="1">
                <a:latin typeface="Calibri" panose="020F0502020204030204" pitchFamily="34" charset="0"/>
                <a:ea typeface="Calibri" panose="020F0502020204030204" pitchFamily="34" charset="0"/>
                <a:cs typeface="Calibri" panose="020F0502020204030204" pitchFamily="34" charset="0"/>
              </a:rPr>
              <a:t>managment</a:t>
            </a:r>
            <a:r>
              <a:rPr lang="en-US" sz="1600" dirty="0">
                <a:latin typeface="Calibri" panose="020F0502020204030204" pitchFamily="34" charset="0"/>
                <a:ea typeface="Calibri" panose="020F0502020204030204" pitchFamily="34" charset="0"/>
                <a:cs typeface="Calibri" panose="020F0502020204030204" pitchFamily="34" charset="0"/>
              </a:rPr>
              <a:t> institutions to compare performance and identify best practices for continuous improvement.</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6178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5ECA31-7E0A-4035-AA77-08AF694D6FFF}"/>
              </a:ext>
            </a:extLst>
          </p:cNvPr>
          <p:cNvSpPr txBox="1"/>
          <p:nvPr/>
        </p:nvSpPr>
        <p:spPr>
          <a:xfrm>
            <a:off x="2782530" y="3241224"/>
            <a:ext cx="6115664" cy="857927"/>
          </a:xfrm>
          <a:prstGeom prst="rect">
            <a:avLst/>
          </a:prstGeom>
          <a:noFill/>
        </p:spPr>
        <p:txBody>
          <a:bodyPr wrap="square">
            <a:spAutoFit/>
          </a:bodyPr>
          <a:lstStyle/>
          <a:p>
            <a:pPr algn="ctr">
              <a:lnSpc>
                <a:spcPct val="107000"/>
              </a:lnSpc>
              <a:spcAft>
                <a:spcPts val="800"/>
              </a:spcAft>
            </a:pPr>
            <a:r>
              <a:rPr lang="en-US" sz="4800" kern="100" dirty="0">
                <a:solidFill>
                  <a:srgbClr val="0070C0"/>
                </a:solidFill>
                <a:effectLst/>
                <a:latin typeface="+mj-lt"/>
                <a:ea typeface="Calibri" panose="020F0502020204030204" pitchFamily="34" charset="0"/>
                <a:cs typeface="Times New Roman" panose="02020603050405020304" pitchFamily="18" charset="0"/>
              </a:rPr>
              <a:t>THANK YOU</a:t>
            </a:r>
            <a:endParaRPr lang="en-IN" sz="4800" kern="1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418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5EC56-9741-404E-AAA0-E788D957C7B9}"/>
              </a:ext>
            </a:extLst>
          </p:cNvPr>
          <p:cNvSpPr>
            <a:spLocks noGrp="1"/>
          </p:cNvSpPr>
          <p:nvPr>
            <p:ph type="title"/>
          </p:nvPr>
        </p:nvSpPr>
        <p:spPr/>
        <p:txBody>
          <a:bodyPr>
            <a:normAutofit fontScale="90000"/>
          </a:bodyPr>
          <a:lstStyle/>
          <a:p>
            <a:pPr algn="l"/>
            <a:br>
              <a:rPr lang="en-US" sz="2400" dirty="0"/>
            </a:br>
            <a:br>
              <a:rPr lang="en-IN" sz="2400" dirty="0"/>
            </a:br>
            <a:br>
              <a:rPr lang="en-IN" sz="2400" dirty="0"/>
            </a:br>
            <a:r>
              <a:rPr lang="en-IN" sz="2400" dirty="0">
                <a:ea typeface="Calibri" panose="020F0502020204030204" pitchFamily="34" charset="0"/>
                <a:cs typeface="Calibri" panose="020F0502020204030204" pitchFamily="34" charset="0"/>
              </a:rPr>
              <a:t>OUTLINE</a:t>
            </a:r>
          </a:p>
        </p:txBody>
      </p:sp>
      <p:sp>
        <p:nvSpPr>
          <p:cNvPr id="3" name="Content Placeholder 2">
            <a:extLst>
              <a:ext uri="{FF2B5EF4-FFF2-40B4-BE49-F238E27FC236}">
                <a16:creationId xmlns:a16="http://schemas.microsoft.com/office/drawing/2014/main" id="{D90B05E6-B2A2-1AA3-8629-A71D6B4B94F0}"/>
              </a:ext>
            </a:extLst>
          </p:cNvPr>
          <p:cNvSpPr>
            <a:spLocks noGrp="1"/>
          </p:cNvSpPr>
          <p:nvPr>
            <p:ph idx="1"/>
          </p:nvPr>
        </p:nvSpPr>
        <p:spPr/>
        <p:txBody>
          <a:bodyPr>
            <a:normAutofit/>
          </a:bodyPr>
          <a:lstStyle/>
          <a:p>
            <a:pPr>
              <a:buFont typeface="Arial" panose="020B0604020202020204" pitchFamily="34" charset="0"/>
              <a:buChar char="•"/>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Problem Statement</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System/Solution</a:t>
            </a:r>
          </a:p>
          <a:p>
            <a:pPr>
              <a:buFont typeface="Arial" panose="020B0604020202020204" pitchFamily="34" charset="0"/>
              <a:buChar char="•"/>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System Development Approach</a:t>
            </a: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Algorithm &amp; Deployment</a:t>
            </a:r>
          </a:p>
          <a:p>
            <a:pPr>
              <a:buFont typeface="Arial" panose="020B0604020202020204" pitchFamily="34" charset="0"/>
              <a:buChar char="•"/>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Result</a:t>
            </a:r>
          </a:p>
          <a:p>
            <a:pPr>
              <a:buFont typeface="Arial" panose="020B0604020202020204" pitchFamily="34" charset="0"/>
              <a:buChar char="•"/>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Conclusion</a:t>
            </a:r>
          </a:p>
          <a:p>
            <a:pPr>
              <a:buFont typeface="Arial" panose="020B0604020202020204" pitchFamily="34" charset="0"/>
              <a:buChar char="•"/>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Future Scope</a:t>
            </a:r>
          </a:p>
          <a:p>
            <a:pPr>
              <a:buFont typeface="Arial" panose="020B0604020202020204" pitchFamily="34" charset="0"/>
              <a:buChar char="•"/>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References</a:t>
            </a:r>
          </a:p>
        </p:txBody>
      </p:sp>
    </p:spTree>
    <p:extLst>
      <p:ext uri="{BB962C8B-B14F-4D97-AF65-F5344CB8AC3E}">
        <p14:creationId xmlns:p14="http://schemas.microsoft.com/office/powerpoint/2010/main" val="328097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A4F4-C304-E72E-98BE-30BAC84CFCD0}"/>
              </a:ext>
            </a:extLst>
          </p:cNvPr>
          <p:cNvSpPr>
            <a:spLocks noGrp="1"/>
          </p:cNvSpPr>
          <p:nvPr>
            <p:ph type="title"/>
          </p:nvPr>
        </p:nvSpPr>
        <p:spPr/>
        <p:txBody>
          <a:bodyPr>
            <a:normAutofit/>
          </a:bodyPr>
          <a:lstStyle/>
          <a:p>
            <a:pPr algn="l"/>
            <a:br>
              <a:rPr lang="en-US" sz="2400" dirty="0"/>
            </a:br>
            <a:r>
              <a:rPr lang="en-IN" sz="3100" dirty="0">
                <a:solidFill>
                  <a:srgbClr val="0070C0"/>
                </a:solidFill>
              </a:rPr>
              <a:t>PROBLEM STATEMENT</a:t>
            </a:r>
            <a:br>
              <a:rPr lang="en-IN" sz="2400" dirty="0"/>
            </a:br>
            <a:endParaRPr lang="en-IN" sz="2400" dirty="0">
              <a:solidFill>
                <a:srgbClr val="0070C0"/>
              </a:solidFill>
            </a:endParaRPr>
          </a:p>
        </p:txBody>
      </p:sp>
      <p:sp>
        <p:nvSpPr>
          <p:cNvPr id="3" name="Content Placeholder 2">
            <a:extLst>
              <a:ext uri="{FF2B5EF4-FFF2-40B4-BE49-F238E27FC236}">
                <a16:creationId xmlns:a16="http://schemas.microsoft.com/office/drawing/2014/main" id="{A7655466-2355-2BB3-5574-4985745E2A8D}"/>
              </a:ext>
            </a:extLst>
          </p:cNvPr>
          <p:cNvSpPr>
            <a:spLocks noGrp="1"/>
          </p:cNvSpPr>
          <p:nvPr>
            <p:ph idx="1"/>
          </p:nvPr>
        </p:nvSpPr>
        <p:spPr/>
        <p:txBody>
          <a:bodyPr>
            <a:normAutofit fontScale="92500" lnSpcReduction="10000"/>
          </a:bodyPr>
          <a:lstStyle/>
          <a:p>
            <a:pPr marL="0" indent="0">
              <a:buNone/>
            </a:pPr>
            <a:r>
              <a:rPr lang="en-US" b="1" dirty="0"/>
              <a:t>Example</a:t>
            </a:r>
            <a:r>
              <a:rPr lang="en-US" sz="2000" dirty="0"/>
              <a:t>:</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t>  </a:t>
            </a:r>
            <a:r>
              <a:rPr lang="en-US" sz="2000" dirty="0">
                <a:latin typeface="Cambria" panose="02040503050406030204" pitchFamily="18" charset="0"/>
                <a:ea typeface="Cambria" panose="02040503050406030204" pitchFamily="18" charset="0"/>
              </a:rPr>
              <a:t>currently  the hotel industry , specifically focusing on the five-star hostels. Explain the  significance of customer reviews and hope they impact a hotel’s reputation and business. To understand the sentiment behind customer reviews to improve their services we use sentiment analysis. Here we mainly aim to identify positive and negative aspects mentioned by customers.</a:t>
            </a:r>
            <a:endParaRPr lang="en-US" sz="2000" dirty="0">
              <a:latin typeface="Cambria" panose="02040503050406030204" pitchFamily="18" charset="0"/>
              <a:ea typeface="Cambria" panose="02040503050406030204" pitchFamily="18" charset="0"/>
              <a:cs typeface="Calibri" panose="020F0502020204030204" pitchFamily="34" charset="0"/>
            </a:endParaRPr>
          </a:p>
          <a:p>
            <a:pPr algn="l"/>
            <a:r>
              <a:rPr lang="en-US" sz="1800" b="0" i="0" dirty="0">
                <a:solidFill>
                  <a:srgbClr val="212121"/>
                </a:solidFill>
                <a:effectLst/>
                <a:highlight>
                  <a:srgbClr val="FFFFFF"/>
                </a:highlight>
                <a:latin typeface="Arial" panose="020B0604020202020204" pitchFamily="34" charset="0"/>
                <a:ea typeface="Cambria" panose="02040503050406030204" pitchFamily="18" charset="0"/>
                <a:cs typeface="Arial" panose="020B0604020202020204" pitchFamily="34" charset="0"/>
              </a:rPr>
              <a:t>Develop a sentimental analysis model to classify Reviews as positive or negative .</a:t>
            </a:r>
          </a:p>
          <a:p>
            <a:pPr algn="l"/>
            <a:r>
              <a:rPr lang="en-US" sz="1800" dirty="0">
                <a:solidFill>
                  <a:srgbClr val="212121"/>
                </a:solidFill>
                <a:highlight>
                  <a:srgbClr val="FFFFFF"/>
                </a:highlight>
                <a:latin typeface="Arial" panose="020B0604020202020204" pitchFamily="34" charset="0"/>
                <a:ea typeface="Cambria" panose="02040503050406030204" pitchFamily="18" charset="0"/>
                <a:cs typeface="Arial" panose="020B0604020202020204" pitchFamily="34" charset="0"/>
              </a:rPr>
              <a:t>P</a:t>
            </a:r>
            <a:r>
              <a:rPr lang="en-US" sz="1800" b="0" i="0" dirty="0">
                <a:solidFill>
                  <a:srgbClr val="212121"/>
                </a:solidFill>
                <a:effectLst/>
                <a:highlight>
                  <a:srgbClr val="FFFFFF"/>
                </a:highlight>
                <a:latin typeface="Arial" panose="020B0604020202020204" pitchFamily="34" charset="0"/>
                <a:ea typeface="Cambria" panose="02040503050406030204" pitchFamily="18" charset="0"/>
                <a:cs typeface="Arial" panose="020B0604020202020204" pitchFamily="34" charset="0"/>
              </a:rPr>
              <a:t>reprocess the review.</a:t>
            </a:r>
          </a:p>
          <a:p>
            <a:pPr algn="l"/>
            <a:r>
              <a:rPr lang="en-US" sz="1800" dirty="0">
                <a:solidFill>
                  <a:srgbClr val="212121"/>
                </a:solidFill>
                <a:highlight>
                  <a:srgbClr val="FFFFFF"/>
                </a:highlight>
                <a:latin typeface="Arial" panose="020B0604020202020204" pitchFamily="34" charset="0"/>
                <a:ea typeface="Cambria" panose="02040503050406030204" pitchFamily="18" charset="0"/>
                <a:cs typeface="Arial" panose="020B0604020202020204" pitchFamily="34" charset="0"/>
              </a:rPr>
              <a:t>P</a:t>
            </a:r>
            <a:r>
              <a:rPr lang="en-US" sz="1800" b="0" i="0" dirty="0">
                <a:solidFill>
                  <a:srgbClr val="212121"/>
                </a:solidFill>
                <a:effectLst/>
                <a:highlight>
                  <a:srgbClr val="FFFFFF"/>
                </a:highlight>
                <a:latin typeface="Arial" panose="020B0604020202020204" pitchFamily="34" charset="0"/>
                <a:ea typeface="Cambria" panose="02040503050406030204" pitchFamily="18" charset="0"/>
                <a:cs typeface="Arial" panose="020B0604020202020204" pitchFamily="34" charset="0"/>
              </a:rPr>
              <a:t>reprocess the review text using techniques such as lower casing ,removing stop words and </a:t>
            </a:r>
            <a:r>
              <a:rPr lang="en-US" sz="1800" dirty="0" err="1">
                <a:solidFill>
                  <a:srgbClr val="212121"/>
                </a:solidFill>
                <a:highlight>
                  <a:srgbClr val="FFFFFF"/>
                </a:highlight>
                <a:latin typeface="Arial" panose="020B0604020202020204" pitchFamily="34" charset="0"/>
                <a:ea typeface="Cambria" panose="02040503050406030204" pitchFamily="18" charset="0"/>
                <a:cs typeface="Arial" panose="020B0604020202020204" pitchFamily="34" charset="0"/>
              </a:rPr>
              <a:t>L</a:t>
            </a:r>
            <a:r>
              <a:rPr lang="en-US" sz="1800" b="0" i="0" dirty="0" err="1">
                <a:solidFill>
                  <a:srgbClr val="212121"/>
                </a:solidFill>
                <a:effectLst/>
                <a:highlight>
                  <a:srgbClr val="FFFFFF"/>
                </a:highlight>
                <a:latin typeface="Arial" panose="020B0604020202020204" pitchFamily="34" charset="0"/>
                <a:ea typeface="Cambria" panose="02040503050406030204" pitchFamily="18" charset="0"/>
                <a:cs typeface="Arial" panose="020B0604020202020204" pitchFamily="34" charset="0"/>
              </a:rPr>
              <a:t>ematization</a:t>
            </a:r>
            <a:r>
              <a:rPr lang="en-US" sz="1800" b="0" i="0" dirty="0">
                <a:solidFill>
                  <a:srgbClr val="212121"/>
                </a:solidFill>
                <a:effectLst/>
                <a:highlight>
                  <a:srgbClr val="FFFFFF"/>
                </a:highlight>
                <a:latin typeface="Arial" panose="020B0604020202020204" pitchFamily="34" charset="0"/>
                <a:ea typeface="Cambria" panose="02040503050406030204" pitchFamily="18" charset="0"/>
                <a:cs typeface="Arial" panose="020B0604020202020204" pitchFamily="34" charset="0"/>
              </a:rPr>
              <a:t>.</a:t>
            </a:r>
          </a:p>
          <a:p>
            <a:pPr algn="l"/>
            <a:r>
              <a:rPr lang="en-US" sz="1800" dirty="0">
                <a:solidFill>
                  <a:srgbClr val="212121"/>
                </a:solidFill>
                <a:highlight>
                  <a:srgbClr val="FFFFFF"/>
                </a:highlight>
                <a:latin typeface="Arial" panose="020B0604020202020204" pitchFamily="34" charset="0"/>
                <a:ea typeface="Cambria" panose="02040503050406030204" pitchFamily="18" charset="0"/>
                <a:cs typeface="Arial" panose="020B0604020202020204" pitchFamily="34" charset="0"/>
              </a:rPr>
              <a:t>U</a:t>
            </a:r>
            <a:r>
              <a:rPr lang="en-US" sz="1800" b="0" i="0" dirty="0">
                <a:solidFill>
                  <a:srgbClr val="212121"/>
                </a:solidFill>
                <a:effectLst/>
                <a:highlight>
                  <a:srgbClr val="FFFFFF"/>
                </a:highlight>
                <a:latin typeface="Arial" panose="020B0604020202020204" pitchFamily="34" charset="0"/>
                <a:ea typeface="Cambria" panose="02040503050406030204" pitchFamily="18" charset="0"/>
                <a:cs typeface="Arial" panose="020B0604020202020204" pitchFamily="34" charset="0"/>
              </a:rPr>
              <a:t>se the trained model accurately predict the sentiment of </a:t>
            </a:r>
            <a:r>
              <a:rPr lang="en-US" sz="1800" b="0" i="0" dirty="0" err="1">
                <a:solidFill>
                  <a:srgbClr val="212121"/>
                </a:solidFill>
                <a:effectLst/>
                <a:highlight>
                  <a:srgbClr val="FFFFFF"/>
                </a:highlight>
                <a:latin typeface="Arial" panose="020B0604020202020204" pitchFamily="34" charset="0"/>
                <a:ea typeface="Cambria" panose="02040503050406030204" pitchFamily="18" charset="0"/>
                <a:cs typeface="Arial" panose="020B0604020202020204" pitchFamily="34" charset="0"/>
              </a:rPr>
              <a:t>new,unseen</a:t>
            </a:r>
            <a:r>
              <a:rPr lang="en-US" sz="1800" b="0" i="0" dirty="0">
                <a:solidFill>
                  <a:srgbClr val="212121"/>
                </a:solidFill>
                <a:effectLst/>
                <a:highlight>
                  <a:srgbClr val="FFFFFF"/>
                </a:highlight>
                <a:latin typeface="Arial" panose="020B0604020202020204" pitchFamily="34" charset="0"/>
                <a:ea typeface="Cambria" panose="02040503050406030204" pitchFamily="18" charset="0"/>
                <a:cs typeface="Arial" panose="020B0604020202020204" pitchFamily="34" charset="0"/>
              </a:rPr>
              <a:t> reviews.</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72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E66D-CB93-C278-F918-B6D3E37F6EEE}"/>
              </a:ext>
            </a:extLst>
          </p:cNvPr>
          <p:cNvSpPr>
            <a:spLocks noGrp="1"/>
          </p:cNvSpPr>
          <p:nvPr>
            <p:ph type="title"/>
          </p:nvPr>
        </p:nvSpPr>
        <p:spPr/>
        <p:txBody>
          <a:bodyPr>
            <a:normAutofit/>
          </a:bodyPr>
          <a:lstStyle/>
          <a:p>
            <a:pPr algn="l"/>
            <a:br>
              <a:rPr lang="en-US" sz="2000" dirty="0"/>
            </a:br>
            <a:r>
              <a:rPr lang="en-IN" sz="2400" dirty="0">
                <a:solidFill>
                  <a:srgbClr val="0070C0"/>
                </a:solidFill>
              </a:rPr>
              <a:t>PROPOSED SOLUTION</a:t>
            </a:r>
            <a:br>
              <a:rPr lang="en-IN" sz="2400" dirty="0"/>
            </a:br>
            <a:endParaRPr lang="en-IN" sz="2400" dirty="0">
              <a:solidFill>
                <a:srgbClr val="0070C0"/>
              </a:solidFill>
            </a:endParaRPr>
          </a:p>
        </p:txBody>
      </p:sp>
      <p:sp>
        <p:nvSpPr>
          <p:cNvPr id="3" name="Content Placeholder 2">
            <a:extLst>
              <a:ext uri="{FF2B5EF4-FFF2-40B4-BE49-F238E27FC236}">
                <a16:creationId xmlns:a16="http://schemas.microsoft.com/office/drawing/2014/main" id="{A0642027-5AF3-B2C7-E4FF-7BDE978D0DB2}"/>
              </a:ext>
            </a:extLst>
          </p:cNvPr>
          <p:cNvSpPr>
            <a:spLocks noGrp="1"/>
          </p:cNvSpPr>
          <p:nvPr>
            <p:ph idx="1"/>
          </p:nvPr>
        </p:nvSpPr>
        <p:spPr/>
        <p:txBody>
          <a:bodyPr>
            <a:normAutofit/>
          </a:bodyPr>
          <a:lstStyle/>
          <a:p>
            <a:r>
              <a:rPr lang="en-US" sz="1600" dirty="0">
                <a:latin typeface="Arial" panose="020B0604020202020204" pitchFamily="34" charset="0"/>
                <a:ea typeface="Calibri" panose="020F0502020204030204" pitchFamily="34" charset="0"/>
                <a:cs typeface="Arial" panose="020B0604020202020204" pitchFamily="34" charset="0"/>
              </a:rPr>
              <a:t>The proposed system aims to address of predicting the required review count each week to ensure satisfaction from the customers. This involves machine learning techniques and Naïve Bayes algorithm to forecast accuracy rate. The solution will consist of following components:</a:t>
            </a:r>
          </a:p>
          <a:p>
            <a:r>
              <a:rPr lang="en-US" sz="1800" b="1" dirty="0">
                <a:latin typeface="Arial" panose="020B0604020202020204" pitchFamily="34" charset="0"/>
                <a:ea typeface="Calibri" panose="020F0502020204030204" pitchFamily="34" charset="0"/>
                <a:cs typeface="Arial" panose="020B0604020202020204" pitchFamily="34" charset="0"/>
              </a:rPr>
              <a:t>Data collection</a:t>
            </a:r>
            <a:r>
              <a:rPr lang="en-US" sz="1600" dirty="0">
                <a:latin typeface="Arial" panose="020B0604020202020204" pitchFamily="34" charset="0"/>
                <a:ea typeface="Calibri" panose="020F0502020204030204" pitchFamily="34" charset="0"/>
                <a:cs typeface="Arial" panose="020B0604020202020204" pitchFamily="34" charset="0"/>
              </a:rPr>
              <a:t>:</a:t>
            </a:r>
          </a:p>
          <a:p>
            <a:r>
              <a:rPr lang="en-US" sz="1600" dirty="0">
                <a:latin typeface="Arial" panose="020B0604020202020204" pitchFamily="34" charset="0"/>
                <a:ea typeface="Calibri" panose="020F0502020204030204" pitchFamily="34" charset="0"/>
                <a:cs typeface="Arial" panose="020B0604020202020204" pitchFamily="34" charset="0"/>
              </a:rPr>
              <a:t>Gather historical data on customer reviews, including service quality, cleanliness and other relevant factors.</a:t>
            </a:r>
          </a:p>
          <a:p>
            <a:r>
              <a:rPr lang="en-US" sz="1600" dirty="0">
                <a:latin typeface="Arial" panose="020B0604020202020204" pitchFamily="34" charset="0"/>
                <a:ea typeface="Calibri" panose="020F0502020204030204" pitchFamily="34" charset="0"/>
                <a:cs typeface="Arial" panose="020B0604020202020204" pitchFamily="34" charset="0"/>
              </a:rPr>
              <a:t>Utilize real time data sources, such as guest feedback and review platforms, staff performance and etc.</a:t>
            </a:r>
          </a:p>
          <a:p>
            <a:r>
              <a:rPr lang="en-US" sz="1800" b="1" dirty="0">
                <a:latin typeface="Arial" panose="020B0604020202020204" pitchFamily="34" charset="0"/>
                <a:ea typeface="Calibri" panose="020F0502020204030204" pitchFamily="34" charset="0"/>
                <a:cs typeface="Arial" panose="020B0604020202020204" pitchFamily="34" charset="0"/>
              </a:rPr>
              <a:t>Data preprocessing</a:t>
            </a:r>
            <a:r>
              <a:rPr lang="en-US" sz="1600" dirty="0">
                <a:latin typeface="Arial" panose="020B0604020202020204" pitchFamily="34" charset="0"/>
                <a:ea typeface="Calibri" panose="020F0502020204030204" pitchFamily="34" charset="0"/>
                <a:cs typeface="Arial" panose="020B0604020202020204" pitchFamily="34" charset="0"/>
              </a:rPr>
              <a:t>:</a:t>
            </a:r>
          </a:p>
          <a:p>
            <a:r>
              <a:rPr lang="en-US" sz="1600" dirty="0">
                <a:latin typeface="Arial" panose="020B0604020202020204" pitchFamily="34" charset="0"/>
                <a:ea typeface="Calibri" panose="020F0502020204030204" pitchFamily="34" charset="0"/>
                <a:cs typeface="Arial" panose="020B0604020202020204" pitchFamily="34" charset="0"/>
              </a:rPr>
              <a:t>Clean and process the collected data to handle removing numbers &amp; stop words, lemmatization etc.</a:t>
            </a:r>
            <a:endParaRPr lang="en-IN" sz="1600" dirty="0">
              <a:latin typeface="Arial" panose="020B0604020202020204" pitchFamily="34" charset="0"/>
              <a:ea typeface="Calibri" panose="020F0502020204030204" pitchFamily="34" charset="0"/>
              <a:cs typeface="Arial" panose="020B060402020202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2390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DF94AE-2D92-4585-894E-77A5F4138786}"/>
              </a:ext>
            </a:extLst>
          </p:cNvPr>
          <p:cNvSpPr>
            <a:spLocks noGrp="1"/>
          </p:cNvSpPr>
          <p:nvPr>
            <p:ph type="title"/>
          </p:nvPr>
        </p:nvSpPr>
        <p:spPr/>
        <p:txBody>
          <a:bodyPr>
            <a:normAutofit/>
          </a:bodyPr>
          <a:lstStyle/>
          <a:p>
            <a:pPr algn="l"/>
            <a:r>
              <a:rPr lang="en-IN" sz="2700" dirty="0">
                <a:solidFill>
                  <a:srgbClr val="0070C0"/>
                </a:solidFill>
              </a:rPr>
              <a:t>PROPOSED SOLUTION</a:t>
            </a:r>
          </a:p>
        </p:txBody>
      </p:sp>
      <p:sp>
        <p:nvSpPr>
          <p:cNvPr id="3" name="Content Placeholder 2">
            <a:extLst>
              <a:ext uri="{FF2B5EF4-FFF2-40B4-BE49-F238E27FC236}">
                <a16:creationId xmlns:a16="http://schemas.microsoft.com/office/drawing/2014/main" id="{B199BC2F-E83F-58F5-B40D-7912073C18D5}"/>
              </a:ext>
            </a:extLst>
          </p:cNvPr>
          <p:cNvSpPr>
            <a:spLocks noGrp="1"/>
          </p:cNvSpPr>
          <p:nvPr>
            <p:ph idx="1"/>
          </p:nvPr>
        </p:nvSpPr>
        <p:spPr>
          <a:xfrm>
            <a:off x="806245" y="2556932"/>
            <a:ext cx="10510684" cy="3318936"/>
          </a:xfrm>
        </p:spPr>
        <p:txBody>
          <a:bodyPr>
            <a:noAutofit/>
          </a:bodyPr>
          <a:lstStyle/>
          <a:p>
            <a:r>
              <a:rPr lang="en-US" sz="1800" b="1" dirty="0">
                <a:latin typeface="Arial" panose="020B0604020202020204" pitchFamily="34" charset="0"/>
                <a:cs typeface="Arial" panose="020B0604020202020204" pitchFamily="34" charset="0"/>
              </a:rPr>
              <a:t>Machine learning Algorithm</a:t>
            </a:r>
            <a:r>
              <a:rPr lang="en-US" sz="1600"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Implement a machine learning algorithm, such as feature extraction, count vectorizer  and  </a:t>
            </a:r>
            <a:r>
              <a:rPr lang="en-IN" sz="1600" dirty="0" err="1">
                <a:latin typeface="Arial" panose="020B0604020202020204" pitchFamily="34" charset="0"/>
                <a:cs typeface="Arial" panose="020B0604020202020204" pitchFamily="34" charset="0"/>
              </a:rPr>
              <a:t>TfIdf</a:t>
            </a:r>
            <a:r>
              <a:rPr lang="en-IN" sz="1600" dirty="0">
                <a:latin typeface="Arial" panose="020B0604020202020204" pitchFamily="34" charset="0"/>
                <a:cs typeface="Arial" panose="020B0604020202020204" pitchFamily="34" charset="0"/>
              </a:rPr>
              <a:t> vectorizer etc.</a:t>
            </a:r>
          </a:p>
          <a:p>
            <a:r>
              <a:rPr lang="en-IN" sz="1800" b="1" dirty="0">
                <a:latin typeface="Arial" panose="020B0604020202020204" pitchFamily="34" charset="0"/>
                <a:cs typeface="Arial" panose="020B0604020202020204" pitchFamily="34" charset="0"/>
              </a:rPr>
              <a:t>Deployment</a:t>
            </a:r>
            <a:r>
              <a:rPr lang="en-IN" sz="1600" b="1"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Develop a user friendly interface or application that provides real time predictions for review count at different weeks.</a:t>
            </a:r>
          </a:p>
          <a:p>
            <a:r>
              <a:rPr lang="en-IN" sz="1600" dirty="0">
                <a:latin typeface="Arial" panose="020B0604020202020204" pitchFamily="34" charset="0"/>
                <a:cs typeface="Arial" panose="020B0604020202020204" pitchFamily="34" charset="0"/>
              </a:rPr>
              <a:t>Deploy a solution on a scalable and reliable platform ,considering like response time, server infrastructure  and user accessibility.</a:t>
            </a:r>
          </a:p>
          <a:p>
            <a:r>
              <a:rPr lang="en-IN" sz="1800" b="1" dirty="0">
                <a:latin typeface="Arial" panose="020B0604020202020204" pitchFamily="34" charset="0"/>
                <a:cs typeface="Arial" panose="020B0604020202020204" pitchFamily="34" charset="0"/>
              </a:rPr>
              <a:t>Evaluation</a:t>
            </a:r>
            <a:r>
              <a:rPr lang="en-IN" sz="1600" b="1"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Metrics classification is used to find the accuracy rate on reviews.</a:t>
            </a:r>
          </a:p>
          <a:p>
            <a:r>
              <a:rPr lang="en-IN" sz="1800" b="1" dirty="0">
                <a:latin typeface="Arial" panose="020B0604020202020204" pitchFamily="34" charset="0"/>
                <a:cs typeface="Arial" panose="020B0604020202020204" pitchFamily="34" charset="0"/>
              </a:rPr>
              <a:t>Result:</a:t>
            </a:r>
            <a:r>
              <a:rPr lang="en-IN" sz="1600" dirty="0">
                <a:latin typeface="Arial" panose="020B0604020202020204" pitchFamily="34" charset="0"/>
                <a:cs typeface="Arial" panose="020B0604020202020204" pitchFamily="34" charset="0"/>
              </a:rPr>
              <a:t>  Finally we get the accuracy rate and predict the review is either positive or negative from unseen reviews.</a:t>
            </a:r>
          </a:p>
        </p:txBody>
      </p:sp>
    </p:spTree>
    <p:extLst>
      <p:ext uri="{BB962C8B-B14F-4D97-AF65-F5344CB8AC3E}">
        <p14:creationId xmlns:p14="http://schemas.microsoft.com/office/powerpoint/2010/main" val="19677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B036E-F498-A600-EE23-7A83C085BA62}"/>
              </a:ext>
            </a:extLst>
          </p:cNvPr>
          <p:cNvSpPr>
            <a:spLocks noGrp="1"/>
          </p:cNvSpPr>
          <p:nvPr>
            <p:ph type="title"/>
          </p:nvPr>
        </p:nvSpPr>
        <p:spPr/>
        <p:txBody>
          <a:bodyPr>
            <a:normAutofit/>
          </a:bodyPr>
          <a:lstStyle/>
          <a:p>
            <a:pPr algn="l"/>
            <a:br>
              <a:rPr lang="en-US" sz="2000" dirty="0">
                <a:latin typeface="Arial" panose="020B0604020202020204" pitchFamily="34" charset="0"/>
                <a:ea typeface="Calibri" panose="020F0502020204030204" pitchFamily="34" charset="0"/>
                <a:cs typeface="Arial" panose="020B0604020202020204" pitchFamily="34" charset="0"/>
              </a:rPr>
            </a:br>
            <a:r>
              <a:rPr lang="en-IN" sz="2400" dirty="0">
                <a:solidFill>
                  <a:srgbClr val="0070C0"/>
                </a:solidFill>
                <a:ea typeface="Calibri" panose="020F0502020204030204" pitchFamily="34" charset="0"/>
                <a:cs typeface="Calibri" panose="020F0502020204030204" pitchFamily="34" charset="0"/>
              </a:rPr>
              <a:t>SYSTEM APPROACH</a:t>
            </a:r>
            <a:br>
              <a:rPr lang="en-IN" sz="2000" dirty="0">
                <a:latin typeface="Arial" panose="020B0604020202020204" pitchFamily="34" charset="0"/>
                <a:ea typeface="Calibri" panose="020F0502020204030204" pitchFamily="34" charset="0"/>
                <a:cs typeface="Arial" panose="020B0604020202020204" pitchFamily="34" charset="0"/>
              </a:rPr>
            </a:br>
            <a:endParaRPr lang="en-IN" sz="2700" dirty="0">
              <a:solidFill>
                <a:srgbClr val="0070C0"/>
              </a:solidFill>
              <a:latin typeface="Arial" panose="020B0604020202020204" pitchFamily="34" charset="0"/>
              <a:ea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9DC3751-55CA-2B6F-78A3-E6F64F032DDF}"/>
              </a:ext>
            </a:extLst>
          </p:cNvPr>
          <p:cNvSpPr>
            <a:spLocks noGrp="1"/>
          </p:cNvSpPr>
          <p:nvPr>
            <p:ph idx="1"/>
          </p:nvPr>
        </p:nvSpPr>
        <p:spPr/>
        <p:txBody>
          <a:bodyPr>
            <a:normAutofit/>
          </a:bodyPr>
          <a:lstStyle/>
          <a:p>
            <a:r>
              <a:rPr lang="en-US" sz="2000" dirty="0">
                <a:latin typeface="Arial" panose="020B0604020202020204" pitchFamily="34" charset="0"/>
                <a:cs typeface="Arial" panose="020B0604020202020204" pitchFamily="34" charset="0"/>
              </a:rPr>
              <a:t>The “system approach”  section outlines the overall strategy and methodology for  developing and implementing the prediction on reviews. Here’s a suggested structure for this section:</a:t>
            </a:r>
          </a:p>
          <a:p>
            <a:r>
              <a:rPr lang="en-US" sz="2000" dirty="0">
                <a:latin typeface="Arial" panose="020B0604020202020204" pitchFamily="34" charset="0"/>
                <a:cs typeface="Arial" panose="020B0604020202020204" pitchFamily="34" charset="0"/>
              </a:rPr>
              <a:t>System requirements such as historical data and etc.</a:t>
            </a:r>
          </a:p>
          <a:p>
            <a:r>
              <a:rPr lang="en-US" sz="2000" dirty="0">
                <a:latin typeface="Arial" panose="020B0604020202020204" pitchFamily="34" charset="0"/>
                <a:cs typeface="Arial" panose="020B0604020202020204" pitchFamily="34" charset="0"/>
              </a:rPr>
              <a:t>Library required to build the model  we require seven processors such as NLDK processor, matplotlib , seaborn, </a:t>
            </a:r>
            <a:r>
              <a:rPr lang="en-US" sz="2000" dirty="0" err="1">
                <a:latin typeface="Arial" panose="020B0604020202020204" pitchFamily="34" charset="0"/>
                <a:cs typeface="Arial" panose="020B0604020202020204" pitchFamily="34" charset="0"/>
              </a:rPr>
              <a:t>sklearn</a:t>
            </a:r>
            <a:r>
              <a:rPr lang="en-US" sz="2000" dirty="0">
                <a:latin typeface="Arial" panose="020B0604020202020204" pitchFamily="34" charset="0"/>
                <a:cs typeface="Arial" panose="020B0604020202020204" pitchFamily="34" charset="0"/>
              </a:rPr>
              <a:t> , beautiful soup libraries and etc.</a:t>
            </a:r>
          </a:p>
          <a:p>
            <a:endParaRPr lang="en-IN" sz="1800" dirty="0"/>
          </a:p>
        </p:txBody>
      </p:sp>
    </p:spTree>
    <p:extLst>
      <p:ext uri="{BB962C8B-B14F-4D97-AF65-F5344CB8AC3E}">
        <p14:creationId xmlns:p14="http://schemas.microsoft.com/office/powerpoint/2010/main" val="38175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A34C-0D3E-EAEA-51CA-FB0B68D1834D}"/>
              </a:ext>
            </a:extLst>
          </p:cNvPr>
          <p:cNvSpPr>
            <a:spLocks noGrp="1"/>
          </p:cNvSpPr>
          <p:nvPr>
            <p:ph type="title"/>
          </p:nvPr>
        </p:nvSpPr>
        <p:spPr/>
        <p:txBody>
          <a:bodyPr>
            <a:normAutofit/>
          </a:bodyPr>
          <a:lstStyle/>
          <a:p>
            <a:pPr algn="l"/>
            <a:br>
              <a:rPr lang="en-IN" sz="2400" dirty="0"/>
            </a:br>
            <a:r>
              <a:rPr lang="en-IN" sz="2400" dirty="0">
                <a:solidFill>
                  <a:srgbClr val="0070C0"/>
                </a:solidFill>
              </a:rPr>
              <a:t>ALGORITHM &amp; DEPLOYMENT</a:t>
            </a:r>
          </a:p>
        </p:txBody>
      </p:sp>
      <p:sp>
        <p:nvSpPr>
          <p:cNvPr id="3" name="Content Placeholder 2">
            <a:extLst>
              <a:ext uri="{FF2B5EF4-FFF2-40B4-BE49-F238E27FC236}">
                <a16:creationId xmlns:a16="http://schemas.microsoft.com/office/drawing/2014/main" id="{33BD4B24-94A6-47F2-5BD9-ADFFD12752B8}"/>
              </a:ext>
            </a:extLst>
          </p:cNvPr>
          <p:cNvSpPr>
            <a:spLocks noGrp="1"/>
          </p:cNvSpPr>
          <p:nvPr>
            <p:ph idx="1"/>
          </p:nvPr>
        </p:nvSpPr>
        <p:spPr>
          <a:xfrm>
            <a:off x="865238" y="2556932"/>
            <a:ext cx="10500851" cy="3318936"/>
          </a:xfrm>
        </p:spPr>
        <p:txBody>
          <a:bodyPr>
            <a:normAutofit/>
          </a:bodyPr>
          <a:lstStyle/>
          <a:p>
            <a:pPr>
              <a:buFont typeface="Arial" panose="020B0604020202020204" pitchFamily="34" charset="0"/>
              <a:buChar char="•"/>
            </a:pPr>
            <a:r>
              <a:rPr lang="en-US" sz="1600" dirty="0">
                <a:latin typeface="Arial" panose="020B0604020202020204" pitchFamily="34" charset="0"/>
                <a:cs typeface="Arial" panose="020B0604020202020204" pitchFamily="34" charset="0"/>
              </a:rPr>
              <a:t>In the algorithm section, describe the machine learning algorithm chosen for predicting reviews count. Here’s an example structure for this section:</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Algorithm Section: </a:t>
            </a:r>
            <a:r>
              <a:rPr lang="en-US" sz="1600" dirty="0">
                <a:latin typeface="Arial" panose="020B0604020202020204" pitchFamily="34" charset="0"/>
                <a:cs typeface="Arial" panose="020B0604020202020204" pitchFamily="34" charset="0"/>
              </a:rPr>
              <a:t>Choose appropriate sentiment analysis technique such as Naïve Bayes for Text Classification, probabilistic approach, feature representation and fast prediction etc.</a:t>
            </a:r>
          </a:p>
          <a:p>
            <a:pPr>
              <a:buFont typeface="Arial" panose="020B0604020202020204" pitchFamily="34" charset="0"/>
              <a:buChar char="•"/>
            </a:pPr>
            <a:r>
              <a:rPr lang="en-US" sz="1800" b="1" dirty="0">
                <a:latin typeface="Arial" panose="020B0604020202020204" pitchFamily="34" charset="0"/>
                <a:cs typeface="Arial" panose="020B0604020202020204" pitchFamily="34" charset="0"/>
              </a:rPr>
              <a:t>Data Input: </a:t>
            </a:r>
            <a:r>
              <a:rPr lang="en-IN" sz="1600" dirty="0">
                <a:latin typeface="Arial" panose="020B0604020202020204" pitchFamily="34" charset="0"/>
                <a:cs typeface="Arial" panose="020B0604020202020204" pitchFamily="34" charset="0"/>
              </a:rPr>
              <a:t>For sentiment analysis, the input involves gathering customer reviews and feedback from various sources enabling them to identify areas of improvement and enhance overall service quality effectively.</a:t>
            </a:r>
          </a:p>
          <a:p>
            <a:pPr>
              <a:buFont typeface="Arial" panose="020B0604020202020204" pitchFamily="34" charset="0"/>
              <a:buChar char="•"/>
            </a:pPr>
            <a:r>
              <a:rPr lang="en-IN" sz="1800" b="1" dirty="0">
                <a:latin typeface="Arial" panose="020B0604020202020204" pitchFamily="34" charset="0"/>
                <a:cs typeface="Arial" panose="020B0604020202020204" pitchFamily="34" charset="0"/>
              </a:rPr>
              <a:t>Training process: </a:t>
            </a:r>
            <a:r>
              <a:rPr lang="en-IN" sz="1600" dirty="0">
                <a:latin typeface="Arial" panose="020B0604020202020204" pitchFamily="34" charset="0"/>
                <a:cs typeface="Arial" panose="020B0604020202020204" pitchFamily="34" charset="0"/>
              </a:rPr>
              <a:t>preprocessing reviews by cleaning, tokenizing and normalizing text data extracted from hotel websites, google reviews and social media channels.</a:t>
            </a:r>
          </a:p>
          <a:p>
            <a:pPr>
              <a:buFont typeface="Arial" panose="020B0604020202020204" pitchFamily="34" charset="0"/>
              <a:buChar char="•"/>
            </a:pPr>
            <a:r>
              <a:rPr lang="en-IN" sz="1800" b="1" dirty="0">
                <a:latin typeface="Arial" panose="020B0604020202020204" pitchFamily="34" charset="0"/>
                <a:cs typeface="Arial" panose="020B0604020202020204" pitchFamily="34" charset="0"/>
              </a:rPr>
              <a:t>Prediction process: </a:t>
            </a:r>
            <a:r>
              <a:rPr lang="en-IN" sz="1600" dirty="0">
                <a:latin typeface="Arial" panose="020B0604020202020204" pitchFamily="34" charset="0"/>
                <a:cs typeface="Arial" panose="020B0604020202020204" pitchFamily="34" charset="0"/>
              </a:rPr>
              <a:t>Apply trained sentiment analysis models to predict sentiment labels( positive, negative)</a:t>
            </a:r>
            <a:endParaRPr lang="en-IN" sz="18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5481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0CE9F8-C076-9DD0-0D8D-D2CAFE947AF8}"/>
              </a:ext>
            </a:extLst>
          </p:cNvPr>
          <p:cNvSpPr>
            <a:spLocks noGrp="1"/>
          </p:cNvSpPr>
          <p:nvPr>
            <p:ph type="title"/>
          </p:nvPr>
        </p:nvSpPr>
        <p:spPr/>
        <p:txBody>
          <a:bodyPr/>
          <a:lstStyle/>
          <a:p>
            <a:pPr algn="l"/>
            <a:r>
              <a:rPr lang="en-US" sz="2400" dirty="0">
                <a:solidFill>
                  <a:srgbClr val="0070C0"/>
                </a:solidFill>
              </a:rPr>
              <a:t>RESULT</a:t>
            </a:r>
            <a:endParaRPr lang="en-IN" dirty="0"/>
          </a:p>
        </p:txBody>
      </p:sp>
      <p:sp>
        <p:nvSpPr>
          <p:cNvPr id="6" name="Text Placeholder 5">
            <a:extLst>
              <a:ext uri="{FF2B5EF4-FFF2-40B4-BE49-F238E27FC236}">
                <a16:creationId xmlns:a16="http://schemas.microsoft.com/office/drawing/2014/main" id="{55E953E4-2C03-7088-9111-5BFBF441F8AA}"/>
              </a:ext>
            </a:extLst>
          </p:cNvPr>
          <p:cNvSpPr>
            <a:spLocks noGrp="1"/>
          </p:cNvSpPr>
          <p:nvPr>
            <p:ph type="body" sz="half" idx="2"/>
          </p:nvPr>
        </p:nvSpPr>
        <p:spPr/>
        <p:txBody>
          <a:bodyPr/>
          <a:lstStyle/>
          <a:p>
            <a:r>
              <a:rPr lang="en-IN" b="1" dirty="0" err="1">
                <a:solidFill>
                  <a:srgbClr val="000000"/>
                </a:solidFill>
                <a:effectLst/>
                <a:highlight>
                  <a:srgbClr val="F7F7F7"/>
                </a:highlight>
                <a:latin typeface="Courier New" panose="02070309020205020404" pitchFamily="49" charset="0"/>
              </a:rPr>
              <a:t>plt.figure</a:t>
            </a:r>
            <a:r>
              <a:rPr lang="en-IN" b="1" dirty="0">
                <a:solidFill>
                  <a:srgbClr val="000000"/>
                </a:solidFill>
                <a:effectLst/>
                <a:highlight>
                  <a:srgbClr val="F7F7F7"/>
                </a:highlight>
                <a:latin typeface="Courier New" panose="02070309020205020404" pitchFamily="49" charset="0"/>
              </a:rPr>
              <a:t>(</a:t>
            </a:r>
            <a:r>
              <a:rPr lang="en-IN" b="1" dirty="0" err="1">
                <a:solidFill>
                  <a:srgbClr val="000000"/>
                </a:solidFill>
                <a:effectLst/>
                <a:highlight>
                  <a:srgbClr val="F7F7F7"/>
                </a:highlight>
                <a:latin typeface="Courier New" panose="02070309020205020404" pitchFamily="49" charset="0"/>
              </a:rPr>
              <a:t>figsize</a:t>
            </a:r>
            <a:r>
              <a:rPr lang="en-IN" b="1" dirty="0">
                <a:solidFill>
                  <a:srgbClr val="000000"/>
                </a:solidFill>
                <a:effectLst/>
                <a:highlight>
                  <a:srgbClr val="F7F7F7"/>
                </a:highlight>
                <a:latin typeface="Courier New" panose="02070309020205020404" pitchFamily="49" charset="0"/>
              </a:rPr>
              <a:t>=(</a:t>
            </a:r>
            <a:r>
              <a:rPr lang="en-IN" b="1" dirty="0">
                <a:solidFill>
                  <a:srgbClr val="116644"/>
                </a:solidFill>
                <a:effectLst/>
                <a:highlight>
                  <a:srgbClr val="F7F7F7"/>
                </a:highlight>
                <a:latin typeface="Courier New" panose="02070309020205020404" pitchFamily="49" charset="0"/>
              </a:rPr>
              <a:t>10</a:t>
            </a:r>
            <a:r>
              <a:rPr lang="en-IN" b="1" dirty="0">
                <a:solidFill>
                  <a:srgbClr val="000000"/>
                </a:solidFill>
                <a:effectLst/>
                <a:highlight>
                  <a:srgbClr val="F7F7F7"/>
                </a:highlight>
                <a:latin typeface="Courier New" panose="02070309020205020404" pitchFamily="49" charset="0"/>
              </a:rPr>
              <a:t>,</a:t>
            </a:r>
            <a:r>
              <a:rPr lang="en-IN" b="1" dirty="0">
                <a:solidFill>
                  <a:srgbClr val="116644"/>
                </a:solidFill>
                <a:effectLst/>
                <a:highlight>
                  <a:srgbClr val="F7F7F7"/>
                </a:highlight>
                <a:latin typeface="Courier New" panose="02070309020205020404" pitchFamily="49" charset="0"/>
              </a:rPr>
              <a:t>6</a:t>
            </a:r>
            <a:r>
              <a:rPr lang="en-IN" b="1" dirty="0">
                <a:solidFill>
                  <a:srgbClr val="000000"/>
                </a:solidFill>
                <a:effectLst/>
                <a:highlight>
                  <a:srgbClr val="F7F7F7"/>
                </a:highlight>
                <a:latin typeface="Courier New" panose="02070309020205020404" pitchFamily="49" charset="0"/>
              </a:rPr>
              <a:t>))</a:t>
            </a:r>
          </a:p>
          <a:p>
            <a:r>
              <a:rPr lang="en-IN" b="1" dirty="0" err="1">
                <a:solidFill>
                  <a:srgbClr val="000000"/>
                </a:solidFill>
                <a:effectLst/>
                <a:highlight>
                  <a:srgbClr val="F7F7F7"/>
                </a:highlight>
                <a:latin typeface="Courier New" panose="02070309020205020404" pitchFamily="49" charset="0"/>
              </a:rPr>
              <a:t>plt.imshow</a:t>
            </a:r>
            <a:r>
              <a:rPr lang="en-IN" b="1" dirty="0">
                <a:solidFill>
                  <a:srgbClr val="000000"/>
                </a:solidFill>
                <a:effectLst/>
                <a:highlight>
                  <a:srgbClr val="F7F7F7"/>
                </a:highlight>
                <a:latin typeface="Courier New" panose="02070309020205020404" pitchFamily="49" charset="0"/>
              </a:rPr>
              <a:t>(</a:t>
            </a:r>
            <a:r>
              <a:rPr lang="en-IN" b="1" dirty="0" err="1">
                <a:solidFill>
                  <a:srgbClr val="000000"/>
                </a:solidFill>
                <a:effectLst/>
                <a:highlight>
                  <a:srgbClr val="F7F7F7"/>
                </a:highlight>
                <a:latin typeface="Courier New" panose="02070309020205020404" pitchFamily="49" charset="0"/>
              </a:rPr>
              <a:t>wordcloud,interpolation</a:t>
            </a:r>
            <a:r>
              <a:rPr lang="en-IN" b="1" dirty="0">
                <a:solidFill>
                  <a:srgbClr val="000000"/>
                </a:solidFill>
                <a:effectLst/>
                <a:highlight>
                  <a:srgbClr val="F7F7F7"/>
                </a:highlight>
                <a:latin typeface="Courier New" panose="02070309020205020404" pitchFamily="49" charset="0"/>
              </a:rPr>
              <a:t>=</a:t>
            </a:r>
            <a:r>
              <a:rPr lang="en-IN" b="1" dirty="0">
                <a:solidFill>
                  <a:srgbClr val="A31515"/>
                </a:solidFill>
                <a:effectLst/>
                <a:highlight>
                  <a:srgbClr val="F7F7F7"/>
                </a:highlight>
                <a:latin typeface="Courier New" panose="02070309020205020404" pitchFamily="49" charset="0"/>
              </a:rPr>
              <a:t>"bilinear"</a:t>
            </a:r>
            <a:r>
              <a:rPr lang="en-IN" b="1" dirty="0">
                <a:solidFill>
                  <a:srgbClr val="000000"/>
                </a:solidFill>
                <a:effectLst/>
                <a:highlight>
                  <a:srgbClr val="F7F7F7"/>
                </a:highlight>
                <a:latin typeface="Courier New" panose="02070309020205020404" pitchFamily="49" charset="0"/>
              </a:rPr>
              <a:t>)</a:t>
            </a:r>
          </a:p>
          <a:p>
            <a:r>
              <a:rPr lang="en-IN" b="1" dirty="0" err="1">
                <a:solidFill>
                  <a:srgbClr val="000000"/>
                </a:solidFill>
                <a:effectLst/>
                <a:highlight>
                  <a:srgbClr val="F7F7F7"/>
                </a:highlight>
                <a:latin typeface="Courier New" panose="02070309020205020404" pitchFamily="49" charset="0"/>
              </a:rPr>
              <a:t>plt.axis</a:t>
            </a:r>
            <a:r>
              <a:rPr lang="en-IN" b="1" dirty="0">
                <a:solidFill>
                  <a:srgbClr val="000000"/>
                </a:solidFill>
                <a:effectLst/>
                <a:highlight>
                  <a:srgbClr val="F7F7F7"/>
                </a:highlight>
                <a:latin typeface="Courier New" panose="02070309020205020404" pitchFamily="49" charset="0"/>
              </a:rPr>
              <a:t>(</a:t>
            </a:r>
            <a:r>
              <a:rPr lang="en-IN" b="1" dirty="0">
                <a:solidFill>
                  <a:srgbClr val="A31515"/>
                </a:solidFill>
                <a:effectLst/>
                <a:highlight>
                  <a:srgbClr val="F7F7F7"/>
                </a:highlight>
                <a:latin typeface="Courier New" panose="02070309020205020404" pitchFamily="49" charset="0"/>
              </a:rPr>
              <a:t>'off'</a:t>
            </a:r>
            <a:r>
              <a:rPr lang="en-IN" b="1" dirty="0">
                <a:solidFill>
                  <a:srgbClr val="000000"/>
                </a:solidFill>
                <a:effectLst/>
                <a:highlight>
                  <a:srgbClr val="F7F7F7"/>
                </a:highlight>
                <a:latin typeface="Courier New" panose="02070309020205020404" pitchFamily="49" charset="0"/>
              </a:rPr>
              <a:t>)</a:t>
            </a:r>
          </a:p>
          <a:p>
            <a:r>
              <a:rPr lang="en-IN" b="1" dirty="0" err="1">
                <a:solidFill>
                  <a:srgbClr val="000000"/>
                </a:solidFill>
                <a:effectLst/>
                <a:highlight>
                  <a:srgbClr val="F7F7F7"/>
                </a:highlight>
                <a:latin typeface="Courier New" panose="02070309020205020404" pitchFamily="49" charset="0"/>
              </a:rPr>
              <a:t>plt.title</a:t>
            </a:r>
            <a:r>
              <a:rPr lang="en-IN" b="1" dirty="0">
                <a:solidFill>
                  <a:srgbClr val="000000"/>
                </a:solidFill>
                <a:effectLst/>
                <a:highlight>
                  <a:srgbClr val="F7F7F7"/>
                </a:highlight>
                <a:latin typeface="Courier New" panose="02070309020205020404" pitchFamily="49" charset="0"/>
              </a:rPr>
              <a:t>(</a:t>
            </a:r>
            <a:r>
              <a:rPr lang="en-IN" b="1" dirty="0">
                <a:solidFill>
                  <a:srgbClr val="A31515"/>
                </a:solidFill>
                <a:effectLst/>
                <a:highlight>
                  <a:srgbClr val="F7F7F7"/>
                </a:highlight>
                <a:latin typeface="Courier New" panose="02070309020205020404" pitchFamily="49" charset="0"/>
              </a:rPr>
              <a:t>'word cloud of reviews'</a:t>
            </a:r>
            <a:r>
              <a:rPr lang="en-IN" b="1" dirty="0">
                <a:solidFill>
                  <a:srgbClr val="000000"/>
                </a:solidFill>
                <a:effectLst/>
                <a:highlight>
                  <a:srgbClr val="F7F7F7"/>
                </a:highlight>
                <a:latin typeface="Courier New" panose="02070309020205020404" pitchFamily="49" charset="0"/>
              </a:rPr>
              <a:t>)</a:t>
            </a:r>
          </a:p>
          <a:p>
            <a:r>
              <a:rPr lang="en-IN" b="1" dirty="0" err="1">
                <a:solidFill>
                  <a:srgbClr val="000000"/>
                </a:solidFill>
                <a:effectLst/>
                <a:highlight>
                  <a:srgbClr val="F7F7F7"/>
                </a:highlight>
                <a:latin typeface="Courier New" panose="02070309020205020404" pitchFamily="49" charset="0"/>
              </a:rPr>
              <a:t>plt.show</a:t>
            </a:r>
            <a:r>
              <a:rPr lang="en-IN" b="1" dirty="0">
                <a:solidFill>
                  <a:srgbClr val="000000"/>
                </a:solidFill>
                <a:effectLst/>
                <a:highlight>
                  <a:srgbClr val="F7F7F7"/>
                </a:highlight>
                <a:latin typeface="Courier New" panose="02070309020205020404" pitchFamily="49" charset="0"/>
              </a:rPr>
              <a:t>()</a:t>
            </a:r>
          </a:p>
          <a:p>
            <a:pPr algn="l"/>
            <a:endParaRPr lang="en-IN" dirty="0"/>
          </a:p>
        </p:txBody>
      </p:sp>
      <p:pic>
        <p:nvPicPr>
          <p:cNvPr id="1026" name="Picture 2">
            <a:extLst>
              <a:ext uri="{FF2B5EF4-FFF2-40B4-BE49-F238E27FC236}">
                <a16:creationId xmlns:a16="http://schemas.microsoft.com/office/drawing/2014/main" id="{F63A7709-BCA5-B739-0C28-7E9DDAE7D5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12266" y="845575"/>
            <a:ext cx="6373489" cy="5093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00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9D29-881B-D3F0-8D0D-DEBC2754145F}"/>
              </a:ext>
            </a:extLst>
          </p:cNvPr>
          <p:cNvSpPr>
            <a:spLocks noGrp="1"/>
          </p:cNvSpPr>
          <p:nvPr>
            <p:ph type="title"/>
          </p:nvPr>
        </p:nvSpPr>
        <p:spPr/>
        <p:txBody>
          <a:bodyPr/>
          <a:lstStyle/>
          <a:p>
            <a:pPr algn="l"/>
            <a:r>
              <a:rPr lang="en-US" dirty="0">
                <a:solidFill>
                  <a:srgbClr val="0070C0"/>
                </a:solidFill>
              </a:rPr>
              <a:t>RESULT</a:t>
            </a:r>
            <a:endParaRPr lang="en-IN" dirty="0">
              <a:solidFill>
                <a:srgbClr val="0070C0"/>
              </a:solidFill>
            </a:endParaRPr>
          </a:p>
        </p:txBody>
      </p:sp>
      <p:sp>
        <p:nvSpPr>
          <p:cNvPr id="4" name="Text Placeholder 3">
            <a:extLst>
              <a:ext uri="{FF2B5EF4-FFF2-40B4-BE49-F238E27FC236}">
                <a16:creationId xmlns:a16="http://schemas.microsoft.com/office/drawing/2014/main" id="{75ADE593-7244-B086-3A1B-AFCA0D79C160}"/>
              </a:ext>
            </a:extLst>
          </p:cNvPr>
          <p:cNvSpPr>
            <a:spLocks noGrp="1"/>
          </p:cNvSpPr>
          <p:nvPr>
            <p:ph type="body" sz="half" idx="2"/>
          </p:nvPr>
        </p:nvSpPr>
        <p:spPr>
          <a:xfrm>
            <a:off x="1063683" y="3067664"/>
            <a:ext cx="4178709" cy="3028335"/>
          </a:xfrm>
        </p:spPr>
        <p:txBody>
          <a:bodyPr>
            <a:normAutofit/>
          </a:bodyPr>
          <a:lstStyle/>
          <a:p>
            <a:pPr algn="l"/>
            <a:r>
              <a:rPr lang="en-US" sz="1800" b="1"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Accuracy:0.8 classification Report: precision recall f1-score support 0 0.76 0.85 0.80 96 1 0.85 0.75 0.80 104 accuracy 0.80 200 macro avg 0.80 0.80 0.80 200 weighted avg 0.81 0.80 0.80 200</a:t>
            </a:r>
          </a:p>
          <a:p>
            <a:pPr algn="l"/>
            <a:r>
              <a:rPr lang="en-IN" sz="1800" b="1" dirty="0">
                <a:latin typeface="Calibri" panose="020F0502020204030204" pitchFamily="34" charset="0"/>
                <a:ea typeface="Calibri" panose="020F0502020204030204" pitchFamily="34" charset="0"/>
                <a:cs typeface="Calibri" panose="020F0502020204030204" pitchFamily="34" charset="0"/>
              </a:rPr>
              <a:t>The unseen review prediction as follows:</a:t>
            </a:r>
          </a:p>
          <a:p>
            <a:pPr algn="l"/>
            <a:r>
              <a:rPr lang="en-US" sz="1800" b="1" i="0" dirty="0" err="1">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Review:'This</a:t>
            </a:r>
            <a:r>
              <a:rPr lang="en-US" sz="1800" b="1"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US" sz="1800" b="1" i="0" dirty="0" err="1">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resturant</a:t>
            </a:r>
            <a:r>
              <a:rPr lang="en-US" sz="1800" b="1"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food is good’</a:t>
            </a:r>
          </a:p>
          <a:p>
            <a:pPr algn="l"/>
            <a:r>
              <a:rPr lang="en-US" sz="1800" b="1"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Predict </a:t>
            </a:r>
            <a:r>
              <a:rPr lang="en-US" sz="1800" b="1" i="0" dirty="0" err="1">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sentiment:Positive</a:t>
            </a:r>
            <a:r>
              <a:rPr lang="en-US" sz="1800" b="1" i="0" dirty="0">
                <a:solidFill>
                  <a:srgbClr val="212121"/>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br>
              <a:rPr lang="en-US" b="1" dirty="0"/>
            </a:br>
            <a:endParaRPr lang="en-IN" b="1" dirty="0"/>
          </a:p>
        </p:txBody>
      </p:sp>
      <p:sp>
        <p:nvSpPr>
          <p:cNvPr id="5" name="Rectangle 1">
            <a:extLst>
              <a:ext uri="{FF2B5EF4-FFF2-40B4-BE49-F238E27FC236}">
                <a16:creationId xmlns:a16="http://schemas.microsoft.com/office/drawing/2014/main" id="{C7D5441B-5989-F967-159B-52AB48E89641}"/>
              </a:ext>
            </a:extLst>
          </p:cNvPr>
          <p:cNvSpPr>
            <a:spLocks noChangeArrowheads="1"/>
          </p:cNvSpPr>
          <p:nvPr/>
        </p:nvSpPr>
        <p:spPr bwMode="auto">
          <a:xfrm flipH="1">
            <a:off x="-1038779" y="-2868"/>
            <a:ext cx="45719" cy="4629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174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212121"/>
                </a:solidFill>
                <a:effectLst/>
                <a:latin typeface="var(--colab-code-font-family)"/>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9AAFBF83-4413-3B50-1D0E-2EFE3AD3AA62}"/>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3">
            <a:extLst>
              <a:ext uri="{FF2B5EF4-FFF2-40B4-BE49-F238E27FC236}">
                <a16:creationId xmlns:a16="http://schemas.microsoft.com/office/drawing/2014/main" id="{5D38FA1F-718E-D150-7A07-25DACB581AC1}"/>
              </a:ext>
            </a:extLst>
          </p:cNvPr>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5">
            <a:extLst>
              <a:ext uri="{FF2B5EF4-FFF2-40B4-BE49-F238E27FC236}">
                <a16:creationId xmlns:a16="http://schemas.microsoft.com/office/drawing/2014/main" id="{169C3A89-B032-29A1-4ADB-011E25639262}"/>
              </a:ext>
            </a:extLst>
          </p:cNvPr>
          <p:cNvSpPr>
            <a:spLocks noChangeArrowheads="1"/>
          </p:cNvSpPr>
          <p:nvPr/>
        </p:nvSpPr>
        <p:spPr bwMode="auto">
          <a:xfrm>
            <a:off x="152400" y="6096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6">
            <a:extLst>
              <a:ext uri="{FF2B5EF4-FFF2-40B4-BE49-F238E27FC236}">
                <a16:creationId xmlns:a16="http://schemas.microsoft.com/office/drawing/2014/main" id="{D0BB1C86-B195-6D5B-C2A9-4DF53A79354C}"/>
              </a:ext>
            </a:extLst>
          </p:cNvPr>
          <p:cNvSpPr>
            <a:spLocks noChangeArrowheads="1"/>
          </p:cNvSpPr>
          <p:nvPr/>
        </p:nvSpPr>
        <p:spPr bwMode="auto">
          <a:xfrm>
            <a:off x="152400" y="625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56" name="Picture 8">
            <a:extLst>
              <a:ext uri="{FF2B5EF4-FFF2-40B4-BE49-F238E27FC236}">
                <a16:creationId xmlns:a16="http://schemas.microsoft.com/office/drawing/2014/main" id="{39DA9125-1844-05E5-6250-8E7A244D8C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22606" y="762000"/>
            <a:ext cx="6253317" cy="530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32756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356</TotalTime>
  <Words>873</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vt:lpstr>
      <vt:lpstr>Courier New</vt:lpstr>
      <vt:lpstr>Garamond</vt:lpstr>
      <vt:lpstr>var(--colab-code-font-family)</vt:lpstr>
      <vt:lpstr>Organic</vt:lpstr>
      <vt:lpstr>CAPSTONE PROJECT   SENTIMENT ANALYSIS</vt:lpstr>
      <vt:lpstr>   OUTLINE</vt:lpstr>
      <vt:lpstr> PROBLEM STATEMENT </vt:lpstr>
      <vt:lpstr> PROPOSED SOLUTION </vt:lpstr>
      <vt:lpstr>PROPOSED SOLUTION</vt:lpstr>
      <vt:lpstr> SYSTEM APPROACH </vt:lpstr>
      <vt:lpstr> ALGORITHM &amp; DEPLOYMENT</vt:lpstr>
      <vt:lpstr>RESULT</vt:lpstr>
      <vt:lpstr>RESULT</vt:lpstr>
      <vt:lpstr>CONCLUSION</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chandrika manukonda</dc:creator>
  <cp:lastModifiedBy>chandrika manukonda</cp:lastModifiedBy>
  <cp:revision>2</cp:revision>
  <dcterms:created xsi:type="dcterms:W3CDTF">2024-06-20T10:42:20Z</dcterms:created>
  <dcterms:modified xsi:type="dcterms:W3CDTF">2025-04-10T18:03:34Z</dcterms:modified>
</cp:coreProperties>
</file>