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000" b="1" dirty="0" smtClean="0"/>
              <a:t>Constructor</a:t>
            </a:r>
            <a:endParaRPr lang="en-US" sz="8000" b="1" dirty="0"/>
          </a:p>
        </p:txBody>
      </p:sp>
      <p:sp>
        <p:nvSpPr>
          <p:cNvPr id="3" name="Subtitle 2"/>
          <p:cNvSpPr>
            <a:spLocks noGrp="1"/>
          </p:cNvSpPr>
          <p:nvPr>
            <p:ph type="subTitle" idx="1"/>
          </p:nvPr>
        </p:nvSpPr>
        <p:spPr/>
        <p:txBody>
          <a:bodyPr/>
          <a:lstStyle/>
          <a:p>
            <a:pPr algn="l"/>
            <a:endParaRPr lang="en-US" sz="2800" b="1" dirty="0" smtClean="0">
              <a:solidFill>
                <a:schemeClr val="bg1"/>
              </a:solidFill>
            </a:endParaRPr>
          </a:p>
          <a:p>
            <a:pPr algn="l"/>
            <a:r>
              <a:rPr lang="en-US" sz="2800" b="1" dirty="0" smtClean="0">
                <a:solidFill>
                  <a:schemeClr val="bg1"/>
                </a:solidFill>
              </a:rPr>
              <a:t>Prepared </a:t>
            </a:r>
            <a:r>
              <a:rPr lang="en-US" sz="2800" b="1" dirty="0">
                <a:solidFill>
                  <a:schemeClr val="bg1"/>
                </a:solidFill>
              </a:rPr>
              <a:t>by Mohammad </a:t>
            </a:r>
            <a:r>
              <a:rPr lang="en-US" sz="2800" b="1" dirty="0" smtClean="0">
                <a:solidFill>
                  <a:schemeClr val="bg1"/>
                </a:solidFill>
              </a:rPr>
              <a:t>fawad</a:t>
            </a:r>
            <a:endParaRPr lang="en-US" sz="3200" b="1" dirty="0" smtClean="0">
              <a:solidFill>
                <a:schemeClr val="bg1"/>
              </a:solidFill>
            </a:endParaRPr>
          </a:p>
          <a:p>
            <a:pPr algn="l"/>
            <a:endParaRPr lang="en-US" dirty="0"/>
          </a:p>
        </p:txBody>
      </p:sp>
    </p:spTree>
    <p:extLst>
      <p:ext uri="{BB962C8B-B14F-4D97-AF65-F5344CB8AC3E}">
        <p14:creationId xmlns:p14="http://schemas.microsoft.com/office/powerpoint/2010/main" val="89893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constructor rules?</a:t>
            </a:r>
          </a:p>
        </p:txBody>
      </p:sp>
      <p:sp>
        <p:nvSpPr>
          <p:cNvPr id="3" name="Content Placeholder 2"/>
          <p:cNvSpPr>
            <a:spLocks noGrp="1"/>
          </p:cNvSpPr>
          <p:nvPr>
            <p:ph idx="1"/>
          </p:nvPr>
        </p:nvSpPr>
        <p:spPr/>
        <p:txBody>
          <a:bodyPr>
            <a:normAutofit fontScale="70000" lnSpcReduction="20000"/>
          </a:bodyPr>
          <a:lstStyle/>
          <a:p>
            <a:r>
              <a:rPr lang="en-US" dirty="0"/>
              <a:t>Constructors can call other constructors within the same class using the this() keyword.</a:t>
            </a:r>
          </a:p>
          <a:p>
            <a:endParaRPr lang="en-US" dirty="0"/>
          </a:p>
          <a:p>
            <a:r>
              <a:rPr lang="en-US" dirty="0"/>
              <a:t>Constructors can also be called by subclasses using the super() keyword to call the constructor of the superclass.</a:t>
            </a:r>
          </a:p>
          <a:p>
            <a:endParaRPr lang="en-US" dirty="0"/>
          </a:p>
          <a:p>
            <a:r>
              <a:rPr lang="en-US" dirty="0"/>
              <a:t>A constructor can initialize the instance variables of an object.</a:t>
            </a:r>
          </a:p>
          <a:p>
            <a:endParaRPr lang="en-US" dirty="0"/>
          </a:p>
          <a:p>
            <a:r>
              <a:rPr lang="en-US" dirty="0"/>
              <a:t>Constructors can also perform other tasks such as opening files, establishing network connections, or allocating memory.</a:t>
            </a:r>
          </a:p>
          <a:p>
            <a:endParaRPr lang="en-US" dirty="0"/>
          </a:p>
          <a:p>
            <a:r>
              <a:rPr lang="en-US" dirty="0"/>
              <a:t>These rules ensure that constructors are used properly and consistently in object-oriented programming.</a:t>
            </a:r>
          </a:p>
        </p:txBody>
      </p:sp>
    </p:spTree>
    <p:extLst>
      <p:ext uri="{BB962C8B-B14F-4D97-AF65-F5344CB8AC3E}">
        <p14:creationId xmlns:p14="http://schemas.microsoft.com/office/powerpoint/2010/main" val="133870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Thank you</a:t>
            </a:r>
            <a:endParaRPr lang="en-US" sz="5400" b="1" dirty="0"/>
          </a:p>
        </p:txBody>
      </p:sp>
      <p:sp>
        <p:nvSpPr>
          <p:cNvPr id="3" name="Text Placeholder 2"/>
          <p:cNvSpPr>
            <a:spLocks noGrp="1"/>
          </p:cNvSpPr>
          <p:nvPr>
            <p:ph type="body" sz="half" idx="2"/>
          </p:nvPr>
        </p:nvSpPr>
        <p:spPr/>
        <p:txBody>
          <a:bodyPr/>
          <a:lstStyle/>
          <a:p>
            <a:r>
              <a:rPr lang="en-US" dirty="0" smtClean="0"/>
              <a:t>Rana University</a:t>
            </a:r>
            <a:endParaRPr lang="en-US" dirty="0"/>
          </a:p>
        </p:txBody>
      </p:sp>
    </p:spTree>
    <p:extLst>
      <p:ext uri="{BB962C8B-B14F-4D97-AF65-F5344CB8AC3E}">
        <p14:creationId xmlns:p14="http://schemas.microsoft.com/office/powerpoint/2010/main" val="158415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Presentation contents</a:t>
            </a:r>
            <a:endParaRPr lang="en-US" dirty="0"/>
          </a:p>
        </p:txBody>
      </p:sp>
      <p:sp>
        <p:nvSpPr>
          <p:cNvPr id="3" name="Content Placeholder 2"/>
          <p:cNvSpPr>
            <a:spLocks noGrp="1"/>
          </p:cNvSpPr>
          <p:nvPr>
            <p:ph idx="1"/>
          </p:nvPr>
        </p:nvSpPr>
        <p:spPr/>
        <p:txBody>
          <a:bodyPr>
            <a:normAutofit/>
          </a:bodyPr>
          <a:lstStyle/>
          <a:p>
            <a:pPr marL="0" indent="0" fontAlgn="t">
              <a:buNone/>
            </a:pPr>
            <a:endParaRPr lang="en-US" b="1" dirty="0"/>
          </a:p>
          <a:p>
            <a:pPr fontAlgn="t"/>
            <a:r>
              <a:rPr lang="en-US" b="1" dirty="0" smtClean="0"/>
              <a:t>1</a:t>
            </a:r>
            <a:r>
              <a:rPr lang="en-US" b="1" dirty="0"/>
              <a:t>. what is </a:t>
            </a:r>
            <a:r>
              <a:rPr lang="en-US" b="1" dirty="0" smtClean="0"/>
              <a:t>constructor?</a:t>
            </a:r>
            <a:endParaRPr lang="en-US" b="1" dirty="0"/>
          </a:p>
          <a:p>
            <a:pPr fontAlgn="t"/>
            <a:r>
              <a:rPr lang="en-US" b="1" dirty="0"/>
              <a:t>2. </a:t>
            </a:r>
            <a:r>
              <a:rPr lang="en-US" b="1" dirty="0" smtClean="0"/>
              <a:t>constructor and its </a:t>
            </a:r>
            <a:r>
              <a:rPr lang="en-US" b="1" dirty="0"/>
              <a:t>types?</a:t>
            </a:r>
          </a:p>
          <a:p>
            <a:pPr fontAlgn="t"/>
            <a:r>
              <a:rPr lang="en-US" b="1" dirty="0"/>
              <a:t>3. what is constructor uses?</a:t>
            </a:r>
            <a:endParaRPr lang="en-US" b="1" dirty="0" smtClean="0"/>
          </a:p>
          <a:p>
            <a:pPr fontAlgn="t"/>
            <a:r>
              <a:rPr lang="en-US" b="1" dirty="0"/>
              <a:t>4. what is constructor rules?</a:t>
            </a:r>
            <a:endParaRPr lang="en-US" b="1" dirty="0"/>
          </a:p>
          <a:p>
            <a:pPr marL="0" indent="0" fontAlgn="t">
              <a:buNone/>
            </a:pPr>
            <a:endParaRPr lang="en-US" dirty="0"/>
          </a:p>
          <a:p>
            <a:pPr marL="0" indent="0" fontAlgn="t">
              <a:buNone/>
            </a:pPr>
            <a:endParaRPr lang="en-US" dirty="0"/>
          </a:p>
        </p:txBody>
      </p:sp>
    </p:spTree>
    <p:extLst>
      <p:ext uri="{BB962C8B-B14F-4D97-AF65-F5344CB8AC3E}">
        <p14:creationId xmlns:p14="http://schemas.microsoft.com/office/powerpoint/2010/main" val="37060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t"/>
            <a:r>
              <a:rPr lang="en-US" b="1" dirty="0" smtClean="0"/>
              <a:t>What </a:t>
            </a:r>
            <a:r>
              <a:rPr lang="en-US" b="1" dirty="0"/>
              <a:t>is constructor?</a:t>
            </a:r>
            <a:endParaRPr lang="en-US" b="1" dirty="0"/>
          </a:p>
        </p:txBody>
      </p:sp>
      <p:sp>
        <p:nvSpPr>
          <p:cNvPr id="3" name="Content Placeholder 2"/>
          <p:cNvSpPr>
            <a:spLocks noGrp="1"/>
          </p:cNvSpPr>
          <p:nvPr>
            <p:ph idx="1"/>
          </p:nvPr>
        </p:nvSpPr>
        <p:spPr/>
        <p:txBody>
          <a:bodyPr>
            <a:normAutofit/>
          </a:bodyPr>
          <a:lstStyle/>
          <a:p>
            <a:r>
              <a:rPr lang="en-US" sz="3200" dirty="0"/>
              <a:t>In programming, a constructor is a special function used to initialize and create an object. It typically has the same name as the class it belongs to and is called automatically when an object of that class is created. </a:t>
            </a:r>
          </a:p>
        </p:txBody>
      </p:sp>
    </p:spTree>
    <p:extLst>
      <p:ext uri="{BB962C8B-B14F-4D97-AF65-F5344CB8AC3E}">
        <p14:creationId xmlns:p14="http://schemas.microsoft.com/office/powerpoint/2010/main" val="120268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Example: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public class Car {</a:t>
            </a:r>
          </a:p>
          <a:p>
            <a:pPr marL="0" indent="0">
              <a:buNone/>
            </a:pPr>
            <a:r>
              <a:rPr lang="en-US" sz="1800" dirty="0"/>
              <a:t>  String make;</a:t>
            </a:r>
          </a:p>
          <a:p>
            <a:pPr marL="0" indent="0">
              <a:buNone/>
            </a:pPr>
            <a:r>
              <a:rPr lang="en-US" sz="1800" dirty="0"/>
              <a:t>  String model;</a:t>
            </a:r>
          </a:p>
          <a:p>
            <a:pPr marL="0" indent="0">
              <a:buNone/>
            </a:pPr>
            <a:r>
              <a:rPr lang="en-US" sz="1800" dirty="0"/>
              <a:t>  </a:t>
            </a:r>
            <a:r>
              <a:rPr lang="en-US" sz="1800" dirty="0" err="1"/>
              <a:t>int</a:t>
            </a:r>
            <a:r>
              <a:rPr lang="en-US" sz="1800" dirty="0"/>
              <a:t> year;</a:t>
            </a:r>
          </a:p>
          <a:p>
            <a:pPr marL="0" indent="0">
              <a:buNone/>
            </a:pPr>
            <a:endParaRPr lang="en-US" sz="1800" dirty="0"/>
          </a:p>
          <a:p>
            <a:pPr marL="0" indent="0">
              <a:buNone/>
            </a:pPr>
            <a:r>
              <a:rPr lang="en-US" sz="1800" dirty="0"/>
              <a:t>  public Car(String make, String model, </a:t>
            </a:r>
            <a:r>
              <a:rPr lang="en-US" sz="1800" dirty="0" err="1"/>
              <a:t>int</a:t>
            </a:r>
            <a:r>
              <a:rPr lang="en-US" sz="1800" dirty="0"/>
              <a:t> year) {</a:t>
            </a:r>
          </a:p>
          <a:p>
            <a:pPr marL="0" indent="0">
              <a:buNone/>
            </a:pPr>
            <a:r>
              <a:rPr lang="en-US" sz="1800" dirty="0"/>
              <a:t>    </a:t>
            </a:r>
            <a:r>
              <a:rPr lang="en-US" sz="1800" dirty="0" err="1"/>
              <a:t>this.make</a:t>
            </a:r>
            <a:r>
              <a:rPr lang="en-US" sz="1800" dirty="0"/>
              <a:t> = make;</a:t>
            </a:r>
          </a:p>
          <a:p>
            <a:pPr marL="0" indent="0">
              <a:buNone/>
            </a:pPr>
            <a:r>
              <a:rPr lang="en-US" sz="1800" dirty="0"/>
              <a:t>    </a:t>
            </a:r>
            <a:r>
              <a:rPr lang="en-US" sz="1800" dirty="0" err="1"/>
              <a:t>this.model</a:t>
            </a:r>
            <a:r>
              <a:rPr lang="en-US" sz="1800" dirty="0"/>
              <a:t> = model;</a:t>
            </a:r>
          </a:p>
          <a:p>
            <a:pPr marL="0" indent="0">
              <a:buNone/>
            </a:pPr>
            <a:r>
              <a:rPr lang="en-US" sz="1800" dirty="0"/>
              <a:t>    </a:t>
            </a:r>
            <a:r>
              <a:rPr lang="en-US" sz="1800" dirty="0" err="1"/>
              <a:t>this.year</a:t>
            </a:r>
            <a:r>
              <a:rPr lang="en-US" sz="1800" dirty="0"/>
              <a:t> = year;</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302312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Example: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public class Car {</a:t>
            </a:r>
          </a:p>
          <a:p>
            <a:pPr marL="0" indent="0">
              <a:buNone/>
            </a:pPr>
            <a:r>
              <a:rPr lang="en-US" dirty="0"/>
              <a:t>  String make;</a:t>
            </a:r>
          </a:p>
          <a:p>
            <a:pPr marL="0" indent="0">
              <a:buNone/>
            </a:pPr>
            <a:r>
              <a:rPr lang="en-US" dirty="0"/>
              <a:t>  String model;</a:t>
            </a:r>
          </a:p>
          <a:p>
            <a:pPr marL="0" indent="0">
              <a:buNone/>
            </a:pPr>
            <a:r>
              <a:rPr lang="en-US" dirty="0"/>
              <a:t>  </a:t>
            </a:r>
            <a:r>
              <a:rPr lang="en-US" dirty="0" err="1"/>
              <a:t>int</a:t>
            </a:r>
            <a:r>
              <a:rPr lang="en-US" dirty="0"/>
              <a:t> year;</a:t>
            </a:r>
          </a:p>
          <a:p>
            <a:pPr marL="0" indent="0">
              <a:buNone/>
            </a:pPr>
            <a:endParaRPr lang="en-US" dirty="0"/>
          </a:p>
          <a:p>
            <a:pPr marL="0" indent="0">
              <a:buNone/>
            </a:pPr>
            <a:r>
              <a:rPr lang="en-US" dirty="0"/>
              <a:t>  public Car(String make, String model, </a:t>
            </a:r>
            <a:r>
              <a:rPr lang="en-US" dirty="0" err="1"/>
              <a:t>int</a:t>
            </a:r>
            <a:r>
              <a:rPr lang="en-US" dirty="0"/>
              <a:t> year) {</a:t>
            </a:r>
          </a:p>
          <a:p>
            <a:pPr marL="0" indent="0">
              <a:buNone/>
            </a:pPr>
            <a:r>
              <a:rPr lang="en-US" dirty="0"/>
              <a:t>    </a:t>
            </a:r>
            <a:r>
              <a:rPr lang="en-US" dirty="0" err="1"/>
              <a:t>this.make</a:t>
            </a:r>
            <a:r>
              <a:rPr lang="en-US" dirty="0"/>
              <a:t> = make;</a:t>
            </a:r>
          </a:p>
          <a:p>
            <a:pPr marL="0" indent="0">
              <a:buNone/>
            </a:pPr>
            <a:r>
              <a:rPr lang="en-US" dirty="0"/>
              <a:t>    </a:t>
            </a:r>
            <a:r>
              <a:rPr lang="en-US" dirty="0" err="1"/>
              <a:t>this.model</a:t>
            </a:r>
            <a:r>
              <a:rPr lang="en-US" dirty="0"/>
              <a:t> = model;</a:t>
            </a:r>
          </a:p>
          <a:p>
            <a:pPr marL="0" indent="0">
              <a:buNone/>
            </a:pPr>
            <a:r>
              <a:rPr lang="en-US" dirty="0"/>
              <a:t>    </a:t>
            </a:r>
            <a:r>
              <a:rPr lang="en-US" dirty="0" err="1"/>
              <a:t>this.year</a:t>
            </a:r>
            <a:r>
              <a:rPr lang="en-US" dirty="0"/>
              <a:t> = year;</a:t>
            </a:r>
          </a:p>
          <a:p>
            <a:pPr marL="0" indent="0">
              <a:buNone/>
            </a:pPr>
            <a:r>
              <a:rPr lang="en-US" dirty="0"/>
              <a:t>  }</a:t>
            </a:r>
          </a:p>
          <a:p>
            <a:pPr marL="0" indent="0">
              <a:buNone/>
            </a:pPr>
            <a:r>
              <a:rPr lang="en-US" dirty="0"/>
              <a:t>}</a:t>
            </a:r>
            <a:endParaRPr lang="en-US" dirty="0"/>
          </a:p>
        </p:txBody>
      </p:sp>
      <p:sp>
        <p:nvSpPr>
          <p:cNvPr id="4" name="Text Placeholder 3"/>
          <p:cNvSpPr>
            <a:spLocks noGrp="1"/>
          </p:cNvSpPr>
          <p:nvPr>
            <p:ph type="body" sz="half" idx="2"/>
          </p:nvPr>
        </p:nvSpPr>
        <p:spPr/>
        <p:txBody>
          <a:bodyPr/>
          <a:lstStyle/>
          <a:p>
            <a:endParaRPr lang="en-US" dirty="0"/>
          </a:p>
          <a:p>
            <a:r>
              <a:rPr lang="en-US" dirty="0"/>
              <a:t>This code defines a Car class with three instance variables: make, model, and year. The constructor takes three parameters that match these variables, and sets their values using the this keyword. When a new Car object is created, the constructor is called automatically with the specified arguments, and the object is initialized with those values.</a:t>
            </a:r>
          </a:p>
        </p:txBody>
      </p:sp>
    </p:spTree>
    <p:extLst>
      <p:ext uri="{BB962C8B-B14F-4D97-AF65-F5344CB8AC3E}">
        <p14:creationId xmlns:p14="http://schemas.microsoft.com/office/powerpoint/2010/main" val="93221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constructor with types?</a:t>
            </a:r>
          </a:p>
        </p:txBody>
      </p:sp>
      <p:sp>
        <p:nvSpPr>
          <p:cNvPr id="3" name="Content Placeholder 2"/>
          <p:cNvSpPr>
            <a:spLocks noGrp="1"/>
          </p:cNvSpPr>
          <p:nvPr>
            <p:ph idx="1"/>
          </p:nvPr>
        </p:nvSpPr>
        <p:spPr/>
        <p:txBody>
          <a:bodyPr>
            <a:normAutofit fontScale="92500" lnSpcReduction="20000"/>
          </a:bodyPr>
          <a:lstStyle/>
          <a:p>
            <a:r>
              <a:rPr lang="en-US" dirty="0"/>
              <a:t>In programming, a constructor is a special method that is used to initialize objects. It is called when an instance of a class is created and is used to set the initial values of the object's properties. Here are the types of constructors:</a:t>
            </a:r>
          </a:p>
          <a:p>
            <a:endParaRPr lang="en-US" dirty="0"/>
          </a:p>
          <a:p>
            <a:r>
              <a:rPr lang="en-US" dirty="0"/>
              <a:t>Default constructor: This is a constructor that takes no arguments and is automatically provided by the compiler if no other constructor is defined. It initializes all instance variables to their default values.</a:t>
            </a:r>
          </a:p>
          <a:p>
            <a:endParaRPr lang="en-US" dirty="0"/>
          </a:p>
          <a:p>
            <a:r>
              <a:rPr lang="en-US" dirty="0"/>
              <a:t>Parameterized constructor: This is a constructor that takes one or more arguments which can be used to set the initial values of instance variables.</a:t>
            </a:r>
          </a:p>
          <a:p>
            <a:endParaRPr lang="en-US" dirty="0"/>
          </a:p>
        </p:txBody>
      </p:sp>
    </p:spTree>
    <p:extLst>
      <p:ext uri="{BB962C8B-B14F-4D97-AF65-F5344CB8AC3E}">
        <p14:creationId xmlns:p14="http://schemas.microsoft.com/office/powerpoint/2010/main" val="49412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constructor with types?</a:t>
            </a:r>
          </a:p>
        </p:txBody>
      </p:sp>
      <p:sp>
        <p:nvSpPr>
          <p:cNvPr id="3" name="Content Placeholder 2"/>
          <p:cNvSpPr>
            <a:spLocks noGrp="1"/>
          </p:cNvSpPr>
          <p:nvPr>
            <p:ph idx="1"/>
          </p:nvPr>
        </p:nvSpPr>
        <p:spPr/>
        <p:txBody>
          <a:bodyPr>
            <a:normAutofit fontScale="77500" lnSpcReduction="20000"/>
          </a:bodyPr>
          <a:lstStyle/>
          <a:p>
            <a:r>
              <a:rPr lang="en-US" dirty="0"/>
              <a:t>Copy constructor: This is a constructor that takes an object of the same class as an argument and creates a new object with the same values for its instance variables.</a:t>
            </a:r>
          </a:p>
          <a:p>
            <a:endParaRPr lang="en-US" dirty="0"/>
          </a:p>
          <a:p>
            <a:r>
              <a:rPr lang="en-US" dirty="0"/>
              <a:t>Private constructor: This is a constructor that is declared as private and is used to prevent the creation of objects of the class by other classes.</a:t>
            </a:r>
          </a:p>
          <a:p>
            <a:endParaRPr lang="en-US" dirty="0"/>
          </a:p>
          <a:p>
            <a:r>
              <a:rPr lang="en-US" dirty="0"/>
              <a:t>Protected constructor: This is a constructor that is declared as protected and is used to restrict the creation of objects to the same package or subclasses of the class.</a:t>
            </a:r>
          </a:p>
          <a:p>
            <a:endParaRPr lang="en-US" dirty="0"/>
          </a:p>
          <a:p>
            <a:r>
              <a:rPr lang="en-US" dirty="0"/>
              <a:t>Each constructor has a specific purpose and can be used to create objects with different initial values or to provide different levels of access to the class.</a:t>
            </a:r>
            <a:endParaRPr lang="en-US" dirty="0"/>
          </a:p>
        </p:txBody>
      </p:sp>
    </p:spTree>
    <p:extLst>
      <p:ext uri="{BB962C8B-B14F-4D97-AF65-F5344CB8AC3E}">
        <p14:creationId xmlns:p14="http://schemas.microsoft.com/office/powerpoint/2010/main" val="48895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constructor uses?</a:t>
            </a:r>
          </a:p>
        </p:txBody>
      </p:sp>
      <p:sp>
        <p:nvSpPr>
          <p:cNvPr id="3" name="Content Placeholder 2"/>
          <p:cNvSpPr>
            <a:spLocks noGrp="1"/>
          </p:cNvSpPr>
          <p:nvPr>
            <p:ph idx="1"/>
          </p:nvPr>
        </p:nvSpPr>
        <p:spPr/>
        <p:txBody>
          <a:bodyPr>
            <a:noAutofit/>
          </a:bodyPr>
          <a:lstStyle/>
          <a:p>
            <a:r>
              <a:rPr lang="en-US" sz="2800" dirty="0"/>
              <a:t>Constructors are used to initialize objects in object-oriented programming languages such as Java, Python, C++, and more. A constructor is a special method that gets called automatically when an object of a class is created. It is used to set up the properties and assign initial values to the variables of the object. Constructors are an essential part of creating and initializing objects in object-oriented programming. </a:t>
            </a:r>
          </a:p>
        </p:txBody>
      </p:sp>
    </p:spTree>
    <p:extLst>
      <p:ext uri="{BB962C8B-B14F-4D97-AF65-F5344CB8AC3E}">
        <p14:creationId xmlns:p14="http://schemas.microsoft.com/office/powerpoint/2010/main" val="209850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constructor rules?</a:t>
            </a:r>
          </a:p>
        </p:txBody>
      </p:sp>
      <p:sp>
        <p:nvSpPr>
          <p:cNvPr id="3" name="Content Placeholder 2"/>
          <p:cNvSpPr>
            <a:spLocks noGrp="1"/>
          </p:cNvSpPr>
          <p:nvPr>
            <p:ph idx="1"/>
          </p:nvPr>
        </p:nvSpPr>
        <p:spPr/>
        <p:txBody>
          <a:bodyPr>
            <a:normAutofit fontScale="70000" lnSpcReduction="20000"/>
          </a:bodyPr>
          <a:lstStyle/>
          <a:p>
            <a:r>
              <a:rPr lang="en-US" dirty="0"/>
              <a:t>The following are the rules for constructors:</a:t>
            </a:r>
          </a:p>
          <a:p>
            <a:endParaRPr lang="en-US" dirty="0"/>
          </a:p>
          <a:p>
            <a:r>
              <a:rPr lang="en-US" dirty="0"/>
              <a:t>The constructor must have the same name as the class.</a:t>
            </a:r>
          </a:p>
          <a:p>
            <a:endParaRPr lang="en-US" dirty="0"/>
          </a:p>
          <a:p>
            <a:r>
              <a:rPr lang="en-US" dirty="0"/>
              <a:t>The constructor has no return value, not even void.</a:t>
            </a:r>
          </a:p>
          <a:p>
            <a:endParaRPr lang="en-US" dirty="0"/>
          </a:p>
          <a:p>
            <a:r>
              <a:rPr lang="en-US" dirty="0"/>
              <a:t>A constructor can have zero or more parameters.</a:t>
            </a:r>
          </a:p>
          <a:p>
            <a:endParaRPr lang="en-US" dirty="0"/>
          </a:p>
          <a:p>
            <a:r>
              <a:rPr lang="en-US" dirty="0"/>
              <a:t>If the class does not define any constructor, a default constructor is provided by the compiler.</a:t>
            </a:r>
          </a:p>
          <a:p>
            <a:endParaRPr lang="en-US" dirty="0"/>
          </a:p>
          <a:p>
            <a:r>
              <a:rPr lang="en-US" dirty="0"/>
              <a:t>A class can have multiple constructors with different parameters, this is called constructor overloading.</a:t>
            </a:r>
          </a:p>
        </p:txBody>
      </p:sp>
    </p:spTree>
    <p:extLst>
      <p:ext uri="{BB962C8B-B14F-4D97-AF65-F5344CB8AC3E}">
        <p14:creationId xmlns:p14="http://schemas.microsoft.com/office/powerpoint/2010/main" val="16217523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32</TotalTime>
  <Words>725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Constructor</vt:lpstr>
      <vt:lpstr>Presentation contents</vt:lpstr>
      <vt:lpstr>What is constructor?</vt:lpstr>
      <vt:lpstr>Constructor Example:</vt:lpstr>
      <vt:lpstr>Constructor Example:</vt:lpstr>
      <vt:lpstr>What is constructor with types?</vt:lpstr>
      <vt:lpstr>What is constructor with types?</vt:lpstr>
      <vt:lpstr>What is constructor uses?</vt:lpstr>
      <vt:lpstr>What is constructor rules?</vt:lpstr>
      <vt:lpstr>What is constructor rules?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Fawad_Qaumi</dc:creator>
  <cp:lastModifiedBy>Fawad_Qaumi</cp:lastModifiedBy>
  <cp:revision>6</cp:revision>
  <dcterms:created xsi:type="dcterms:W3CDTF">2023-05-24T20:10:23Z</dcterms:created>
  <dcterms:modified xsi:type="dcterms:W3CDTF">2023-05-24T20:45:34Z</dcterms:modified>
</cp:coreProperties>
</file>