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1" r:id="rId2"/>
    <p:sldId id="272" r:id="rId3"/>
    <p:sldId id="273" r:id="rId4"/>
    <p:sldId id="277" r:id="rId5"/>
    <p:sldId id="318" r:id="rId6"/>
    <p:sldId id="321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F648A-DCFA-A843-A7D2-8DC236A44153}" v="2541" dt="2024-04-15T15:23:16.643"/>
    <p1510:client id="{2FDCDE2C-765A-1CCF-24AC-3FB717D76D4F}" v="8" dt="2024-04-15T03:24:48.730"/>
    <p1510:client id="{527F6098-6435-7742-B187-079CE1C60A09}" v="29" dt="2024-04-14T21:25:1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aolug3@uic.edu" TargetMode="External"/><Relationship Id="rId2" Type="http://schemas.openxmlformats.org/officeDocument/2006/relationships/hyperlink" Target="mailto:oolug4@uic.edu" TargetMode="External"/><Relationship Id="rId1" Type="http://schemas.openxmlformats.org/officeDocument/2006/relationships/hyperlink" Target="mailto:vsava3@uic.edu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aolug3@uic.edu" TargetMode="External"/><Relationship Id="rId2" Type="http://schemas.openxmlformats.org/officeDocument/2006/relationships/hyperlink" Target="mailto:oolug4@uic.edu" TargetMode="External"/><Relationship Id="rId1" Type="http://schemas.openxmlformats.org/officeDocument/2006/relationships/hyperlink" Target="mailto:vsava3@uic.ed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026F1-671F-4D86-829C-2380D34B2A93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6037E54-72D4-BB4B-9D62-7BC3B38BFB4A}">
      <dgm:prSet/>
      <dgm:spPr/>
      <dgm:t>
        <a:bodyPr/>
        <a:lstStyle/>
        <a:p>
          <a:r>
            <a:rPr lang="en-US" b="0" i="0" u="none" dirty="0"/>
            <a:t>Group # 52</a:t>
          </a:r>
          <a:endParaRPr lang="en-US" b="0" dirty="0"/>
        </a:p>
      </dgm:t>
    </dgm:pt>
    <dgm:pt modelId="{38DE821D-0758-1F4D-A79D-9F7921EE371F}" type="parTrans" cxnId="{A315DD53-B3AA-CF40-A166-51C89416024C}">
      <dgm:prSet/>
      <dgm:spPr/>
      <dgm:t>
        <a:bodyPr/>
        <a:lstStyle/>
        <a:p>
          <a:endParaRPr lang="en-US"/>
        </a:p>
      </dgm:t>
    </dgm:pt>
    <dgm:pt modelId="{AE22F09A-BF66-DA4F-AE9B-149F032753F5}" type="sibTrans" cxnId="{A315DD53-B3AA-CF40-A166-51C89416024C}">
      <dgm:prSet/>
      <dgm:spPr/>
      <dgm:t>
        <a:bodyPr/>
        <a:lstStyle/>
        <a:p>
          <a:endParaRPr lang="en-US"/>
        </a:p>
      </dgm:t>
    </dgm:pt>
    <dgm:pt modelId="{23E109E9-2A1F-134E-8E34-7275C3C0F1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Victor Savage –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 </a:t>
          </a:r>
          <a:r>
            <a:rPr lang="en-US" b="0" i="0" dirty="0">
              <a:hlinkClick xmlns:r="http://schemas.openxmlformats.org/officeDocument/2006/relationships" r:id="rId1"/>
            </a:rPr>
            <a:t>vsava3@uic.edu</a:t>
          </a:r>
          <a:endParaRPr lang="en-US" b="0" i="0" u="none" dirty="0"/>
        </a:p>
      </dgm:t>
    </dgm:pt>
    <dgm:pt modelId="{EFD353DA-315A-EB49-AE36-E9CC882F0541}" type="parTrans" cxnId="{165B8A65-8EEE-0E40-B79C-D245FAECFD37}">
      <dgm:prSet/>
      <dgm:spPr/>
      <dgm:t>
        <a:bodyPr/>
        <a:lstStyle/>
        <a:p>
          <a:endParaRPr lang="en-US"/>
        </a:p>
      </dgm:t>
    </dgm:pt>
    <dgm:pt modelId="{DDA8DC8F-620A-444C-876B-B505BC00BA93}" type="sibTrans" cxnId="{165B8A65-8EEE-0E40-B79C-D245FAECFD37}">
      <dgm:prSet/>
      <dgm:spPr/>
      <dgm:t>
        <a:bodyPr/>
        <a:lstStyle/>
        <a:p>
          <a:endParaRPr lang="en-US"/>
        </a:p>
      </dgm:t>
    </dgm:pt>
    <dgm:pt modelId="{43A841AF-2169-8243-8B0C-FB0213DCF4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Micah Olugbamila –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/>
            <a:t>  </a:t>
          </a:r>
          <a:r>
            <a:rPr lang="en-US" b="0" i="0">
              <a:hlinkClick xmlns:r="http://schemas.openxmlformats.org/officeDocument/2006/relationships" r:id="rId2"/>
            </a:rPr>
            <a:t>oolug4@uic.edu</a:t>
          </a:r>
          <a:endParaRPr lang="en-US" b="0" i="0" u="none"/>
        </a:p>
      </dgm:t>
    </dgm:pt>
    <dgm:pt modelId="{F668BE08-6345-4F40-82D5-66B15A33BB76}" type="parTrans" cxnId="{44F2607D-0CAD-5543-BF27-5A755C306AF1}">
      <dgm:prSet/>
      <dgm:spPr/>
      <dgm:t>
        <a:bodyPr/>
        <a:lstStyle/>
        <a:p>
          <a:endParaRPr lang="en-US"/>
        </a:p>
      </dgm:t>
    </dgm:pt>
    <dgm:pt modelId="{14F19134-CB9E-A940-94BC-E4E5FD4DAC48}" type="sibTrans" cxnId="{44F2607D-0CAD-5543-BF27-5A755C306AF1}">
      <dgm:prSet/>
      <dgm:spPr/>
      <dgm:t>
        <a:bodyPr/>
        <a:lstStyle/>
        <a:p>
          <a:endParaRPr lang="en-US"/>
        </a:p>
      </dgm:t>
    </dgm:pt>
    <dgm:pt modelId="{519E5BF3-131A-024D-8355-6C9C0F6E4FB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Maryann Olugbamila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/>
            <a:t> - </a:t>
          </a:r>
          <a:r>
            <a:rPr lang="en-US" b="0" i="0">
              <a:hlinkClick xmlns:r="http://schemas.openxmlformats.org/officeDocument/2006/relationships" r:id="rId3"/>
            </a:rPr>
            <a:t>aolug3@uic.edu</a:t>
          </a:r>
          <a:endParaRPr lang="en-US" b="0" i="0" u="none"/>
        </a:p>
      </dgm:t>
    </dgm:pt>
    <dgm:pt modelId="{214D0A12-6B3D-8648-A5DB-9EA960BFBEBD}" type="parTrans" cxnId="{A3CAE50D-409A-F04B-B2CA-E625E41C7ECE}">
      <dgm:prSet/>
      <dgm:spPr/>
      <dgm:t>
        <a:bodyPr/>
        <a:lstStyle/>
        <a:p>
          <a:endParaRPr lang="en-US"/>
        </a:p>
      </dgm:t>
    </dgm:pt>
    <dgm:pt modelId="{F55119B1-1C95-FC49-BDBB-995D12FC1725}" type="sibTrans" cxnId="{A3CAE50D-409A-F04B-B2CA-E625E41C7ECE}">
      <dgm:prSet/>
      <dgm:spPr/>
      <dgm:t>
        <a:bodyPr/>
        <a:lstStyle/>
        <a:p>
          <a:endParaRPr lang="en-US"/>
        </a:p>
      </dgm:t>
    </dgm:pt>
    <dgm:pt modelId="{A4753D9A-AD25-D54B-B749-D6FB3A707457}" type="pres">
      <dgm:prSet presAssocID="{4E0026F1-671F-4D86-829C-2380D34B2A93}" presName="vert0" presStyleCnt="0">
        <dgm:presLayoutVars>
          <dgm:dir/>
          <dgm:animOne val="branch"/>
          <dgm:animLvl val="lvl"/>
        </dgm:presLayoutVars>
      </dgm:prSet>
      <dgm:spPr/>
    </dgm:pt>
    <dgm:pt modelId="{F051FA49-2A3F-814D-A9D2-6A0FE791EE36}" type="pres">
      <dgm:prSet presAssocID="{C6037E54-72D4-BB4B-9D62-7BC3B38BFB4A}" presName="thickLine" presStyleLbl="alignNode1" presStyleIdx="0" presStyleCnt="4"/>
      <dgm:spPr/>
    </dgm:pt>
    <dgm:pt modelId="{27BECD5F-FFD6-B346-BDAD-4DEEAE1D8C39}" type="pres">
      <dgm:prSet presAssocID="{C6037E54-72D4-BB4B-9D62-7BC3B38BFB4A}" presName="horz1" presStyleCnt="0"/>
      <dgm:spPr/>
    </dgm:pt>
    <dgm:pt modelId="{9AF2CE55-F827-F643-9B52-4CF6E43C7CC0}" type="pres">
      <dgm:prSet presAssocID="{C6037E54-72D4-BB4B-9D62-7BC3B38BFB4A}" presName="tx1" presStyleLbl="revTx" presStyleIdx="0" presStyleCnt="4"/>
      <dgm:spPr/>
    </dgm:pt>
    <dgm:pt modelId="{8AF20E6B-3CE4-4948-BD39-C19A76A60FAF}" type="pres">
      <dgm:prSet presAssocID="{C6037E54-72D4-BB4B-9D62-7BC3B38BFB4A}" presName="vert1" presStyleCnt="0"/>
      <dgm:spPr/>
    </dgm:pt>
    <dgm:pt modelId="{5B97347F-83A0-DD4F-9B4E-F3A1350A19A6}" type="pres">
      <dgm:prSet presAssocID="{23E109E9-2A1F-134E-8E34-7275C3C0F105}" presName="thickLine" presStyleLbl="alignNode1" presStyleIdx="1" presStyleCnt="4"/>
      <dgm:spPr/>
    </dgm:pt>
    <dgm:pt modelId="{2B11B061-3BE4-D84F-B86B-7069472DBBCE}" type="pres">
      <dgm:prSet presAssocID="{23E109E9-2A1F-134E-8E34-7275C3C0F105}" presName="horz1" presStyleCnt="0"/>
      <dgm:spPr/>
    </dgm:pt>
    <dgm:pt modelId="{D3FD464A-0B4E-644C-A4B9-7850EC051F3E}" type="pres">
      <dgm:prSet presAssocID="{23E109E9-2A1F-134E-8E34-7275C3C0F105}" presName="tx1" presStyleLbl="revTx" presStyleIdx="1" presStyleCnt="4"/>
      <dgm:spPr/>
    </dgm:pt>
    <dgm:pt modelId="{DE568D4B-520D-D14D-9204-C402F53A9871}" type="pres">
      <dgm:prSet presAssocID="{23E109E9-2A1F-134E-8E34-7275C3C0F105}" presName="vert1" presStyleCnt="0"/>
      <dgm:spPr/>
    </dgm:pt>
    <dgm:pt modelId="{AD4A3E97-6F0B-A440-86D4-36476BA561EE}" type="pres">
      <dgm:prSet presAssocID="{43A841AF-2169-8243-8B0C-FB0213DCF4D3}" presName="thickLine" presStyleLbl="alignNode1" presStyleIdx="2" presStyleCnt="4"/>
      <dgm:spPr/>
    </dgm:pt>
    <dgm:pt modelId="{0EB425A1-0C7D-AE4C-AAF1-7BE70D2CA5C9}" type="pres">
      <dgm:prSet presAssocID="{43A841AF-2169-8243-8B0C-FB0213DCF4D3}" presName="horz1" presStyleCnt="0"/>
      <dgm:spPr/>
    </dgm:pt>
    <dgm:pt modelId="{4A17B60A-C861-FE45-86EF-33588F85B4E3}" type="pres">
      <dgm:prSet presAssocID="{43A841AF-2169-8243-8B0C-FB0213DCF4D3}" presName="tx1" presStyleLbl="revTx" presStyleIdx="2" presStyleCnt="4"/>
      <dgm:spPr/>
    </dgm:pt>
    <dgm:pt modelId="{803A1C6A-1590-7D4C-9266-5AA425987B4E}" type="pres">
      <dgm:prSet presAssocID="{43A841AF-2169-8243-8B0C-FB0213DCF4D3}" presName="vert1" presStyleCnt="0"/>
      <dgm:spPr/>
    </dgm:pt>
    <dgm:pt modelId="{3D323000-0E81-4843-A63B-DCA73D346ED1}" type="pres">
      <dgm:prSet presAssocID="{519E5BF3-131A-024D-8355-6C9C0F6E4FB8}" presName="thickLine" presStyleLbl="alignNode1" presStyleIdx="3" presStyleCnt="4"/>
      <dgm:spPr/>
    </dgm:pt>
    <dgm:pt modelId="{6C4DE2BD-0E89-C34F-962B-26C8A0CEF067}" type="pres">
      <dgm:prSet presAssocID="{519E5BF3-131A-024D-8355-6C9C0F6E4FB8}" presName="horz1" presStyleCnt="0"/>
      <dgm:spPr/>
    </dgm:pt>
    <dgm:pt modelId="{534C7B7D-2CAB-3640-9825-8B9840E8010A}" type="pres">
      <dgm:prSet presAssocID="{519E5BF3-131A-024D-8355-6C9C0F6E4FB8}" presName="tx1" presStyleLbl="revTx" presStyleIdx="3" presStyleCnt="4"/>
      <dgm:spPr/>
    </dgm:pt>
    <dgm:pt modelId="{607ABB2C-ED44-8647-9600-1633A770EA82}" type="pres">
      <dgm:prSet presAssocID="{519E5BF3-131A-024D-8355-6C9C0F6E4FB8}" presName="vert1" presStyleCnt="0"/>
      <dgm:spPr/>
    </dgm:pt>
  </dgm:ptLst>
  <dgm:cxnLst>
    <dgm:cxn modelId="{A3CAE50D-409A-F04B-B2CA-E625E41C7ECE}" srcId="{4E0026F1-671F-4D86-829C-2380D34B2A93}" destId="{519E5BF3-131A-024D-8355-6C9C0F6E4FB8}" srcOrd="3" destOrd="0" parTransId="{214D0A12-6B3D-8648-A5DB-9EA960BFBEBD}" sibTransId="{F55119B1-1C95-FC49-BDBB-995D12FC1725}"/>
    <dgm:cxn modelId="{0E686A13-B8CE-2C46-A926-D9BAC77B8FEF}" type="presOf" srcId="{519E5BF3-131A-024D-8355-6C9C0F6E4FB8}" destId="{534C7B7D-2CAB-3640-9825-8B9840E8010A}" srcOrd="0" destOrd="0" presId="urn:microsoft.com/office/officeart/2008/layout/LinedList"/>
    <dgm:cxn modelId="{3802DA40-3B71-5B40-9481-651EA89A80A9}" type="presOf" srcId="{4E0026F1-671F-4D86-829C-2380D34B2A93}" destId="{A4753D9A-AD25-D54B-B749-D6FB3A707457}" srcOrd="0" destOrd="0" presId="urn:microsoft.com/office/officeart/2008/layout/LinedList"/>
    <dgm:cxn modelId="{5616764B-5105-A944-BBA5-05628D3CE8A2}" type="presOf" srcId="{43A841AF-2169-8243-8B0C-FB0213DCF4D3}" destId="{4A17B60A-C861-FE45-86EF-33588F85B4E3}" srcOrd="0" destOrd="0" presId="urn:microsoft.com/office/officeart/2008/layout/LinedList"/>
    <dgm:cxn modelId="{A315DD53-B3AA-CF40-A166-51C89416024C}" srcId="{4E0026F1-671F-4D86-829C-2380D34B2A93}" destId="{C6037E54-72D4-BB4B-9D62-7BC3B38BFB4A}" srcOrd="0" destOrd="0" parTransId="{38DE821D-0758-1F4D-A79D-9F7921EE371F}" sibTransId="{AE22F09A-BF66-DA4F-AE9B-149F032753F5}"/>
    <dgm:cxn modelId="{165B8A65-8EEE-0E40-B79C-D245FAECFD37}" srcId="{4E0026F1-671F-4D86-829C-2380D34B2A93}" destId="{23E109E9-2A1F-134E-8E34-7275C3C0F105}" srcOrd="1" destOrd="0" parTransId="{EFD353DA-315A-EB49-AE36-E9CC882F0541}" sibTransId="{DDA8DC8F-620A-444C-876B-B505BC00BA93}"/>
    <dgm:cxn modelId="{DA763579-6BF2-DF46-8053-5F44FB8CFE21}" type="presOf" srcId="{23E109E9-2A1F-134E-8E34-7275C3C0F105}" destId="{D3FD464A-0B4E-644C-A4B9-7850EC051F3E}" srcOrd="0" destOrd="0" presId="urn:microsoft.com/office/officeart/2008/layout/LinedList"/>
    <dgm:cxn modelId="{44F2607D-0CAD-5543-BF27-5A755C306AF1}" srcId="{4E0026F1-671F-4D86-829C-2380D34B2A93}" destId="{43A841AF-2169-8243-8B0C-FB0213DCF4D3}" srcOrd="2" destOrd="0" parTransId="{F668BE08-6345-4F40-82D5-66B15A33BB76}" sibTransId="{14F19134-CB9E-A940-94BC-E4E5FD4DAC48}"/>
    <dgm:cxn modelId="{A27F23FC-58D2-3343-9C9F-848E00A8089F}" type="presOf" srcId="{C6037E54-72D4-BB4B-9D62-7BC3B38BFB4A}" destId="{9AF2CE55-F827-F643-9B52-4CF6E43C7CC0}" srcOrd="0" destOrd="0" presId="urn:microsoft.com/office/officeart/2008/layout/LinedList"/>
    <dgm:cxn modelId="{354715A0-757C-1C47-8F3A-8A2D7CD35A0F}" type="presParOf" srcId="{A4753D9A-AD25-D54B-B749-D6FB3A707457}" destId="{F051FA49-2A3F-814D-A9D2-6A0FE791EE36}" srcOrd="0" destOrd="0" presId="urn:microsoft.com/office/officeart/2008/layout/LinedList"/>
    <dgm:cxn modelId="{182CD7B3-E81D-C64F-939C-DE83A4269978}" type="presParOf" srcId="{A4753D9A-AD25-D54B-B749-D6FB3A707457}" destId="{27BECD5F-FFD6-B346-BDAD-4DEEAE1D8C39}" srcOrd="1" destOrd="0" presId="urn:microsoft.com/office/officeart/2008/layout/LinedList"/>
    <dgm:cxn modelId="{E4E75218-70F2-634C-B00B-0D3824056742}" type="presParOf" srcId="{27BECD5F-FFD6-B346-BDAD-4DEEAE1D8C39}" destId="{9AF2CE55-F827-F643-9B52-4CF6E43C7CC0}" srcOrd="0" destOrd="0" presId="urn:microsoft.com/office/officeart/2008/layout/LinedList"/>
    <dgm:cxn modelId="{C14EDBB3-149D-BC4D-A83B-2399D2556F32}" type="presParOf" srcId="{27BECD5F-FFD6-B346-BDAD-4DEEAE1D8C39}" destId="{8AF20E6B-3CE4-4948-BD39-C19A76A60FAF}" srcOrd="1" destOrd="0" presId="urn:microsoft.com/office/officeart/2008/layout/LinedList"/>
    <dgm:cxn modelId="{969FDFB4-C5EA-244C-968E-746092C33ECE}" type="presParOf" srcId="{A4753D9A-AD25-D54B-B749-D6FB3A707457}" destId="{5B97347F-83A0-DD4F-9B4E-F3A1350A19A6}" srcOrd="2" destOrd="0" presId="urn:microsoft.com/office/officeart/2008/layout/LinedList"/>
    <dgm:cxn modelId="{81216534-2438-4942-8525-F6DAF1269B37}" type="presParOf" srcId="{A4753D9A-AD25-D54B-B749-D6FB3A707457}" destId="{2B11B061-3BE4-D84F-B86B-7069472DBBCE}" srcOrd="3" destOrd="0" presId="urn:microsoft.com/office/officeart/2008/layout/LinedList"/>
    <dgm:cxn modelId="{91A71DAA-6FB1-8C4C-AD4A-75A7AC82ED44}" type="presParOf" srcId="{2B11B061-3BE4-D84F-B86B-7069472DBBCE}" destId="{D3FD464A-0B4E-644C-A4B9-7850EC051F3E}" srcOrd="0" destOrd="0" presId="urn:microsoft.com/office/officeart/2008/layout/LinedList"/>
    <dgm:cxn modelId="{01B95B6B-446D-4641-A0A1-ADF361BBDCAA}" type="presParOf" srcId="{2B11B061-3BE4-D84F-B86B-7069472DBBCE}" destId="{DE568D4B-520D-D14D-9204-C402F53A9871}" srcOrd="1" destOrd="0" presId="urn:microsoft.com/office/officeart/2008/layout/LinedList"/>
    <dgm:cxn modelId="{23044E57-6396-8542-AF43-DA1E9DE37A29}" type="presParOf" srcId="{A4753D9A-AD25-D54B-B749-D6FB3A707457}" destId="{AD4A3E97-6F0B-A440-86D4-36476BA561EE}" srcOrd="4" destOrd="0" presId="urn:microsoft.com/office/officeart/2008/layout/LinedList"/>
    <dgm:cxn modelId="{073EBDA2-0FD1-EC4F-82FE-669BBD5708E9}" type="presParOf" srcId="{A4753D9A-AD25-D54B-B749-D6FB3A707457}" destId="{0EB425A1-0C7D-AE4C-AAF1-7BE70D2CA5C9}" srcOrd="5" destOrd="0" presId="urn:microsoft.com/office/officeart/2008/layout/LinedList"/>
    <dgm:cxn modelId="{E3D4271B-A827-114F-B803-FE1CBCB8A2BE}" type="presParOf" srcId="{0EB425A1-0C7D-AE4C-AAF1-7BE70D2CA5C9}" destId="{4A17B60A-C861-FE45-86EF-33588F85B4E3}" srcOrd="0" destOrd="0" presId="urn:microsoft.com/office/officeart/2008/layout/LinedList"/>
    <dgm:cxn modelId="{5881A184-D719-F04C-B6D6-EECE53050997}" type="presParOf" srcId="{0EB425A1-0C7D-AE4C-AAF1-7BE70D2CA5C9}" destId="{803A1C6A-1590-7D4C-9266-5AA425987B4E}" srcOrd="1" destOrd="0" presId="urn:microsoft.com/office/officeart/2008/layout/LinedList"/>
    <dgm:cxn modelId="{9BF033CB-062F-3143-8F9A-5412D1836929}" type="presParOf" srcId="{A4753D9A-AD25-D54B-B749-D6FB3A707457}" destId="{3D323000-0E81-4843-A63B-DCA73D346ED1}" srcOrd="6" destOrd="0" presId="urn:microsoft.com/office/officeart/2008/layout/LinedList"/>
    <dgm:cxn modelId="{B4479C39-D17E-D14B-BF8D-577A9C70B101}" type="presParOf" srcId="{A4753D9A-AD25-D54B-B749-D6FB3A707457}" destId="{6C4DE2BD-0E89-C34F-962B-26C8A0CEF067}" srcOrd="7" destOrd="0" presId="urn:microsoft.com/office/officeart/2008/layout/LinedList"/>
    <dgm:cxn modelId="{7937239C-7B00-7649-8746-B828CC1637DC}" type="presParOf" srcId="{6C4DE2BD-0E89-C34F-962B-26C8A0CEF067}" destId="{534C7B7D-2CAB-3640-9825-8B9840E8010A}" srcOrd="0" destOrd="0" presId="urn:microsoft.com/office/officeart/2008/layout/LinedList"/>
    <dgm:cxn modelId="{35983995-4D2D-C34B-AA60-F3B6D9341E1D}" type="presParOf" srcId="{6C4DE2BD-0E89-C34F-962B-26C8A0CEF067}" destId="{607ABB2C-ED44-8647-9600-1633A770EA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D9EC7-A70E-4DD0-8A4B-1A7DEACE8767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625DCA6-94CA-4418-AB09-72EA58EA51C5}">
      <dgm:prSet/>
      <dgm:spPr/>
      <dgm:t>
        <a:bodyPr/>
        <a:lstStyle/>
        <a:p>
          <a:r>
            <a:rPr lang="en-US"/>
            <a:t>"The increasing need for enhanced security measures in personal and professional spaces led us to develop Deadlock."</a:t>
          </a:r>
        </a:p>
      </dgm:t>
    </dgm:pt>
    <dgm:pt modelId="{CB7704FF-04C6-4672-B030-BDFCD9E51724}" type="parTrans" cxnId="{C2683C00-6209-4E9E-A68E-8B5CD7B2FA5C}">
      <dgm:prSet/>
      <dgm:spPr/>
      <dgm:t>
        <a:bodyPr/>
        <a:lstStyle/>
        <a:p>
          <a:endParaRPr lang="en-US"/>
        </a:p>
      </dgm:t>
    </dgm:pt>
    <dgm:pt modelId="{25BA782D-D215-4BAD-832E-5D4A48F401DC}" type="sibTrans" cxnId="{C2683C00-6209-4E9E-A68E-8B5CD7B2FA5C}">
      <dgm:prSet/>
      <dgm:spPr/>
      <dgm:t>
        <a:bodyPr/>
        <a:lstStyle/>
        <a:p>
          <a:endParaRPr lang="en-US"/>
        </a:p>
      </dgm:t>
    </dgm:pt>
    <dgm:pt modelId="{C37CDD89-6479-42BD-AFEC-B0E96829C3F2}">
      <dgm:prSet/>
      <dgm:spPr/>
      <dgm:t>
        <a:bodyPr/>
        <a:lstStyle/>
        <a:p>
          <a:r>
            <a:rPr lang="en-US"/>
            <a:t>Objective: "We aimed to create a cost-effective, Arduino-based lock system that's easy to use yet highly secure."</a:t>
          </a:r>
        </a:p>
      </dgm:t>
    </dgm:pt>
    <dgm:pt modelId="{CE21AD1F-3C6E-4CED-ACAF-1437DB5945B9}" type="parTrans" cxnId="{330C5FCD-AFE8-4D5F-90CB-1A8C77A33B90}">
      <dgm:prSet/>
      <dgm:spPr/>
      <dgm:t>
        <a:bodyPr/>
        <a:lstStyle/>
        <a:p>
          <a:endParaRPr lang="en-US"/>
        </a:p>
      </dgm:t>
    </dgm:pt>
    <dgm:pt modelId="{9CB8846A-5F42-4AD2-AD02-D54379993FCD}" type="sibTrans" cxnId="{330C5FCD-AFE8-4D5F-90CB-1A8C77A33B90}">
      <dgm:prSet/>
      <dgm:spPr/>
      <dgm:t>
        <a:bodyPr/>
        <a:lstStyle/>
        <a:p>
          <a:endParaRPr lang="en-US"/>
        </a:p>
      </dgm:t>
    </dgm:pt>
    <dgm:pt modelId="{7B279BE3-3E54-4203-9DC1-698E0587FACE}">
      <dgm:prSet/>
      <dgm:spPr/>
      <dgm:t>
        <a:bodyPr/>
        <a:lstStyle/>
        <a:p>
          <a:r>
            <a:rPr lang="en-US"/>
            <a:t>Significance: "Dual authentication stands out by providing an additional layer of security, setting a new standard for safe locks."</a:t>
          </a:r>
        </a:p>
      </dgm:t>
    </dgm:pt>
    <dgm:pt modelId="{FC326F69-837C-40C3-832D-DF5F52B75BD3}" type="parTrans" cxnId="{1D0D56D8-562C-481E-B20E-C71BFC5D3C70}">
      <dgm:prSet/>
      <dgm:spPr/>
      <dgm:t>
        <a:bodyPr/>
        <a:lstStyle/>
        <a:p>
          <a:endParaRPr lang="en-US"/>
        </a:p>
      </dgm:t>
    </dgm:pt>
    <dgm:pt modelId="{A4A862C4-AE44-41D9-A7B1-C26998AF5218}" type="sibTrans" cxnId="{1D0D56D8-562C-481E-B20E-C71BFC5D3C70}">
      <dgm:prSet/>
      <dgm:spPr/>
      <dgm:t>
        <a:bodyPr/>
        <a:lstStyle/>
        <a:p>
          <a:endParaRPr lang="en-US"/>
        </a:p>
      </dgm:t>
    </dgm:pt>
    <dgm:pt modelId="{F1F22A68-3BB9-7648-8B5E-82294BE881E5}" type="pres">
      <dgm:prSet presAssocID="{4B4D9EC7-A70E-4DD0-8A4B-1A7DEACE8767}" presName="vert0" presStyleCnt="0">
        <dgm:presLayoutVars>
          <dgm:dir/>
          <dgm:animOne val="branch"/>
          <dgm:animLvl val="lvl"/>
        </dgm:presLayoutVars>
      </dgm:prSet>
      <dgm:spPr/>
    </dgm:pt>
    <dgm:pt modelId="{26C83FD4-93D0-6247-8926-4B632525A88C}" type="pres">
      <dgm:prSet presAssocID="{1625DCA6-94CA-4418-AB09-72EA58EA51C5}" presName="thickLine" presStyleLbl="alignNode1" presStyleIdx="0" presStyleCnt="3"/>
      <dgm:spPr/>
    </dgm:pt>
    <dgm:pt modelId="{F93B6BB6-A7B7-534C-9862-E7528E9734E1}" type="pres">
      <dgm:prSet presAssocID="{1625DCA6-94CA-4418-AB09-72EA58EA51C5}" presName="horz1" presStyleCnt="0"/>
      <dgm:spPr/>
    </dgm:pt>
    <dgm:pt modelId="{7C95CB29-426B-0549-9E67-EBCF636BC3BA}" type="pres">
      <dgm:prSet presAssocID="{1625DCA6-94CA-4418-AB09-72EA58EA51C5}" presName="tx1" presStyleLbl="revTx" presStyleIdx="0" presStyleCnt="3"/>
      <dgm:spPr/>
    </dgm:pt>
    <dgm:pt modelId="{4098D279-CEE0-2540-91A0-FD055E56E05C}" type="pres">
      <dgm:prSet presAssocID="{1625DCA6-94CA-4418-AB09-72EA58EA51C5}" presName="vert1" presStyleCnt="0"/>
      <dgm:spPr/>
    </dgm:pt>
    <dgm:pt modelId="{DABC6905-C68B-3047-A027-295C34AA6FEF}" type="pres">
      <dgm:prSet presAssocID="{C37CDD89-6479-42BD-AFEC-B0E96829C3F2}" presName="thickLine" presStyleLbl="alignNode1" presStyleIdx="1" presStyleCnt="3"/>
      <dgm:spPr/>
    </dgm:pt>
    <dgm:pt modelId="{038658BC-4921-2641-91C4-F5C580ED8ACF}" type="pres">
      <dgm:prSet presAssocID="{C37CDD89-6479-42BD-AFEC-B0E96829C3F2}" presName="horz1" presStyleCnt="0"/>
      <dgm:spPr/>
    </dgm:pt>
    <dgm:pt modelId="{4BE68008-6D3E-B74B-AE28-AFC1D0A72162}" type="pres">
      <dgm:prSet presAssocID="{C37CDD89-6479-42BD-AFEC-B0E96829C3F2}" presName="tx1" presStyleLbl="revTx" presStyleIdx="1" presStyleCnt="3"/>
      <dgm:spPr/>
    </dgm:pt>
    <dgm:pt modelId="{9FA71FD9-E187-D646-990A-F79C77A99626}" type="pres">
      <dgm:prSet presAssocID="{C37CDD89-6479-42BD-AFEC-B0E96829C3F2}" presName="vert1" presStyleCnt="0"/>
      <dgm:spPr/>
    </dgm:pt>
    <dgm:pt modelId="{DA486802-8570-4245-B7C9-807C13BCAC64}" type="pres">
      <dgm:prSet presAssocID="{7B279BE3-3E54-4203-9DC1-698E0587FACE}" presName="thickLine" presStyleLbl="alignNode1" presStyleIdx="2" presStyleCnt="3"/>
      <dgm:spPr/>
    </dgm:pt>
    <dgm:pt modelId="{723D6BE9-A763-4845-9EE4-22EEF9907B26}" type="pres">
      <dgm:prSet presAssocID="{7B279BE3-3E54-4203-9DC1-698E0587FACE}" presName="horz1" presStyleCnt="0"/>
      <dgm:spPr/>
    </dgm:pt>
    <dgm:pt modelId="{C9278CB3-EE53-274A-ACBB-921662A1090D}" type="pres">
      <dgm:prSet presAssocID="{7B279BE3-3E54-4203-9DC1-698E0587FACE}" presName="tx1" presStyleLbl="revTx" presStyleIdx="2" presStyleCnt="3"/>
      <dgm:spPr/>
    </dgm:pt>
    <dgm:pt modelId="{1FE3C02B-F6F4-6F45-986F-AE0B520B32C7}" type="pres">
      <dgm:prSet presAssocID="{7B279BE3-3E54-4203-9DC1-698E0587FACE}" presName="vert1" presStyleCnt="0"/>
      <dgm:spPr/>
    </dgm:pt>
  </dgm:ptLst>
  <dgm:cxnLst>
    <dgm:cxn modelId="{C2683C00-6209-4E9E-A68E-8B5CD7B2FA5C}" srcId="{4B4D9EC7-A70E-4DD0-8A4B-1A7DEACE8767}" destId="{1625DCA6-94CA-4418-AB09-72EA58EA51C5}" srcOrd="0" destOrd="0" parTransId="{CB7704FF-04C6-4672-B030-BDFCD9E51724}" sibTransId="{25BA782D-D215-4BAD-832E-5D4A48F401DC}"/>
    <dgm:cxn modelId="{EC338254-39D2-E040-A98E-E2E9CC2B1A99}" type="presOf" srcId="{7B279BE3-3E54-4203-9DC1-698E0587FACE}" destId="{C9278CB3-EE53-274A-ACBB-921662A1090D}" srcOrd="0" destOrd="0" presId="urn:microsoft.com/office/officeart/2008/layout/LinedList"/>
    <dgm:cxn modelId="{2D5CD787-D9C9-ED47-BD9E-E0CF05C13EA0}" type="presOf" srcId="{4B4D9EC7-A70E-4DD0-8A4B-1A7DEACE8767}" destId="{F1F22A68-3BB9-7648-8B5E-82294BE881E5}" srcOrd="0" destOrd="0" presId="urn:microsoft.com/office/officeart/2008/layout/LinedList"/>
    <dgm:cxn modelId="{5059D78F-B1CF-FB41-951C-E6B2B6B03931}" type="presOf" srcId="{1625DCA6-94CA-4418-AB09-72EA58EA51C5}" destId="{7C95CB29-426B-0549-9E67-EBCF636BC3BA}" srcOrd="0" destOrd="0" presId="urn:microsoft.com/office/officeart/2008/layout/LinedList"/>
    <dgm:cxn modelId="{82F486A4-57DD-A94F-A256-207A508F29B4}" type="presOf" srcId="{C37CDD89-6479-42BD-AFEC-B0E96829C3F2}" destId="{4BE68008-6D3E-B74B-AE28-AFC1D0A72162}" srcOrd="0" destOrd="0" presId="urn:microsoft.com/office/officeart/2008/layout/LinedList"/>
    <dgm:cxn modelId="{330C5FCD-AFE8-4D5F-90CB-1A8C77A33B90}" srcId="{4B4D9EC7-A70E-4DD0-8A4B-1A7DEACE8767}" destId="{C37CDD89-6479-42BD-AFEC-B0E96829C3F2}" srcOrd="1" destOrd="0" parTransId="{CE21AD1F-3C6E-4CED-ACAF-1437DB5945B9}" sibTransId="{9CB8846A-5F42-4AD2-AD02-D54379993FCD}"/>
    <dgm:cxn modelId="{1D0D56D8-562C-481E-B20E-C71BFC5D3C70}" srcId="{4B4D9EC7-A70E-4DD0-8A4B-1A7DEACE8767}" destId="{7B279BE3-3E54-4203-9DC1-698E0587FACE}" srcOrd="2" destOrd="0" parTransId="{FC326F69-837C-40C3-832D-DF5F52B75BD3}" sibTransId="{A4A862C4-AE44-41D9-A7B1-C26998AF5218}"/>
    <dgm:cxn modelId="{76C89D52-CD7E-A245-A614-1EAD400C5E71}" type="presParOf" srcId="{F1F22A68-3BB9-7648-8B5E-82294BE881E5}" destId="{26C83FD4-93D0-6247-8926-4B632525A88C}" srcOrd="0" destOrd="0" presId="urn:microsoft.com/office/officeart/2008/layout/LinedList"/>
    <dgm:cxn modelId="{FEDAA832-D5B8-E14B-BBD3-2202AA3B3637}" type="presParOf" srcId="{F1F22A68-3BB9-7648-8B5E-82294BE881E5}" destId="{F93B6BB6-A7B7-534C-9862-E7528E9734E1}" srcOrd="1" destOrd="0" presId="urn:microsoft.com/office/officeart/2008/layout/LinedList"/>
    <dgm:cxn modelId="{BB94883D-E392-F34C-8D75-E6B544DF00CA}" type="presParOf" srcId="{F93B6BB6-A7B7-534C-9862-E7528E9734E1}" destId="{7C95CB29-426B-0549-9E67-EBCF636BC3BA}" srcOrd="0" destOrd="0" presId="urn:microsoft.com/office/officeart/2008/layout/LinedList"/>
    <dgm:cxn modelId="{53D6092D-529E-3F49-9707-0FC14A31E2D7}" type="presParOf" srcId="{F93B6BB6-A7B7-534C-9862-E7528E9734E1}" destId="{4098D279-CEE0-2540-91A0-FD055E56E05C}" srcOrd="1" destOrd="0" presId="urn:microsoft.com/office/officeart/2008/layout/LinedList"/>
    <dgm:cxn modelId="{2B7F9173-E03A-EA43-948C-DEA3C1CCA31E}" type="presParOf" srcId="{F1F22A68-3BB9-7648-8B5E-82294BE881E5}" destId="{DABC6905-C68B-3047-A027-295C34AA6FEF}" srcOrd="2" destOrd="0" presId="urn:microsoft.com/office/officeart/2008/layout/LinedList"/>
    <dgm:cxn modelId="{846657BF-B62A-3A4C-B71B-C514A3DC2EA8}" type="presParOf" srcId="{F1F22A68-3BB9-7648-8B5E-82294BE881E5}" destId="{038658BC-4921-2641-91C4-F5C580ED8ACF}" srcOrd="3" destOrd="0" presId="urn:microsoft.com/office/officeart/2008/layout/LinedList"/>
    <dgm:cxn modelId="{F1F6A29A-12EB-9C4D-89AB-2914DB1F0DB6}" type="presParOf" srcId="{038658BC-4921-2641-91C4-F5C580ED8ACF}" destId="{4BE68008-6D3E-B74B-AE28-AFC1D0A72162}" srcOrd="0" destOrd="0" presId="urn:microsoft.com/office/officeart/2008/layout/LinedList"/>
    <dgm:cxn modelId="{DB17AF82-3581-2D46-99A9-E699D143DA53}" type="presParOf" srcId="{038658BC-4921-2641-91C4-F5C580ED8ACF}" destId="{9FA71FD9-E187-D646-990A-F79C77A99626}" srcOrd="1" destOrd="0" presId="urn:microsoft.com/office/officeart/2008/layout/LinedList"/>
    <dgm:cxn modelId="{CC53F049-E512-B44E-9D05-8D93B9DC08BF}" type="presParOf" srcId="{F1F22A68-3BB9-7648-8B5E-82294BE881E5}" destId="{DA486802-8570-4245-B7C9-807C13BCAC64}" srcOrd="4" destOrd="0" presId="urn:microsoft.com/office/officeart/2008/layout/LinedList"/>
    <dgm:cxn modelId="{E222EAFC-1DB7-D74D-89AB-42BC46AF2C3B}" type="presParOf" srcId="{F1F22A68-3BB9-7648-8B5E-82294BE881E5}" destId="{723D6BE9-A763-4845-9EE4-22EEF9907B26}" srcOrd="5" destOrd="0" presId="urn:microsoft.com/office/officeart/2008/layout/LinedList"/>
    <dgm:cxn modelId="{C3ADCD2D-E3A4-004B-84F1-7B6A438F9BD2}" type="presParOf" srcId="{723D6BE9-A763-4845-9EE4-22EEF9907B26}" destId="{C9278CB3-EE53-274A-ACBB-921662A1090D}" srcOrd="0" destOrd="0" presId="urn:microsoft.com/office/officeart/2008/layout/LinedList"/>
    <dgm:cxn modelId="{673A8A2A-D8FF-294F-B728-50D9758B66F0}" type="presParOf" srcId="{723D6BE9-A763-4845-9EE4-22EEF9907B26}" destId="{1FE3C02B-F6F4-6F45-986F-AE0B520B32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3C1079-939E-41D9-8523-9A39ACCFF11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180E2-0FD3-4D80-94AB-73332A73E4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DUAL Authentication mechanism with keypad and fingerprint Security</a:t>
          </a:r>
        </a:p>
      </dgm:t>
    </dgm:pt>
    <dgm:pt modelId="{9658F7B4-C675-451F-A469-BDD3B6D2D09E}" type="parTrans" cxnId="{07FD388D-F71F-4EC2-9B31-4F858EB2E0E8}">
      <dgm:prSet/>
      <dgm:spPr/>
      <dgm:t>
        <a:bodyPr/>
        <a:lstStyle/>
        <a:p>
          <a:endParaRPr lang="en-US"/>
        </a:p>
      </dgm:t>
    </dgm:pt>
    <dgm:pt modelId="{C36485BE-2EDB-46D2-A067-644075FDAB96}" type="sibTrans" cxnId="{07FD388D-F71F-4EC2-9B31-4F858EB2E0E8}">
      <dgm:prSet/>
      <dgm:spPr/>
      <dgm:t>
        <a:bodyPr/>
        <a:lstStyle/>
        <a:p>
          <a:endParaRPr lang="en-US"/>
        </a:p>
      </dgm:t>
    </dgm:pt>
    <dgm:pt modelId="{DF61EA0D-BA41-46B1-9612-115EED51A7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Friendly interface</a:t>
          </a:r>
        </a:p>
      </dgm:t>
    </dgm:pt>
    <dgm:pt modelId="{4327B5F2-81EE-480C-B7E4-A75566FFA44C}" type="parTrans" cxnId="{1D951766-5B3E-4BB8-A00F-56D1549A4037}">
      <dgm:prSet/>
      <dgm:spPr/>
      <dgm:t>
        <a:bodyPr/>
        <a:lstStyle/>
        <a:p>
          <a:endParaRPr lang="en-US"/>
        </a:p>
      </dgm:t>
    </dgm:pt>
    <dgm:pt modelId="{2E418510-57E6-499F-95DF-AF5613E6F9E7}" type="sibTrans" cxnId="{1D951766-5B3E-4BB8-A00F-56D1549A4037}">
      <dgm:prSet/>
      <dgm:spPr/>
      <dgm:t>
        <a:bodyPr/>
        <a:lstStyle/>
        <a:p>
          <a:endParaRPr lang="en-US"/>
        </a:p>
      </dgm:t>
    </dgm:pt>
    <dgm:pt modelId="{B62A714C-4E6F-4041-A263-8441F28E4C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I2C Communication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09B23DAC-81ED-7D47-9991-4BAFBFA5AF5B}" type="parTrans" cxnId="{A1DA0672-4FB5-8F46-A1E5-7026CFAEB2CD}">
      <dgm:prSet/>
      <dgm:spPr/>
      <dgm:t>
        <a:bodyPr/>
        <a:lstStyle/>
        <a:p>
          <a:endParaRPr lang="en-US"/>
        </a:p>
      </dgm:t>
    </dgm:pt>
    <dgm:pt modelId="{3B3637C3-82C3-9345-A4F8-4CCA42CCB6B2}" type="sibTrans" cxnId="{A1DA0672-4FB5-8F46-A1E5-7026CFAEB2CD}">
      <dgm:prSet/>
      <dgm:spPr/>
      <dgm:t>
        <a:bodyPr/>
        <a:lstStyle/>
        <a:p>
          <a:endParaRPr lang="en-US"/>
        </a:p>
      </dgm:t>
    </dgm:pt>
    <dgm:pt modelId="{C4D9A58A-0ACD-4A74-A4A0-00F064919F47}" type="pres">
      <dgm:prSet presAssocID="{FF3C1079-939E-41D9-8523-9A39ACCFF11A}" presName="root" presStyleCnt="0">
        <dgm:presLayoutVars>
          <dgm:dir/>
          <dgm:resizeHandles val="exact"/>
        </dgm:presLayoutVars>
      </dgm:prSet>
      <dgm:spPr/>
    </dgm:pt>
    <dgm:pt modelId="{24F28B59-D3E3-41E2-8713-4ECED62FAE50}" type="pres">
      <dgm:prSet presAssocID="{9EA180E2-0FD3-4D80-94AB-73332A73E420}" presName="compNode" presStyleCnt="0"/>
      <dgm:spPr/>
    </dgm:pt>
    <dgm:pt modelId="{6DD32D59-EC1A-4FFA-9C4F-72B4BC963964}" type="pres">
      <dgm:prSet presAssocID="{9EA180E2-0FD3-4D80-94AB-73332A73E420}" presName="iconBgRect" presStyleLbl="bgShp" presStyleIdx="0" presStyleCnt="3"/>
      <dgm:spPr/>
    </dgm:pt>
    <dgm:pt modelId="{65531F37-C106-4457-B365-6B52315F88E9}" type="pres">
      <dgm:prSet presAssocID="{9EA180E2-0FD3-4D80-94AB-73332A73E4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70615FA-C71D-4DED-885F-64D49DEF6CB8}" type="pres">
      <dgm:prSet presAssocID="{9EA180E2-0FD3-4D80-94AB-73332A73E420}" presName="spaceRect" presStyleCnt="0"/>
      <dgm:spPr/>
    </dgm:pt>
    <dgm:pt modelId="{35FEEBC8-7BC5-45F5-B312-EAD81452847F}" type="pres">
      <dgm:prSet presAssocID="{9EA180E2-0FD3-4D80-94AB-73332A73E420}" presName="textRect" presStyleLbl="revTx" presStyleIdx="0" presStyleCnt="3">
        <dgm:presLayoutVars>
          <dgm:chMax val="1"/>
          <dgm:chPref val="1"/>
        </dgm:presLayoutVars>
      </dgm:prSet>
      <dgm:spPr/>
    </dgm:pt>
    <dgm:pt modelId="{9B157039-FC9F-423A-90C7-8F6171E58A1A}" type="pres">
      <dgm:prSet presAssocID="{C36485BE-2EDB-46D2-A067-644075FDAB96}" presName="sibTrans" presStyleCnt="0"/>
      <dgm:spPr/>
    </dgm:pt>
    <dgm:pt modelId="{D209318D-6ED6-4A45-951E-212B22BA852D}" type="pres">
      <dgm:prSet presAssocID="{DF61EA0D-BA41-46B1-9612-115EED51A788}" presName="compNode" presStyleCnt="0"/>
      <dgm:spPr/>
    </dgm:pt>
    <dgm:pt modelId="{79E40246-168F-4C09-A0AC-772140E3BC3F}" type="pres">
      <dgm:prSet presAssocID="{DF61EA0D-BA41-46B1-9612-115EED51A788}" presName="iconBgRect" presStyleLbl="bgShp" presStyleIdx="1" presStyleCnt="3"/>
      <dgm:spPr/>
    </dgm:pt>
    <dgm:pt modelId="{F63A8395-0A98-4A4C-84C9-D2531276391F}" type="pres">
      <dgm:prSet presAssocID="{DF61EA0D-BA41-46B1-9612-115EED51A7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7F4FC04-D420-4DD8-B637-CB5212502968}" type="pres">
      <dgm:prSet presAssocID="{DF61EA0D-BA41-46B1-9612-115EED51A788}" presName="spaceRect" presStyleCnt="0"/>
      <dgm:spPr/>
    </dgm:pt>
    <dgm:pt modelId="{0695A124-1D75-4A96-86B1-26B83BA1FB3B}" type="pres">
      <dgm:prSet presAssocID="{DF61EA0D-BA41-46B1-9612-115EED51A788}" presName="textRect" presStyleLbl="revTx" presStyleIdx="1" presStyleCnt="3">
        <dgm:presLayoutVars>
          <dgm:chMax val="1"/>
          <dgm:chPref val="1"/>
        </dgm:presLayoutVars>
      </dgm:prSet>
      <dgm:spPr/>
    </dgm:pt>
    <dgm:pt modelId="{B0F7FC0B-B7DC-8E4E-804D-D0A379414DCA}" type="pres">
      <dgm:prSet presAssocID="{2E418510-57E6-499F-95DF-AF5613E6F9E7}" presName="sibTrans" presStyleCnt="0"/>
      <dgm:spPr/>
    </dgm:pt>
    <dgm:pt modelId="{E8C9D9E1-1F06-8849-AFF5-58C9D455EBFF}" type="pres">
      <dgm:prSet presAssocID="{B62A714C-4E6F-4041-A263-8441F28E4C67}" presName="compNode" presStyleCnt="0"/>
      <dgm:spPr/>
    </dgm:pt>
    <dgm:pt modelId="{63B74DCF-52AA-204C-BDE4-020AEC8B7B1D}" type="pres">
      <dgm:prSet presAssocID="{B62A714C-4E6F-4041-A263-8441F28E4C67}" presName="iconBgRect" presStyleLbl="bgShp" presStyleIdx="2" presStyleCnt="3"/>
      <dgm:spPr/>
    </dgm:pt>
    <dgm:pt modelId="{678805BD-916B-D44A-99DF-330C0E3D4C2A}" type="pres">
      <dgm:prSet presAssocID="{B62A714C-4E6F-4041-A263-8441F28E4C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0E9B1E21-1F4A-4747-AB0A-1ECF530B1B30}" type="pres">
      <dgm:prSet presAssocID="{B62A714C-4E6F-4041-A263-8441F28E4C67}" presName="spaceRect" presStyleCnt="0"/>
      <dgm:spPr/>
    </dgm:pt>
    <dgm:pt modelId="{708AC2A4-1D99-AC4A-9DD5-C38D58FFDB3E}" type="pres">
      <dgm:prSet presAssocID="{B62A714C-4E6F-4041-A263-8441F28E4C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741E33-162D-E440-AF54-AADF4B8E5871}" type="presOf" srcId="{B62A714C-4E6F-4041-A263-8441F28E4C67}" destId="{708AC2A4-1D99-AC4A-9DD5-C38D58FFDB3E}" srcOrd="0" destOrd="0" presId="urn:microsoft.com/office/officeart/2018/5/layout/IconCircleLabelList"/>
    <dgm:cxn modelId="{1D951766-5B3E-4BB8-A00F-56D1549A4037}" srcId="{FF3C1079-939E-41D9-8523-9A39ACCFF11A}" destId="{DF61EA0D-BA41-46B1-9612-115EED51A788}" srcOrd="1" destOrd="0" parTransId="{4327B5F2-81EE-480C-B7E4-A75566FFA44C}" sibTransId="{2E418510-57E6-499F-95DF-AF5613E6F9E7}"/>
    <dgm:cxn modelId="{A1DA0672-4FB5-8F46-A1E5-7026CFAEB2CD}" srcId="{FF3C1079-939E-41D9-8523-9A39ACCFF11A}" destId="{B62A714C-4E6F-4041-A263-8441F28E4C67}" srcOrd="2" destOrd="0" parTransId="{09B23DAC-81ED-7D47-9991-4BAFBFA5AF5B}" sibTransId="{3B3637C3-82C3-9345-A4F8-4CCA42CCB6B2}"/>
    <dgm:cxn modelId="{76AE0080-F1FD-4A7F-86E2-D27C41633081}" type="presOf" srcId="{9EA180E2-0FD3-4D80-94AB-73332A73E420}" destId="{35FEEBC8-7BC5-45F5-B312-EAD81452847F}" srcOrd="0" destOrd="0" presId="urn:microsoft.com/office/officeart/2018/5/layout/IconCircleLabelList"/>
    <dgm:cxn modelId="{07FD388D-F71F-4EC2-9B31-4F858EB2E0E8}" srcId="{FF3C1079-939E-41D9-8523-9A39ACCFF11A}" destId="{9EA180E2-0FD3-4D80-94AB-73332A73E420}" srcOrd="0" destOrd="0" parTransId="{9658F7B4-C675-451F-A469-BDD3B6D2D09E}" sibTransId="{C36485BE-2EDB-46D2-A067-644075FDAB96}"/>
    <dgm:cxn modelId="{2523ECC5-F3F0-4482-A5DE-89CE563080DE}" type="presOf" srcId="{DF61EA0D-BA41-46B1-9612-115EED51A788}" destId="{0695A124-1D75-4A96-86B1-26B83BA1FB3B}" srcOrd="0" destOrd="0" presId="urn:microsoft.com/office/officeart/2018/5/layout/IconCircleLabelList"/>
    <dgm:cxn modelId="{0AA2FEDA-22A6-4981-87D1-BB5BF8DC6727}" type="presOf" srcId="{FF3C1079-939E-41D9-8523-9A39ACCFF11A}" destId="{C4D9A58A-0ACD-4A74-A4A0-00F064919F47}" srcOrd="0" destOrd="0" presId="urn:microsoft.com/office/officeart/2018/5/layout/IconCircleLabelList"/>
    <dgm:cxn modelId="{2C50E97A-C3DF-43C6-8C68-71A2EEE6EFBA}" type="presParOf" srcId="{C4D9A58A-0ACD-4A74-A4A0-00F064919F47}" destId="{24F28B59-D3E3-41E2-8713-4ECED62FAE50}" srcOrd="0" destOrd="0" presId="urn:microsoft.com/office/officeart/2018/5/layout/IconCircleLabelList"/>
    <dgm:cxn modelId="{B5A754C2-6FAD-4893-9EF4-C86E3C98DD25}" type="presParOf" srcId="{24F28B59-D3E3-41E2-8713-4ECED62FAE50}" destId="{6DD32D59-EC1A-4FFA-9C4F-72B4BC963964}" srcOrd="0" destOrd="0" presId="urn:microsoft.com/office/officeart/2018/5/layout/IconCircleLabelList"/>
    <dgm:cxn modelId="{2A9F09D2-51C8-44CD-BB97-A2F918E40463}" type="presParOf" srcId="{24F28B59-D3E3-41E2-8713-4ECED62FAE50}" destId="{65531F37-C106-4457-B365-6B52315F88E9}" srcOrd="1" destOrd="0" presId="urn:microsoft.com/office/officeart/2018/5/layout/IconCircleLabelList"/>
    <dgm:cxn modelId="{EC41376C-7F2B-4934-B2A9-40E403BAFF78}" type="presParOf" srcId="{24F28B59-D3E3-41E2-8713-4ECED62FAE50}" destId="{C70615FA-C71D-4DED-885F-64D49DEF6CB8}" srcOrd="2" destOrd="0" presId="urn:microsoft.com/office/officeart/2018/5/layout/IconCircleLabelList"/>
    <dgm:cxn modelId="{395A550A-30FC-4B39-BB17-E5F3814940F1}" type="presParOf" srcId="{24F28B59-D3E3-41E2-8713-4ECED62FAE50}" destId="{35FEEBC8-7BC5-45F5-B312-EAD81452847F}" srcOrd="3" destOrd="0" presId="urn:microsoft.com/office/officeart/2018/5/layout/IconCircleLabelList"/>
    <dgm:cxn modelId="{1170D04B-6050-469C-A75C-E90A23B6C45A}" type="presParOf" srcId="{C4D9A58A-0ACD-4A74-A4A0-00F064919F47}" destId="{9B157039-FC9F-423A-90C7-8F6171E58A1A}" srcOrd="1" destOrd="0" presId="urn:microsoft.com/office/officeart/2018/5/layout/IconCircleLabelList"/>
    <dgm:cxn modelId="{09E4FBC5-9B04-4B26-AC75-07D4461F2ED5}" type="presParOf" srcId="{C4D9A58A-0ACD-4A74-A4A0-00F064919F47}" destId="{D209318D-6ED6-4A45-951E-212B22BA852D}" srcOrd="2" destOrd="0" presId="urn:microsoft.com/office/officeart/2018/5/layout/IconCircleLabelList"/>
    <dgm:cxn modelId="{52EBE946-C81A-4AF7-93F6-6CC9130BBB32}" type="presParOf" srcId="{D209318D-6ED6-4A45-951E-212B22BA852D}" destId="{79E40246-168F-4C09-A0AC-772140E3BC3F}" srcOrd="0" destOrd="0" presId="urn:microsoft.com/office/officeart/2018/5/layout/IconCircleLabelList"/>
    <dgm:cxn modelId="{183D642A-5684-4B22-8F22-8A2038183E5E}" type="presParOf" srcId="{D209318D-6ED6-4A45-951E-212B22BA852D}" destId="{F63A8395-0A98-4A4C-84C9-D2531276391F}" srcOrd="1" destOrd="0" presId="urn:microsoft.com/office/officeart/2018/5/layout/IconCircleLabelList"/>
    <dgm:cxn modelId="{4597DEB1-BBF0-406F-AF3E-B7ABBE878223}" type="presParOf" srcId="{D209318D-6ED6-4A45-951E-212B22BA852D}" destId="{B7F4FC04-D420-4DD8-B637-CB5212502968}" srcOrd="2" destOrd="0" presId="urn:microsoft.com/office/officeart/2018/5/layout/IconCircleLabelList"/>
    <dgm:cxn modelId="{3919041C-AF33-4763-B3B0-28D5C34FBC78}" type="presParOf" srcId="{D209318D-6ED6-4A45-951E-212B22BA852D}" destId="{0695A124-1D75-4A96-86B1-26B83BA1FB3B}" srcOrd="3" destOrd="0" presId="urn:microsoft.com/office/officeart/2018/5/layout/IconCircleLabelList"/>
    <dgm:cxn modelId="{F925E08B-BECF-AC49-BB9F-A12C54AE225D}" type="presParOf" srcId="{C4D9A58A-0ACD-4A74-A4A0-00F064919F47}" destId="{B0F7FC0B-B7DC-8E4E-804D-D0A379414DCA}" srcOrd="3" destOrd="0" presId="urn:microsoft.com/office/officeart/2018/5/layout/IconCircleLabelList"/>
    <dgm:cxn modelId="{A4580D68-D37F-504F-8CBD-2EE7566AE016}" type="presParOf" srcId="{C4D9A58A-0ACD-4A74-A4A0-00F064919F47}" destId="{E8C9D9E1-1F06-8849-AFF5-58C9D455EBFF}" srcOrd="4" destOrd="0" presId="urn:microsoft.com/office/officeart/2018/5/layout/IconCircleLabelList"/>
    <dgm:cxn modelId="{2331A178-1FA6-F24B-AF6A-2861F1AEBFE5}" type="presParOf" srcId="{E8C9D9E1-1F06-8849-AFF5-58C9D455EBFF}" destId="{63B74DCF-52AA-204C-BDE4-020AEC8B7B1D}" srcOrd="0" destOrd="0" presId="urn:microsoft.com/office/officeart/2018/5/layout/IconCircleLabelList"/>
    <dgm:cxn modelId="{B9C4797E-253E-334E-A5EE-C9D023A4B459}" type="presParOf" srcId="{E8C9D9E1-1F06-8849-AFF5-58C9D455EBFF}" destId="{678805BD-916B-D44A-99DF-330C0E3D4C2A}" srcOrd="1" destOrd="0" presId="urn:microsoft.com/office/officeart/2018/5/layout/IconCircleLabelList"/>
    <dgm:cxn modelId="{DCA71951-A293-B74A-8E45-347486C708E6}" type="presParOf" srcId="{E8C9D9E1-1F06-8849-AFF5-58C9D455EBFF}" destId="{0E9B1E21-1F4A-4747-AB0A-1ECF530B1B30}" srcOrd="2" destOrd="0" presId="urn:microsoft.com/office/officeart/2018/5/layout/IconCircleLabelList"/>
    <dgm:cxn modelId="{73B6548D-4F0C-094A-ADDA-819D6765F43A}" type="presParOf" srcId="{E8C9D9E1-1F06-8849-AFF5-58C9D455EBFF}" destId="{708AC2A4-1D99-AC4A-9DD5-C38D58FFDB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1FA49-2A3F-814D-A9D2-6A0FE791EE36}">
      <dsp:nvSpPr>
        <dsp:cNvPr id="0" name=""/>
        <dsp:cNvSpPr/>
      </dsp:nvSpPr>
      <dsp:spPr>
        <a:xfrm>
          <a:off x="0" y="0"/>
          <a:ext cx="42435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F2CE55-F827-F643-9B52-4CF6E43C7CC0}">
      <dsp:nvSpPr>
        <dsp:cNvPr id="0" name=""/>
        <dsp:cNvSpPr/>
      </dsp:nvSpPr>
      <dsp:spPr>
        <a:xfrm>
          <a:off x="0" y="0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Group # 52</a:t>
          </a:r>
          <a:endParaRPr lang="en-US" sz="2000" b="0" kern="1200" dirty="0"/>
        </a:p>
      </dsp:txBody>
      <dsp:txXfrm>
        <a:off x="0" y="0"/>
        <a:ext cx="4243589" cy="830167"/>
      </dsp:txXfrm>
    </dsp:sp>
    <dsp:sp modelId="{5B97347F-83A0-DD4F-9B4E-F3A1350A19A6}">
      <dsp:nvSpPr>
        <dsp:cNvPr id="0" name=""/>
        <dsp:cNvSpPr/>
      </dsp:nvSpPr>
      <dsp:spPr>
        <a:xfrm>
          <a:off x="0" y="830167"/>
          <a:ext cx="42435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FD464A-0B4E-644C-A4B9-7850EC051F3E}">
      <dsp:nvSpPr>
        <dsp:cNvPr id="0" name=""/>
        <dsp:cNvSpPr/>
      </dsp:nvSpPr>
      <dsp:spPr>
        <a:xfrm>
          <a:off x="0" y="830167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 dirty="0"/>
            <a:t>Victor Savage –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 dirty="0"/>
            <a:t> </a:t>
          </a:r>
          <a:r>
            <a:rPr lang="en-US" sz="2000" b="0" i="0" kern="1200" dirty="0">
              <a:hlinkClick xmlns:r="http://schemas.openxmlformats.org/officeDocument/2006/relationships" r:id="rId1"/>
            </a:rPr>
            <a:t>vsava3@uic.edu</a:t>
          </a:r>
          <a:endParaRPr lang="en-US" sz="2000" b="0" i="0" u="none" kern="1200" dirty="0"/>
        </a:p>
      </dsp:txBody>
      <dsp:txXfrm>
        <a:off x="0" y="830167"/>
        <a:ext cx="4243589" cy="830167"/>
      </dsp:txXfrm>
    </dsp:sp>
    <dsp:sp modelId="{AD4A3E97-6F0B-A440-86D4-36476BA561EE}">
      <dsp:nvSpPr>
        <dsp:cNvPr id="0" name=""/>
        <dsp:cNvSpPr/>
      </dsp:nvSpPr>
      <dsp:spPr>
        <a:xfrm>
          <a:off x="0" y="1660334"/>
          <a:ext cx="42435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17B60A-C861-FE45-86EF-33588F85B4E3}">
      <dsp:nvSpPr>
        <dsp:cNvPr id="0" name=""/>
        <dsp:cNvSpPr/>
      </dsp:nvSpPr>
      <dsp:spPr>
        <a:xfrm>
          <a:off x="0" y="1660334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Micah Olugbamila –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  </a:t>
          </a:r>
          <a:r>
            <a:rPr lang="en-US" sz="2000" b="0" i="0" kern="1200">
              <a:hlinkClick xmlns:r="http://schemas.openxmlformats.org/officeDocument/2006/relationships" r:id="rId2"/>
            </a:rPr>
            <a:t>oolug4@uic.edu</a:t>
          </a:r>
          <a:endParaRPr lang="en-US" sz="2000" b="0" i="0" u="none" kern="1200"/>
        </a:p>
      </dsp:txBody>
      <dsp:txXfrm>
        <a:off x="0" y="1660334"/>
        <a:ext cx="4243589" cy="830167"/>
      </dsp:txXfrm>
    </dsp:sp>
    <dsp:sp modelId="{3D323000-0E81-4843-A63B-DCA73D346ED1}">
      <dsp:nvSpPr>
        <dsp:cNvPr id="0" name=""/>
        <dsp:cNvSpPr/>
      </dsp:nvSpPr>
      <dsp:spPr>
        <a:xfrm>
          <a:off x="0" y="2490501"/>
          <a:ext cx="42435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4C7B7D-2CAB-3640-9825-8B9840E8010A}">
      <dsp:nvSpPr>
        <dsp:cNvPr id="0" name=""/>
        <dsp:cNvSpPr/>
      </dsp:nvSpPr>
      <dsp:spPr>
        <a:xfrm>
          <a:off x="0" y="2490501"/>
          <a:ext cx="4243589" cy="83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Maryann Olugbamila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 - </a:t>
          </a:r>
          <a:r>
            <a:rPr lang="en-US" sz="2000" b="0" i="0" kern="1200">
              <a:hlinkClick xmlns:r="http://schemas.openxmlformats.org/officeDocument/2006/relationships" r:id="rId3"/>
            </a:rPr>
            <a:t>aolug3@uic.edu</a:t>
          </a:r>
          <a:endParaRPr lang="en-US" sz="2000" b="0" i="0" u="none" kern="1200"/>
        </a:p>
      </dsp:txBody>
      <dsp:txXfrm>
        <a:off x="0" y="2490501"/>
        <a:ext cx="4243589" cy="830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83FD4-93D0-6247-8926-4B632525A88C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5CB29-426B-0549-9E67-EBCF636BC3BA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"The increasing need for enhanced security measures in personal and professional spaces led us to develop Deadlock."</a:t>
          </a:r>
        </a:p>
      </dsp:txBody>
      <dsp:txXfrm>
        <a:off x="0" y="1621"/>
        <a:ext cx="4243589" cy="1105808"/>
      </dsp:txXfrm>
    </dsp:sp>
    <dsp:sp modelId="{DABC6905-C68B-3047-A027-295C34AA6FE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E68008-6D3E-B74B-AE28-AFC1D0A72162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Objective: "We aimed to create a cost-effective, Arduino-based lock system that's easy to use yet highly secure."</a:t>
          </a:r>
        </a:p>
      </dsp:txBody>
      <dsp:txXfrm>
        <a:off x="0" y="1107429"/>
        <a:ext cx="4243589" cy="1105808"/>
      </dsp:txXfrm>
    </dsp:sp>
    <dsp:sp modelId="{DA486802-8570-4245-B7C9-807C13BCAC6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78CB3-EE53-274A-ACBB-921662A1090D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Significance: "Dual authentication stands out by providing an additional layer of security, setting a new standard for safe locks."</a:t>
          </a:r>
        </a:p>
      </dsp:txBody>
      <dsp:txXfrm>
        <a:off x="0" y="2213238"/>
        <a:ext cx="4243589" cy="1105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32D59-EC1A-4FFA-9C4F-72B4BC963964}">
      <dsp:nvSpPr>
        <dsp:cNvPr id="0" name=""/>
        <dsp:cNvSpPr/>
      </dsp:nvSpPr>
      <dsp:spPr>
        <a:xfrm>
          <a:off x="296315" y="867959"/>
          <a:ext cx="921076" cy="9210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31F37-C106-4457-B365-6B52315F88E9}">
      <dsp:nvSpPr>
        <dsp:cNvPr id="0" name=""/>
        <dsp:cNvSpPr/>
      </dsp:nvSpPr>
      <dsp:spPr>
        <a:xfrm>
          <a:off x="492610" y="1064254"/>
          <a:ext cx="528486" cy="528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EEBC8-7BC5-45F5-B312-EAD81452847F}">
      <dsp:nvSpPr>
        <dsp:cNvPr id="0" name=""/>
        <dsp:cNvSpPr/>
      </dsp:nvSpPr>
      <dsp:spPr>
        <a:xfrm>
          <a:off x="1872" y="2075928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DUAL Authentication mechanism with keypad and fingerprint Security</a:t>
          </a:r>
        </a:p>
      </dsp:txBody>
      <dsp:txXfrm>
        <a:off x="1872" y="2075928"/>
        <a:ext cx="1509960" cy="603984"/>
      </dsp:txXfrm>
    </dsp:sp>
    <dsp:sp modelId="{79E40246-168F-4C09-A0AC-772140E3BC3F}">
      <dsp:nvSpPr>
        <dsp:cNvPr id="0" name=""/>
        <dsp:cNvSpPr/>
      </dsp:nvSpPr>
      <dsp:spPr>
        <a:xfrm>
          <a:off x="2070519" y="867959"/>
          <a:ext cx="921076" cy="9210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A8395-0A98-4A4C-84C9-D2531276391F}">
      <dsp:nvSpPr>
        <dsp:cNvPr id="0" name=""/>
        <dsp:cNvSpPr/>
      </dsp:nvSpPr>
      <dsp:spPr>
        <a:xfrm>
          <a:off x="2266814" y="1064254"/>
          <a:ext cx="528486" cy="5284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5A124-1D75-4A96-86B1-26B83BA1FB3B}">
      <dsp:nvSpPr>
        <dsp:cNvPr id="0" name=""/>
        <dsp:cNvSpPr/>
      </dsp:nvSpPr>
      <dsp:spPr>
        <a:xfrm>
          <a:off x="1776077" y="2075928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User Friendly interface</a:t>
          </a:r>
        </a:p>
      </dsp:txBody>
      <dsp:txXfrm>
        <a:off x="1776077" y="2075928"/>
        <a:ext cx="1509960" cy="603984"/>
      </dsp:txXfrm>
    </dsp:sp>
    <dsp:sp modelId="{63B74DCF-52AA-204C-BDE4-020AEC8B7B1D}">
      <dsp:nvSpPr>
        <dsp:cNvPr id="0" name=""/>
        <dsp:cNvSpPr/>
      </dsp:nvSpPr>
      <dsp:spPr>
        <a:xfrm>
          <a:off x="3844723" y="867959"/>
          <a:ext cx="921076" cy="9210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05BD-916B-D44A-99DF-330C0E3D4C2A}">
      <dsp:nvSpPr>
        <dsp:cNvPr id="0" name=""/>
        <dsp:cNvSpPr/>
      </dsp:nvSpPr>
      <dsp:spPr>
        <a:xfrm>
          <a:off x="4041018" y="1064254"/>
          <a:ext cx="528486" cy="5284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AC2A4-1D99-AC4A-9DD5-C38D58FFDB3E}">
      <dsp:nvSpPr>
        <dsp:cNvPr id="0" name=""/>
        <dsp:cNvSpPr/>
      </dsp:nvSpPr>
      <dsp:spPr>
        <a:xfrm>
          <a:off x="3550281" y="2075928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I2C Communication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3550281" y="2075928"/>
        <a:ext cx="1509960" cy="60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CCCD9-8023-5940-850F-5F98A2970FE8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8993-C9C2-DE46-AF9D-AF9B4BA2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48993-C9C2-DE46-AF9D-AF9B4BA2E4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E85C-DA27-5AE4-2122-AC4973FF9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C7A9-B871-DC27-1473-26CB340B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D93E-7DBA-A12F-D3BD-E335931E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110A-1A83-F041-D7BA-080B982A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2D1C-1A04-1D2D-85E9-C71DCD7B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32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CCB2-C524-65D7-7514-5562D310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1AB1B-A3E4-95D3-1253-8C4BC36CB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B6C8-F4DE-A5FD-2BD0-980EC3E1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231D-AAA0-0BCD-61AE-62682E79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F8BE-29D7-A6FE-9DEC-D25F7E0F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B42E0-FDF0-D044-CD5E-312BAE24F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50F9-B37C-F862-FFA1-33FAA6EF9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AC23-7D78-1F24-0049-5FC8888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F646-23ED-D63E-DB2F-357BB053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A4B6-0770-15BD-6B02-D19EEDB3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164C-8EE3-2D93-5CB1-95717E91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E6CB7-9D03-CCA8-70D6-62D66AA8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89B8B-2224-486A-6225-D78111E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D625E58-2509-00B5-1AED-F9611413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56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42C6-59E8-548B-85A1-5FC286F2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C1F3-3927-00C5-2A27-39457E35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6A67-D8CD-2F20-A92C-E84A1AF1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4EED-449B-F1D5-5EA9-19C125D6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D798-5E0F-050B-7406-A70C8491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7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746-D820-A75F-472E-512B85C2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C491-6D8F-37BF-3632-FE489A812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7F8F-6DD4-3568-4305-096E6DD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D130-4AA0-3194-6E16-958F7E5D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613D-0A03-117C-6418-634B75C0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92E3-103E-C2F3-9D8F-164C221C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ABB3-8008-02C7-E239-95076D035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F8D9-3C59-2755-0DF7-06A21E9DA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3FA5-E480-70CA-8F2E-21ECE9E5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DF8A-D212-7FAD-C69A-365894AB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AAB5-24F1-064C-10B8-3E7CE6B9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AE84-ADD9-F48F-5E82-743D92B5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17FCD-6B8E-ACC8-6875-A32E0226D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8DE4-F0C4-5A4C-E72C-53E2F10A7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36BA6-3F51-722E-C45E-59E2D6AA6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7CE3-B04F-2E5F-6F87-947264D8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049FB-33E1-33B1-7E01-48874685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3FE64-85D8-A586-2A77-3E43407F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089AE-7790-675E-6EF8-FF8D6D30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71CF-1AD6-3881-C5FE-348A9385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6B6F3-2416-5B3B-D6C0-EF25FC2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998F-6B7A-FD1A-7F2A-F008563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1EE1A-966C-7AE3-4EAB-1B9E7381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43A1D-938F-2062-C5A5-91B1D92C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468F9-18F4-559D-1A3B-CF0BE84C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6BEBB-A99A-3642-FFF7-E5817E80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8853-9E0B-C628-B1AB-AD2E3395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A41E-CE2B-E6FF-216F-91526D0C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20289-B29F-D095-7C1C-69EC7E24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3034-DDCD-E7B8-B588-A4968FE8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5845D-6CC4-8E85-5068-9CF8D233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564B-E7E3-9568-94C5-FD685BA0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B4A8-9A1E-F1B2-3BCE-1CE9CD41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04E5D-9CD6-AFAC-9E9E-F23269BBD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F7079-B76C-5FC0-1971-BE126A665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48A1-8C54-900A-D3FE-CD3167CE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736D-4154-5E55-FFB2-F36CCEB1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B640E-93A7-909A-3572-5020C25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50617-9857-C6B2-AE44-E332DEFF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1269C-66D4-41DC-9E03-B1EF3699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13BF-A8AB-AF03-CCF9-E25E7968C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5091-77F5-DD34-5AB3-3DFA06FF1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0D95-EAB5-63A7-AB08-761573303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0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br>
              <a:rPr lang="en-US" sz="5400"/>
            </a:br>
            <a:r>
              <a:rPr lang="en-US" sz="5400"/>
              <a:t>DEADLOCK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gital padlock art">
            <a:extLst>
              <a:ext uri="{FF2B5EF4-FFF2-40B4-BE49-F238E27FC236}">
                <a16:creationId xmlns:a16="http://schemas.microsoft.com/office/drawing/2014/main" id="{983BAD68-CFDF-E638-C9B5-E6892FF9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76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37" name="Content Placeholder">
            <a:extLst>
              <a:ext uri="{FF2B5EF4-FFF2-40B4-BE49-F238E27FC236}">
                <a16:creationId xmlns:a16="http://schemas.microsoft.com/office/drawing/2014/main" id="{C85E90C7-CE10-27E5-D152-D546D0C7F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13770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9037438"/>
      </p:ext>
    </p:extLst>
  </p:cSld>
  <p:clrMapOvr>
    <a:masterClrMapping/>
  </p:clrMapOvr>
  <p:transition spd="slow" advTm="5403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Project Name - Deadlock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0" i="0" u="none" strike="noStrike">
                <a:effectLst/>
                <a:latin typeface="+mn-lt"/>
              </a:rPr>
              <a:t>This project implements a versatile safe-box lock system that enhances security through dual authentication methods. Users gain access by providing either a passcode or a fingerprint scan, similar to modern mobile devices. This system offers these key features: Enhanced Security, User Convenience, and Potential for Customization.</a:t>
            </a:r>
            <a:endParaRPr lang="en-US" sz="200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45D2B-5231-A652-9985-87B4D4EC0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r="2117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2013565"/>
      </p:ext>
    </p:extLst>
  </p:cSld>
  <p:clrMapOvr>
    <a:masterClrMapping/>
  </p:clrMapOvr>
  <p:transition spd="slow" advTm="2647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Project Description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96871-AD1E-A6A2-92C0-144485B01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r="258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62B3CF9-64F2-F1F2-3FC3-8007E1704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88117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26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67">
        <p:split orient="vert"/>
      </p:transition>
    </mc:Choice>
    <mc:Fallback xmlns="">
      <p:transition spd="slow" advTm="767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/>
              <a:t>Originality and Innovations</a:t>
            </a:r>
          </a:p>
        </p:txBody>
      </p:sp>
      <p:graphicFrame>
        <p:nvGraphicFramePr>
          <p:cNvPr id="7" name="Content Placeholder">
            <a:extLst>
              <a:ext uri="{FF2B5EF4-FFF2-40B4-BE49-F238E27FC236}">
                <a16:creationId xmlns:a16="http://schemas.microsoft.com/office/drawing/2014/main" id="{7EC654A0-86B8-ACDD-CDE3-9F2C89110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824354"/>
              </p:ext>
            </p:extLst>
          </p:nvPr>
        </p:nvGraphicFramePr>
        <p:xfrm>
          <a:off x="308388" y="1693558"/>
          <a:ext cx="5062115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ackboard with white text&#10;&#10;Description automatically generated">
            <a:extLst>
              <a:ext uri="{FF2B5EF4-FFF2-40B4-BE49-F238E27FC236}">
                <a16:creationId xmlns:a16="http://schemas.microsoft.com/office/drawing/2014/main" id="{3E880BDF-796A-4E6B-D18B-B1C5D8AB6F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5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418189"/>
      </p:ext>
    </p:extLst>
  </p:cSld>
  <p:clrMapOvr>
    <a:masterClrMapping/>
  </p:clrMapOvr>
  <p:transition spd="slow" advTm="139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42D90-B9A1-C7CE-35D9-0BE922CFF670}"/>
              </a:ext>
            </a:extLst>
          </p:cNvPr>
          <p:cNvSpPr txBox="1"/>
          <p:nvPr/>
        </p:nvSpPr>
        <p:spPr>
          <a:xfrm>
            <a:off x="289367" y="879676"/>
            <a:ext cx="41668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What works 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I2C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 V POWER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16A4F-C6C4-E31E-9981-F3062686C9C6}"/>
              </a:ext>
            </a:extLst>
          </p:cNvPr>
          <p:cNvSpPr txBox="1"/>
          <p:nvPr/>
        </p:nvSpPr>
        <p:spPr>
          <a:xfrm>
            <a:off x="5315152" y="879675"/>
            <a:ext cx="4166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What doesn't work 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SERIAL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TWO - 9 V BATTERIES IN SERIES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107752654"/>
      </p:ext>
    </p:extLst>
  </p:cSld>
  <p:clrMapOvr>
    <a:masterClrMapping/>
  </p:clrMapOvr>
  <p:transition spd="slow" advTm="139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1550" y="362536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effectLst/>
                <a:latin typeface="Helvetica Neue" panose="02000503000000020004" pitchFamily="2" charset="0"/>
              </a:rPr>
              <a:t>Team Roles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Maryann played a crucial role in ensuring effective communication and maintaining well-organized documentation. </a:t>
            </a:r>
          </a:p>
          <a:p>
            <a:pPr>
              <a:lnSpc>
                <a:spcPct val="120000"/>
              </a:lnSpc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Victor’s s understanding of hardware systems and expertise in Arduino communication were instrumental in setting up the necessary infrastructure.</a:t>
            </a:r>
          </a:p>
          <a:p>
            <a:pPr>
              <a:lnSpc>
                <a:spcPct val="120000"/>
              </a:lnSpc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Micah's adeptness in Arduino software played a pivotal role in programming and optimizing our system, adding a layer of efficiency and functionality to our project.</a:t>
            </a:r>
            <a:endParaRPr lang="en-US" sz="1600" b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A262E-4667-EE25-E7CF-D7BB65F37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8802007"/>
      </p:ext>
    </p:extLst>
  </p:cSld>
  <p:clrMapOvr>
    <a:masterClrMapping/>
  </p:clrMapOvr>
  <p:transition spd="slow" advTm="139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A4324EA-DAE2-5D6D-2D77-4169A22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6" t="9091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Q&amp;A and Acknowledgments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000"/>
              <a:t>"Thank you for your attention. We're now ready to answer any questions you may have."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"/>
    </mc:Choice>
    <mc:Fallback xmlns="">
      <p:transition spd="slow" advTm="168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{6919A2A6-8528-9A4B-A35F-DAA9EF2A3477}tf16401378</Template>
  <TotalTime>3700</TotalTime>
  <Words>282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Helvetica Neue</vt:lpstr>
      <vt:lpstr>Office Theme</vt:lpstr>
      <vt:lpstr> DEADLOCK</vt:lpstr>
      <vt:lpstr>Project Name - Deadlock</vt:lpstr>
      <vt:lpstr>Project Description</vt:lpstr>
      <vt:lpstr>Originality and Innovations</vt:lpstr>
      <vt:lpstr>PowerPoint Presentation</vt:lpstr>
      <vt:lpstr>Team Roles</vt:lpstr>
      <vt:lpstr>Q&amp;A and 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oreoluwa Olugbamila</cp:lastModifiedBy>
  <cp:revision>4</cp:revision>
  <dcterms:created xsi:type="dcterms:W3CDTF">2024-04-11T03:43:24Z</dcterms:created>
  <dcterms:modified xsi:type="dcterms:W3CDTF">2024-04-15T16:44:51Z</dcterms:modified>
</cp:coreProperties>
</file>