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7" r:id="rId10"/>
    <p:sldId id="263" r:id="rId11"/>
    <p:sldId id="268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BA05"/>
    <a:srgbClr val="FFDC47"/>
    <a:srgbClr val="FF8001"/>
    <a:srgbClr val="5EEC3C"/>
    <a:srgbClr val="FFABC9"/>
    <a:srgbClr val="FF9900"/>
    <a:srgbClr val="FFFF21"/>
    <a:srgbClr val="9900CC"/>
    <a:srgbClr val="D99B01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69" y="2571750"/>
            <a:ext cx="809336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4098800"/>
            <a:ext cx="8093365" cy="763525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46095"/>
            <a:ext cx="1294032" cy="46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295" y="128471"/>
            <a:ext cx="4581150" cy="1832459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3000" dirty="0"/>
              <a:t>Satellite Communication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487979"/>
            <a:ext cx="2290576" cy="152705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Joynal</a:t>
            </a: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Abedin Joy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IT-21058</a:t>
            </a:r>
            <a:endParaRPr 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 2</a:t>
            </a:r>
            <a:r>
              <a:rPr lang="en-US" baseline="30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</a:p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ICT, MBSTU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6280" y="4098800"/>
            <a:ext cx="4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2245" y="3487979"/>
            <a:ext cx="2901395" cy="1221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Md. 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Nazrul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  <a:b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  <a:b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ICT, MBSTU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>
                <a:solidFill>
                  <a:srgbClr val="FFC000"/>
                </a:solidFill>
              </a:rPr>
              <a:t>Future of Satellite Communication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86835" y="1152943"/>
            <a:ext cx="626090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of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 Earth Orbit (LEO)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satellites like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Starlink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fast, low-latency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Integration with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5G and 6G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networks for global mobile coverage.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will make satellites smarter and more efficient.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Support for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devices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remote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Smaller, cheaper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satellites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CubeSats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will reduce costs.</a:t>
            </a:r>
          </a:p>
        </p:txBody>
      </p:sp>
    </p:spTree>
    <p:extLst>
      <p:ext uri="{BB962C8B-B14F-4D97-AF65-F5344CB8AC3E}">
        <p14:creationId xmlns:p14="http://schemas.microsoft.com/office/powerpoint/2010/main" val="154573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435045" cy="857250"/>
          </a:xfrm>
        </p:spPr>
        <p:txBody>
          <a:bodyPr>
            <a:normAutofit fontScale="90000"/>
          </a:bodyPr>
          <a:lstStyle/>
          <a:p>
            <a:r>
              <a:rPr lang="en-US" sz="3800" dirty="0" smtClean="0">
                <a:solidFill>
                  <a:srgbClr val="FFC000"/>
                </a:solidFill>
              </a:rPr>
              <a:t>Conclusion:</a:t>
            </a:r>
            <a:endParaRPr lang="en-US" sz="3800" dirty="0">
              <a:solidFill>
                <a:srgbClr val="FFC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9784" y="1412107"/>
            <a:ext cx="65663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Satellite communication connects the entire world beyond physical boundaries.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plays a vital role in broadcasting, navigation, and the modern digital world.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“From space to smartphones – satellites keep us connected.”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3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1995"/>
            <a:ext cx="8229600" cy="30541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Thank You.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8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43075"/>
            <a:ext cx="8169718" cy="1259740"/>
          </a:xfrm>
        </p:spPr>
        <p:txBody>
          <a:bodyPr>
            <a:normAutofit/>
          </a:bodyPr>
          <a:lstStyle/>
          <a:p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71" cy="213787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Satellite Communication is a method of transmitting signals using artificial satellites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It enables global communication even in remote areas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Example: Live sports broadcasting, GPS navigation, weather forecasting.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488230" y="1960930"/>
            <a:ext cx="305410" cy="31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5"/>
            <a:ext cx="6108201" cy="763525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/>
              <a:t>What is Satellite </a:t>
            </a:r>
            <a:r>
              <a:rPr lang="en-US" sz="3000" dirty="0" err="1" smtClean="0"/>
              <a:t>communicatation</a:t>
            </a:r>
            <a:r>
              <a:rPr lang="en-US" sz="3000" dirty="0" smtClean="0"/>
              <a:t>?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1" y="1350110"/>
            <a:ext cx="6260906" cy="259598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Satellite </a:t>
            </a:r>
            <a:r>
              <a:rPr lang="en-US" sz="2000" b="1" dirty="0"/>
              <a:t>Communication</a:t>
            </a:r>
            <a:r>
              <a:rPr lang="en-US" sz="2000" dirty="0"/>
              <a:t> is a method of transmitting and receiving signals — such as voice, data, or video </a:t>
            </a:r>
            <a:r>
              <a:rPr lang="en-US" sz="2000" dirty="0" smtClean="0"/>
              <a:t>through </a:t>
            </a:r>
            <a:r>
              <a:rPr lang="en-US" sz="2000" dirty="0"/>
              <a:t>artificial satellites that orbit the Earth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This technology allows </a:t>
            </a:r>
            <a:r>
              <a:rPr lang="en-US" sz="2000" b="1" dirty="0"/>
              <a:t>long-distance communication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even between places where traditional networks (like cables or towers) cannot reach.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9150" y="128470"/>
            <a:ext cx="6566315" cy="1679755"/>
          </a:xfrm>
        </p:spPr>
        <p:txBody>
          <a:bodyPr>
            <a:normAutofit/>
          </a:bodyPr>
          <a:lstStyle/>
          <a:p>
            <a:r>
              <a:rPr lang="en-US" sz="2900" dirty="0"/>
              <a:t>How Satellite Communication </a:t>
            </a:r>
            <a:r>
              <a:rPr lang="en-US" sz="2900" dirty="0" smtClean="0"/>
              <a:t>Works?</a:t>
            </a:r>
            <a:endParaRPr lang="en-US" sz="29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1960930"/>
            <a:ext cx="4040188" cy="47982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34" name="Picture 10" descr="How do satellites work? - Explain that St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25" y="1808225"/>
            <a:ext cx="3540860" cy="3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3555" y="1655520"/>
            <a:ext cx="51919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🔹 Uplink: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uplink</a:t>
            </a:r>
            <a:r>
              <a:rPr lang="en-US" dirty="0">
                <a:solidFill>
                  <a:schemeClr val="bg1"/>
                </a:solidFill>
              </a:rPr>
              <a:t> is the process of sending signals </a:t>
            </a:r>
            <a:r>
              <a:rPr lang="en-US" b="1" dirty="0">
                <a:solidFill>
                  <a:schemeClr val="bg1"/>
                </a:solidFill>
              </a:rPr>
              <a:t>from an Earth station (ground station)</a:t>
            </a:r>
            <a:r>
              <a:rPr lang="en-US" dirty="0">
                <a:solidFill>
                  <a:schemeClr val="bg1"/>
                </a:solidFill>
              </a:rPr>
              <a:t> to the </a:t>
            </a:r>
            <a:r>
              <a:rPr lang="en-US" b="1" dirty="0">
                <a:solidFill>
                  <a:schemeClr val="bg1"/>
                </a:solidFill>
              </a:rPr>
              <a:t>satellite</a:t>
            </a:r>
            <a:r>
              <a:rPr lang="en-US" dirty="0">
                <a:solidFill>
                  <a:schemeClr val="bg1"/>
                </a:solidFill>
              </a:rPr>
              <a:t> in space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🔹 Downlink: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downlink</a:t>
            </a:r>
            <a:r>
              <a:rPr lang="en-US" dirty="0">
                <a:solidFill>
                  <a:schemeClr val="bg1"/>
                </a:solidFill>
              </a:rPr>
              <a:t> is the process of sending signals </a:t>
            </a:r>
            <a:r>
              <a:rPr lang="en-US" b="1" dirty="0">
                <a:solidFill>
                  <a:schemeClr val="bg1"/>
                </a:solidFill>
              </a:rPr>
              <a:t>from the satellite</a:t>
            </a:r>
            <a:r>
              <a:rPr lang="en-US" dirty="0">
                <a:solidFill>
                  <a:schemeClr val="bg1"/>
                </a:solidFill>
              </a:rPr>
              <a:t> back </a:t>
            </a:r>
            <a:r>
              <a:rPr lang="en-US" b="1" dirty="0">
                <a:solidFill>
                  <a:schemeClr val="bg1"/>
                </a:solidFill>
              </a:rPr>
              <a:t>to another Earth station or user receiver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772675" y="128470"/>
            <a:ext cx="5497381" cy="857250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C000"/>
                </a:solidFill>
              </a:rPr>
              <a:t>Types of </a:t>
            </a:r>
            <a:r>
              <a:rPr lang="en-US" sz="3500" dirty="0" smtClean="0">
                <a:solidFill>
                  <a:srgbClr val="FFC000"/>
                </a:solidFill>
              </a:rPr>
              <a:t>Satellites:</a:t>
            </a:r>
            <a:endParaRPr lang="en-US" sz="3500" dirty="0">
              <a:solidFill>
                <a:srgbClr val="FFC000"/>
              </a:solidFill>
            </a:endParaRPr>
          </a:p>
        </p:txBody>
      </p:sp>
      <p:pic>
        <p:nvPicPr>
          <p:cNvPr id="2050" name="Picture 2" descr="GEO, MEO and LEO Satell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40" y="1335022"/>
            <a:ext cx="3350359" cy="380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95736"/>
              </p:ext>
            </p:extLst>
          </p:nvPr>
        </p:nvGraphicFramePr>
        <p:xfrm>
          <a:off x="143554" y="1335022"/>
          <a:ext cx="5650088" cy="368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522">
                  <a:extLst>
                    <a:ext uri="{9D8B030D-6E8A-4147-A177-3AD203B41FA5}">
                      <a16:colId xmlns:a16="http://schemas.microsoft.com/office/drawing/2014/main" val="595084299"/>
                    </a:ext>
                  </a:extLst>
                </a:gridCol>
                <a:gridCol w="1412522">
                  <a:extLst>
                    <a:ext uri="{9D8B030D-6E8A-4147-A177-3AD203B41FA5}">
                      <a16:colId xmlns:a16="http://schemas.microsoft.com/office/drawing/2014/main" val="2139442993"/>
                    </a:ext>
                  </a:extLst>
                </a:gridCol>
                <a:gridCol w="1412522">
                  <a:extLst>
                    <a:ext uri="{9D8B030D-6E8A-4147-A177-3AD203B41FA5}">
                      <a16:colId xmlns:a16="http://schemas.microsoft.com/office/drawing/2014/main" val="1207320678"/>
                    </a:ext>
                  </a:extLst>
                </a:gridCol>
                <a:gridCol w="1412522">
                  <a:extLst>
                    <a:ext uri="{9D8B030D-6E8A-4147-A177-3AD203B41FA5}">
                      <a16:colId xmlns:a16="http://schemas.microsoft.com/office/drawing/2014/main" val="3497865970"/>
                    </a:ext>
                  </a:extLst>
                </a:gridCol>
              </a:tblGrid>
              <a:tr h="861734">
                <a:tc>
                  <a:txBody>
                    <a:bodyPr/>
                    <a:lstStyle/>
                    <a:p>
                      <a:r>
                        <a:rPr lang="en-US" dirty="0" smtClean="0"/>
                        <a:t>Orbit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812736"/>
                  </a:ext>
                </a:extLst>
              </a:tr>
              <a:tr h="978270">
                <a:tc>
                  <a:txBody>
                    <a:bodyPr/>
                    <a:lstStyle/>
                    <a:p>
                      <a:r>
                        <a:rPr lang="en-US" dirty="0" smtClean="0"/>
                        <a:t>GEO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36,000 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over one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TV Broadcasting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20293"/>
                  </a:ext>
                </a:extLst>
              </a:tr>
              <a:tr h="978270">
                <a:tc>
                  <a:txBody>
                    <a:bodyPr/>
                    <a:lstStyle/>
                    <a:p>
                      <a:r>
                        <a:rPr lang="en-US" dirty="0" smtClean="0"/>
                        <a:t>MEO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 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 speed and 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36599"/>
                  </a:ext>
                </a:extLst>
              </a:tr>
              <a:tr h="861734">
                <a:tc>
                  <a:txBody>
                    <a:bodyPr/>
                    <a:lstStyle/>
                    <a:p>
                      <a:r>
                        <a:rPr lang="en-US" dirty="0" smtClean="0"/>
                        <a:t>LEO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500–2,000KM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orbit, low 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Starlink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91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78"/>
            <a:ext cx="6709870" cy="1068937"/>
          </a:xfrm>
        </p:spPr>
        <p:txBody>
          <a:bodyPr>
            <a:normAutofit/>
          </a:bodyPr>
          <a:lstStyle/>
          <a:p>
            <a:r>
              <a:rPr lang="en-US" sz="2900" dirty="0"/>
              <a:t>Components of a </a:t>
            </a:r>
            <a:r>
              <a:rPr lang="en-US" sz="2900" dirty="0" smtClean="0"/>
              <a:t>Satellite Communication System:</a:t>
            </a:r>
            <a:endParaRPr lang="en-US" sz="29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39540" y="1767002"/>
            <a:ext cx="6108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Space Segment: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Satellite, transponder, antennas.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Ground Segment: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Earth stations and control centers.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 Segment: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Devices receiving or sending data (TV, GPS, etc.).</a:t>
            </a:r>
          </a:p>
        </p:txBody>
      </p:sp>
    </p:spTree>
    <p:extLst>
      <p:ext uri="{BB962C8B-B14F-4D97-AF65-F5344CB8AC3E}">
        <p14:creationId xmlns:p14="http://schemas.microsoft.com/office/powerpoint/2010/main" val="170418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50" y="205979"/>
            <a:ext cx="3664920" cy="838721"/>
          </a:xfrm>
        </p:spPr>
        <p:txBody>
          <a:bodyPr>
            <a:normAutofit/>
          </a:bodyPr>
          <a:lstStyle/>
          <a:p>
            <a:r>
              <a:rPr lang="en-US" sz="3800" dirty="0" smtClean="0">
                <a:solidFill>
                  <a:srgbClr val="FFC000"/>
                </a:solidFill>
              </a:rPr>
              <a:t>Applications:</a:t>
            </a:r>
            <a:endParaRPr lang="en-US" sz="3800" dirty="0">
              <a:solidFill>
                <a:srgbClr val="FFC0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0820" y="1479423"/>
            <a:ext cx="579364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Television broadcasting (DTH services).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Internet and telecommunication.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GPS navigation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Weather forecasting and disaster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Military and scientific research.</a:t>
            </a:r>
          </a:p>
        </p:txBody>
      </p:sp>
    </p:spTree>
    <p:extLst>
      <p:ext uri="{BB962C8B-B14F-4D97-AF65-F5344CB8AC3E}">
        <p14:creationId xmlns:p14="http://schemas.microsoft.com/office/powerpoint/2010/main" val="155332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3494" y="182330"/>
            <a:ext cx="5497379" cy="85725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C000"/>
                </a:solidFill>
              </a:rPr>
              <a:t>Advantages </a:t>
            </a:r>
            <a:r>
              <a:rPr lang="en-US" sz="3000" b="1" dirty="0" smtClean="0">
                <a:solidFill>
                  <a:srgbClr val="FFC000"/>
                </a:solidFill>
              </a:rPr>
              <a:t>:</a:t>
            </a:r>
            <a:endParaRPr lang="en-US" sz="3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8542329" y="257174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" y="1164420"/>
            <a:ext cx="900044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Global Coverage: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Satellites can cover the entire Earth, including remote or rural areas where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cables and  towers can’t reach.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Long-Distance Transmission: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Signals can travel thousands of kilometers quickly using satellites.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Broadcast Capability: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single satellite can send signals to millions of receivers at once (like TV broadcasting).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Useful for Navigation and Weather: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Helps in GPS systems, weather forecasting, and disaster monitoring.</a:t>
            </a:r>
          </a:p>
        </p:txBody>
      </p:sp>
    </p:spTree>
    <p:extLst>
      <p:ext uri="{BB962C8B-B14F-4D97-AF65-F5344CB8AC3E}">
        <p14:creationId xmlns:p14="http://schemas.microsoft.com/office/powerpoint/2010/main" val="170846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25380" y="205979"/>
            <a:ext cx="5191970" cy="85725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rgbClr val="FFC000"/>
                </a:solidFill>
              </a:rPr>
              <a:t>Disadvantages:</a:t>
            </a:r>
            <a:endParaRPr lang="en-US" sz="3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" y="1140954"/>
            <a:ext cx="930585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 Cost: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Launching, maintaining, and replacing satellites is very expensive.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Signal Delay (Latency):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GEO satellites are far from Earth (~36,000 km), causing slight time delays in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Signal Interference: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Weather conditions like rain or storms can weaken satellite signals (known as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rain fade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Complex Technology: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Requires advanced equipment and skilled personnel to operate and maintain.</a:t>
            </a:r>
          </a:p>
        </p:txBody>
      </p:sp>
    </p:spTree>
    <p:extLst>
      <p:ext uri="{BB962C8B-B14F-4D97-AF65-F5344CB8AC3E}">
        <p14:creationId xmlns:p14="http://schemas.microsoft.com/office/powerpoint/2010/main" val="190431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384</Words>
  <Application>Microsoft Office PowerPoint</Application>
  <PresentationFormat>On-screen Show (16:9)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 Satellite Communication </vt:lpstr>
      <vt:lpstr> Introduction</vt:lpstr>
      <vt:lpstr>What is Satellite communicatation?</vt:lpstr>
      <vt:lpstr>How Satellite Communication Works?</vt:lpstr>
      <vt:lpstr>Types of Satellites:</vt:lpstr>
      <vt:lpstr>Components of a Satellite Communication System:</vt:lpstr>
      <vt:lpstr>Applications:</vt:lpstr>
      <vt:lpstr>Advantages :</vt:lpstr>
      <vt:lpstr>Disadvantages:</vt:lpstr>
      <vt:lpstr>Future of Satellite Communication</vt:lpstr>
      <vt:lpstr>Conclusion:</vt:lpstr>
      <vt:lpstr>Thank You.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This PC</cp:lastModifiedBy>
  <cp:revision>171</cp:revision>
  <dcterms:created xsi:type="dcterms:W3CDTF">2013-08-21T19:17:07Z</dcterms:created>
  <dcterms:modified xsi:type="dcterms:W3CDTF">2025-10-31T16:12:18Z</dcterms:modified>
</cp:coreProperties>
</file>