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9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9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0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5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0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1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4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6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9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6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4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7FFC29-2A81-40F1-A6AF-7EAA56A58D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94D65D-3D87-40F3-86D7-BF520175E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2997A6-B72A-2319-7441-351EFD438909}"/>
              </a:ext>
            </a:extLst>
          </p:cNvPr>
          <p:cNvSpPr/>
          <p:nvPr/>
        </p:nvSpPr>
        <p:spPr>
          <a:xfrm>
            <a:off x="1429790" y="1488221"/>
            <a:ext cx="658385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Mohammad kaif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Projects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251AF-C9D9-C01E-E5BC-E9D3C9688709}"/>
              </a:ext>
            </a:extLst>
          </p:cNvPr>
          <p:cNvSpPr/>
          <p:nvPr/>
        </p:nvSpPr>
        <p:spPr>
          <a:xfrm>
            <a:off x="1429790" y="4233220"/>
            <a:ext cx="61462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Task 1:- Landing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572BA-A3B4-40C6-1231-F30C2E5E8A67}"/>
              </a:ext>
            </a:extLst>
          </p:cNvPr>
          <p:cNvSpPr/>
          <p:nvPr/>
        </p:nvSpPr>
        <p:spPr>
          <a:xfrm>
            <a:off x="110243" y="657225"/>
            <a:ext cx="1535677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AA93EF-CD15-2434-7300-DCBDEB8935E4}"/>
              </a:ext>
            </a:extLst>
          </p:cNvPr>
          <p:cNvSpPr/>
          <p:nvPr/>
        </p:nvSpPr>
        <p:spPr>
          <a:xfrm>
            <a:off x="3349895" y="544695"/>
            <a:ext cx="5492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OASIS INFOBYTE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BCAFA-9AF3-29E3-2543-6931402E9E56}"/>
              </a:ext>
            </a:extLst>
          </p:cNvPr>
          <p:cNvSpPr txBox="1"/>
          <p:nvPr/>
        </p:nvSpPr>
        <p:spPr>
          <a:xfrm>
            <a:off x="667833" y="4933082"/>
            <a:ext cx="60973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Task 2:- Portfolio </a:t>
            </a:r>
          </a:p>
        </p:txBody>
      </p:sp>
    </p:spTree>
    <p:extLst>
      <p:ext uri="{BB962C8B-B14F-4D97-AF65-F5344CB8AC3E}">
        <p14:creationId xmlns:p14="http://schemas.microsoft.com/office/powerpoint/2010/main" val="309048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kaif ansari</dc:creator>
  <cp:lastModifiedBy>mohammad kaif ansari</cp:lastModifiedBy>
  <cp:revision>2</cp:revision>
  <dcterms:created xsi:type="dcterms:W3CDTF">2023-01-27T10:52:04Z</dcterms:created>
  <dcterms:modified xsi:type="dcterms:W3CDTF">2023-02-01T14:51:03Z</dcterms:modified>
</cp:coreProperties>
</file>