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74" r:id="rId16"/>
    <p:sldId id="277" r:id="rId17"/>
    <p:sldId id="275" r:id="rId18"/>
    <p:sldId id="276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4" r:id="rId34"/>
    <p:sldId id="295" r:id="rId35"/>
    <p:sldId id="323" r:id="rId36"/>
    <p:sldId id="324" r:id="rId37"/>
    <p:sldId id="328" r:id="rId38"/>
    <p:sldId id="296" r:id="rId39"/>
    <p:sldId id="297" r:id="rId40"/>
    <p:sldId id="298" r:id="rId41"/>
    <p:sldId id="299" r:id="rId42"/>
    <p:sldId id="303" r:id="rId43"/>
    <p:sldId id="300" r:id="rId44"/>
    <p:sldId id="301" r:id="rId45"/>
    <p:sldId id="302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7" r:id="rId59"/>
    <p:sldId id="318" r:id="rId60"/>
    <p:sldId id="325" r:id="rId61"/>
    <p:sldId id="319" r:id="rId62"/>
    <p:sldId id="329" r:id="rId63"/>
    <p:sldId id="320" r:id="rId64"/>
    <p:sldId id="321" r:id="rId65"/>
    <p:sldId id="322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6"/>
    <a:srgbClr val="4D60B2"/>
    <a:srgbClr val="292929"/>
    <a:srgbClr val="333333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79" autoAdjust="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재관" userId="82eb4056-19da-408d-9af8-f9372e09ed72" providerId="ADAL" clId="{9EFE458A-4F13-48D1-B27D-46C7299738AF}"/>
    <pc:docChg chg="delSld">
      <pc:chgData name="이 재관" userId="82eb4056-19da-408d-9af8-f9372e09ed72" providerId="ADAL" clId="{9EFE458A-4F13-48D1-B27D-46C7299738AF}" dt="2021-12-17T07:18:21.986" v="0" actId="47"/>
      <pc:docMkLst>
        <pc:docMk/>
      </pc:docMkLst>
      <pc:sldChg chg="del">
        <pc:chgData name="이 재관" userId="82eb4056-19da-408d-9af8-f9372e09ed72" providerId="ADAL" clId="{9EFE458A-4F13-48D1-B27D-46C7299738AF}" dt="2021-12-17T07:18:21.986" v="0" actId="47"/>
        <pc:sldMkLst>
          <pc:docMk/>
          <pc:sldMk cId="4166512967" sldId="271"/>
        </pc:sldMkLst>
      </pc:sldChg>
      <pc:sldChg chg="del">
        <pc:chgData name="이 재관" userId="82eb4056-19da-408d-9af8-f9372e09ed72" providerId="ADAL" clId="{9EFE458A-4F13-48D1-B27D-46C7299738AF}" dt="2021-12-17T07:18:21.986" v="0" actId="47"/>
        <pc:sldMkLst>
          <pc:docMk/>
          <pc:sldMk cId="1609300401" sldId="32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DEA3D-4C02-4FC4-BC13-B41162042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9F4594-708C-44F1-998F-C0530C9F1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FD6D2-968A-44D7-991E-68DE2EE6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3D0-A7C1-44CA-AD66-699F8CD661A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8BB51-C45D-422F-8D9D-B8E8CF20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4BB-7B18-4BE5-A7F9-E8C8B1C0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9D92-7612-4ACB-B91C-BB74EC042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5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F0BBB-EF5C-413B-8D12-4D28E43C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ABCE17-7F5F-4E8E-BC1C-0DCB6D38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454CE-45FE-46DF-AA5F-AB26DC15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3D0-A7C1-44CA-AD66-699F8CD661A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0F29B-1B14-469F-9BE6-57BB842C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F0DB1-839B-43F0-A2F8-35315CCE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9D92-7612-4ACB-B91C-BB74EC042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29B47D-08A6-4323-A5E2-13B8D2F0F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763FEB-0202-43AB-9B14-C387D061B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B857A-EE65-479F-A032-EA4A0217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3D0-A7C1-44CA-AD66-699F8CD661A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2C2D0-4E30-492F-8C21-10437FB3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91473-D71D-41BC-8937-FE872234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9D92-7612-4ACB-B91C-BB74EC042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D159A-6E63-4151-8503-7974FDA3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8AC36-64A5-453E-9624-7E7FDE0E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25BEA-15EF-462F-924F-48E2B792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3D0-A7C1-44CA-AD66-699F8CD661A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4819A-E527-45F1-83AA-159B243F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A21BA-DE00-46A9-9104-6CDD0D1F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9D92-7612-4ACB-B91C-BB74EC042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4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C2E42-4607-43E3-B2B7-CC6BDCFC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460C6-B36A-4F83-A8AA-6D6C2213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840FB-BB74-45B7-A466-9460945A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3D0-A7C1-44CA-AD66-699F8CD661A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ADE22-CDF5-4EDD-8717-D2A8E75E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B6882-A8C8-4C4B-84EF-10DFFE0A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9D92-7612-4ACB-B91C-BB74EC042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7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74817-2650-4E16-8A72-D4F2618C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CCFB3-472C-4620-B6A4-FCBABD596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D1C72-FA7B-447D-831E-ACDBAEE3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75CCC-DE57-418D-A38A-569DB2CD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3D0-A7C1-44CA-AD66-699F8CD661A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07EE3-4F72-40BC-9E61-0C79BB14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1414C-76F6-43B4-B3A4-95AB502E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9D92-7612-4ACB-B91C-BB74EC042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5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8F9AA-C165-4DB5-8CD3-81BA3528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E103F-E475-4C0B-B682-71A8271F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1FD66-706E-4523-901E-E1DBD133A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F05265-46A3-461E-A0E3-C82988825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48A802-AD22-4CA7-8256-7E2DB5A02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517699-077E-4531-8318-B1EDFCF0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3D0-A7C1-44CA-AD66-699F8CD661A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DC0303-5B67-498F-BD81-7FA58B6E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289F27-5689-4335-8644-A98BA5FD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9D92-7612-4ACB-B91C-BB74EC042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0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11F8-AAF0-43DF-BBC8-607004F7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031FF6-4A18-4DFC-B625-1AADEF5C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3D0-A7C1-44CA-AD66-699F8CD661A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25E4FF-65D8-46BF-BFB6-E9F9DB06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E357E0-0AC9-4EEC-8D33-5C53E9A7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9D92-7612-4ACB-B91C-BB74EC042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4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736DCA-1068-4917-86A3-E3B254FC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3D0-A7C1-44CA-AD66-699F8CD661A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25899E-BABF-41DB-A845-60FC2720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61FF18-CCBC-417A-B9AC-0F7FE926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9D92-7612-4ACB-B91C-BB74EC042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7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F3862-FD8F-4D61-A5C7-64A0B762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89694-9D0F-4086-A161-388F2CFF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C297E4-1F7F-49BE-B48C-578B32B6A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4DA576-BFEC-465A-AE60-FD02A127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3D0-A7C1-44CA-AD66-699F8CD661A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B84C2-D4CD-4DD1-AE5A-75C800AD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C300D-54EA-4EB9-A55B-F36EF182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9D92-7612-4ACB-B91C-BB74EC042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3935E-9BFE-4187-87EA-3411B5DC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69AC2E-8E23-442E-94A9-D18974039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44B22E-E90F-4DBA-811E-A8B4065A2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085EA-CFED-41F8-9BC9-007953F2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3D0-A7C1-44CA-AD66-699F8CD661A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ED6717-8BFA-4309-8E50-34B80B02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A4B7A-9AF5-4028-92F8-1CF9A6D5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A9D92-7612-4ACB-B91C-BB74EC042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31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F95D03-0BFE-4669-A531-AEF573CD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97A45F-C205-44FE-972D-6A76B39AD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949B4-9FBC-4383-ACFA-E8F92A937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783D0-A7C1-44CA-AD66-699F8CD661A2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9F9BE-0EC8-4AD1-A2A9-4F951B955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06098-19A7-470F-8491-071DACEF4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9D92-7612-4ACB-B91C-BB74EC042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bmp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6ADAF-C510-4993-AB5B-798EDD456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 </a:t>
            </a:r>
            <a:r>
              <a: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표준 문서 사진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C19A9-73D8-45CC-BBCC-FD8BF81E9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편집 또는 복사를 용도로 사용함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일부 사진은 내보내고 난 뒤에 넣어야 할 수도 있음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23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&gt;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발주관리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 조회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D8F9CE-0EBB-44E4-86F9-F3DE2CC91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0" t="8754" r="1935" b="1414"/>
          <a:stretch/>
        </p:blipFill>
        <p:spPr>
          <a:xfrm>
            <a:off x="2272145" y="348673"/>
            <a:ext cx="7647709" cy="61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1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&gt;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입고관리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발주서 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20D651-6A15-4129-8C87-8652BB914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 t="8833" r="1361" b="1182"/>
          <a:stretch/>
        </p:blipFill>
        <p:spPr>
          <a:xfrm>
            <a:off x="942975" y="347662"/>
            <a:ext cx="103060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3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2953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&gt;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출고관리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자재재고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BB4A63-2352-4407-9F00-575DE980C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" t="9014" r="1181" b="2253"/>
          <a:stretch/>
        </p:blipFill>
        <p:spPr>
          <a:xfrm>
            <a:off x="923925" y="428625"/>
            <a:ext cx="103441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2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&gt; </a:t>
            </a:r>
            <a:r>
              <a:rPr lang="ko-KR" altLang="en-US" sz="14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제품입고관리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생산품 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2CCEDF-2F12-4F04-AE96-B2D1976D5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" t="8872" r="1143" b="1737"/>
          <a:stretch/>
        </p:blipFill>
        <p:spPr>
          <a:xfrm>
            <a:off x="1106563" y="492323"/>
            <a:ext cx="9978874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3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2746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영업관리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&gt;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수주관리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견적서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C9E8CE-E9D5-4397-8DF8-064C6749C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" t="8872" r="1362" b="2865"/>
          <a:stretch/>
        </p:blipFill>
        <p:spPr>
          <a:xfrm>
            <a:off x="1460500" y="715817"/>
            <a:ext cx="9271000" cy="54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영업관리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&gt;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수주관리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거래처 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04F49B-5053-479F-9F1F-C43D60F49E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" t="7592" r="1321" b="3149"/>
          <a:stretch/>
        </p:blipFill>
        <p:spPr>
          <a:xfrm>
            <a:off x="2178050" y="672136"/>
            <a:ext cx="7835900" cy="55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62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영업관리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&gt;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수주관리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8F423F-6212-4140-BD0C-10B98A799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" t="8703" r="1510" b="2963"/>
          <a:stretch/>
        </p:blipFill>
        <p:spPr>
          <a:xfrm>
            <a:off x="1371599" y="596900"/>
            <a:ext cx="9410701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1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영업관리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&gt;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견적관리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거래처 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D5A765-1A9B-4411-9C44-FA30A4881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" t="7963" r="1162" b="1852"/>
          <a:stretch/>
        </p:blipFill>
        <p:spPr>
          <a:xfrm>
            <a:off x="2184400" y="734588"/>
            <a:ext cx="7823199" cy="53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17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영업관리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&gt;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견적관리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8F423F-6212-4140-BD0C-10B98A799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" t="8703" r="1510" b="2963"/>
          <a:stretch/>
        </p:blipFill>
        <p:spPr>
          <a:xfrm>
            <a:off x="1371599" y="596900"/>
            <a:ext cx="9410701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시스템관리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&gt;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사용자설정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임직원등록 신청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42138C-7FD5-4E2C-AECE-03DACC6BC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" t="7408" r="1712" b="2222"/>
          <a:stretch/>
        </p:blipFill>
        <p:spPr>
          <a:xfrm>
            <a:off x="1600200" y="508000"/>
            <a:ext cx="894080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5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F2556472-BC87-4798-9E7E-912243AB0A84}"/>
              </a:ext>
            </a:extLst>
          </p:cNvPr>
          <p:cNvGrpSpPr/>
          <p:nvPr/>
        </p:nvGrpSpPr>
        <p:grpSpPr>
          <a:xfrm>
            <a:off x="0" y="411528"/>
            <a:ext cx="12192000" cy="6034943"/>
            <a:chOff x="0" y="411528"/>
            <a:chExt cx="12192000" cy="60349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DF71AE2-9D6C-48C0-BF27-DE1229D96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11528"/>
              <a:ext cx="12192000" cy="603494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4BBCBB-B4A9-49DC-B6DD-32BF397AC7EA}"/>
                </a:ext>
              </a:extLst>
            </p:cNvPr>
            <p:cNvSpPr/>
            <p:nvPr/>
          </p:nvSpPr>
          <p:spPr>
            <a:xfrm>
              <a:off x="4867564" y="2613891"/>
              <a:ext cx="2466109" cy="3232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F52CBBE-B0DC-438C-8675-4D2863AE98D6}"/>
                </a:ext>
              </a:extLst>
            </p:cNvPr>
            <p:cNvSpPr/>
            <p:nvPr/>
          </p:nvSpPr>
          <p:spPr>
            <a:xfrm>
              <a:off x="4867564" y="3044897"/>
              <a:ext cx="2466109" cy="3232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0AE9912-F6D3-4BFF-B0EC-B8CAF9788B41}"/>
                </a:ext>
              </a:extLst>
            </p:cNvPr>
            <p:cNvSpPr/>
            <p:nvPr/>
          </p:nvSpPr>
          <p:spPr>
            <a:xfrm>
              <a:off x="4867564" y="3451080"/>
              <a:ext cx="2466109" cy="3232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E486BE-C485-4209-8CDB-65A64629742C}"/>
                </a:ext>
              </a:extLst>
            </p:cNvPr>
            <p:cNvSpPr/>
            <p:nvPr/>
          </p:nvSpPr>
          <p:spPr>
            <a:xfrm>
              <a:off x="4862802" y="3786506"/>
              <a:ext cx="428335" cy="1883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70AF07D-3F3E-4D8F-AE8B-0CC092032C10}"/>
                </a:ext>
              </a:extLst>
            </p:cNvPr>
            <p:cNvSpPr/>
            <p:nvPr/>
          </p:nvSpPr>
          <p:spPr>
            <a:xfrm>
              <a:off x="4599133" y="2685527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1</a:t>
              </a:r>
              <a:endParaRPr lang="ko-KR" altLang="en-US" sz="1050" dirty="0"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3BCDAE-BB41-41B0-8166-2EADD9161F41}"/>
                </a:ext>
              </a:extLst>
            </p:cNvPr>
            <p:cNvSpPr/>
            <p:nvPr/>
          </p:nvSpPr>
          <p:spPr>
            <a:xfrm>
              <a:off x="4599133" y="3113303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2</a:t>
              </a:r>
              <a:endParaRPr lang="ko-KR" altLang="en-US" sz="1050" dirty="0"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4175329-384A-4C34-B8AA-895E66318F90}"/>
                </a:ext>
              </a:extLst>
            </p:cNvPr>
            <p:cNvSpPr/>
            <p:nvPr/>
          </p:nvSpPr>
          <p:spPr>
            <a:xfrm>
              <a:off x="4599133" y="3522716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3</a:t>
              </a:r>
              <a:endParaRPr lang="ko-KR" altLang="en-US" sz="1050" dirty="0"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865D6D3-1C1F-467F-8547-2053FC49381C}"/>
                </a:ext>
              </a:extLst>
            </p:cNvPr>
            <p:cNvSpPr/>
            <p:nvPr/>
          </p:nvSpPr>
          <p:spPr>
            <a:xfrm>
              <a:off x="4599133" y="3774353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4</a:t>
              </a:r>
              <a:endParaRPr lang="ko-KR" altLang="en-US" sz="1050" dirty="0"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B9BF9B8-1976-48A1-959C-22A89431DCD0}"/>
                </a:ext>
              </a:extLst>
            </p:cNvPr>
            <p:cNvSpPr/>
            <p:nvPr/>
          </p:nvSpPr>
          <p:spPr>
            <a:xfrm>
              <a:off x="6734175" y="3816350"/>
              <a:ext cx="650875" cy="188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98EC9C-A344-4846-8443-7B551B54C9B1}"/>
              </a:ext>
            </a:extLst>
          </p:cNvPr>
          <p:cNvSpPr txBox="1"/>
          <p:nvPr/>
        </p:nvSpPr>
        <p:spPr>
          <a:xfrm>
            <a:off x="0" y="-5608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219035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메뉴구조도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/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사용자메뉴</a:t>
            </a:r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9C7F6B58-97B6-48E5-ADCE-181BDBACD88B}"/>
              </a:ext>
            </a:extLst>
          </p:cNvPr>
          <p:cNvGrpSpPr/>
          <p:nvPr/>
        </p:nvGrpSpPr>
        <p:grpSpPr>
          <a:xfrm>
            <a:off x="-5122592" y="677114"/>
            <a:ext cx="22437184" cy="5503771"/>
            <a:chOff x="-5122593" y="148280"/>
            <a:chExt cx="22437184" cy="550377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CDF05C0-F28F-4FDC-8A3D-D125390A275B}"/>
                </a:ext>
              </a:extLst>
            </p:cNvPr>
            <p:cNvSpPr/>
            <p:nvPr/>
          </p:nvSpPr>
          <p:spPr>
            <a:xfrm>
              <a:off x="4942114" y="148280"/>
              <a:ext cx="2307771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MES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4CF88EA-A999-4509-8E87-AD4FD2C6DC7D}"/>
                </a:ext>
              </a:extLst>
            </p:cNvPr>
            <p:cNvSpPr/>
            <p:nvPr/>
          </p:nvSpPr>
          <p:spPr>
            <a:xfrm>
              <a:off x="-5122592" y="13823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기준정보관리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92B5E66-CE79-4B2D-86D6-2C1854DCF8A3}"/>
                </a:ext>
              </a:extLst>
            </p:cNvPr>
            <p:cNvSpPr/>
            <p:nvPr/>
          </p:nvSpPr>
          <p:spPr>
            <a:xfrm>
              <a:off x="-3046042" y="13823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외주관리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288144C-E91E-4D7D-8F1A-FE2C6DA20EBB}"/>
                </a:ext>
              </a:extLst>
            </p:cNvPr>
            <p:cNvSpPr/>
            <p:nvPr/>
          </p:nvSpPr>
          <p:spPr>
            <a:xfrm>
              <a:off x="-969492" y="13823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생산관리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2DE2565-3EE6-4FED-AE8C-9C0E9F78B348}"/>
                </a:ext>
              </a:extLst>
            </p:cNvPr>
            <p:cNvSpPr/>
            <p:nvPr/>
          </p:nvSpPr>
          <p:spPr>
            <a:xfrm>
              <a:off x="1107058" y="13823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품질관리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177FC2-1038-4209-A292-99DA63D61704}"/>
                </a:ext>
              </a:extLst>
            </p:cNvPr>
            <p:cNvSpPr/>
            <p:nvPr/>
          </p:nvSpPr>
          <p:spPr>
            <a:xfrm>
              <a:off x="3183608" y="13823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제품관리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279AA1-1B5A-4872-8A59-85ADC93599B7}"/>
                </a:ext>
              </a:extLst>
            </p:cNvPr>
            <p:cNvSpPr/>
            <p:nvPr/>
          </p:nvSpPr>
          <p:spPr>
            <a:xfrm>
              <a:off x="5260158" y="13823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제품출고관리</a:t>
              </a:r>
              <a:endPara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CA710A0-6D41-4331-AC7F-E2A7EA026A22}"/>
                </a:ext>
              </a:extLst>
            </p:cNvPr>
            <p:cNvSpPr/>
            <p:nvPr/>
          </p:nvSpPr>
          <p:spPr>
            <a:xfrm>
              <a:off x="7336708" y="13823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영업관리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2DE185A-D2F8-4033-9244-55BE731B9E88}"/>
                </a:ext>
              </a:extLst>
            </p:cNvPr>
            <p:cNvSpPr/>
            <p:nvPr/>
          </p:nvSpPr>
          <p:spPr>
            <a:xfrm>
              <a:off x="9413258" y="13823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모니터링 현황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CAC257-40B1-4859-A650-ADDF3607E229}"/>
                </a:ext>
              </a:extLst>
            </p:cNvPr>
            <p:cNvSpPr/>
            <p:nvPr/>
          </p:nvSpPr>
          <p:spPr>
            <a:xfrm>
              <a:off x="11489808" y="13823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설비관리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9D0C7A8-C004-4E20-813B-6950A146B494}"/>
                </a:ext>
              </a:extLst>
            </p:cNvPr>
            <p:cNvSpPr/>
            <p:nvPr/>
          </p:nvSpPr>
          <p:spPr>
            <a:xfrm>
              <a:off x="13566358" y="13823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시스템관리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4A71290-D400-45FC-B546-56FDFFB58465}"/>
                </a:ext>
              </a:extLst>
            </p:cNvPr>
            <p:cNvSpPr/>
            <p:nvPr/>
          </p:nvSpPr>
          <p:spPr>
            <a:xfrm>
              <a:off x="15642908" y="13823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장비연동</a:t>
              </a: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748BC821-827E-4577-98BC-9445F1DCF0E5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>
            <a:xfrm rot="5400000">
              <a:off x="592414" y="-4121284"/>
              <a:ext cx="624423" cy="10382751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6E4BC592-39EC-4E5F-AA2A-326707AD142E}"/>
                </a:ext>
              </a:extLst>
            </p:cNvPr>
            <p:cNvCxnSpPr>
              <a:cxnSpLocks/>
              <a:stCxn id="2" idx="2"/>
              <a:endCxn id="8" idx="0"/>
            </p:cNvCxnSpPr>
            <p:nvPr/>
          </p:nvCxnSpPr>
          <p:spPr>
            <a:xfrm rot="5400000">
              <a:off x="1630689" y="-3083009"/>
              <a:ext cx="624423" cy="830620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164C227-2E35-4920-BA6C-8D2CF39B58A2}"/>
                </a:ext>
              </a:extLst>
            </p:cNvPr>
            <p:cNvCxnSpPr>
              <a:cxnSpLocks/>
              <a:stCxn id="2" idx="2"/>
              <a:endCxn id="9" idx="0"/>
            </p:cNvCxnSpPr>
            <p:nvPr/>
          </p:nvCxnSpPr>
          <p:spPr>
            <a:xfrm rot="5400000">
              <a:off x="2668964" y="-2044734"/>
              <a:ext cx="624423" cy="622965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3775BBF-93A3-4F59-8D77-7CF7FFE62B38}"/>
                </a:ext>
              </a:extLst>
            </p:cNvPr>
            <p:cNvCxnSpPr>
              <a:cxnSpLocks/>
              <a:stCxn id="2" idx="2"/>
              <a:endCxn id="10" idx="0"/>
            </p:cNvCxnSpPr>
            <p:nvPr/>
          </p:nvCxnSpPr>
          <p:spPr>
            <a:xfrm rot="5400000">
              <a:off x="3707239" y="-1006459"/>
              <a:ext cx="624423" cy="415310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99A641FA-6FB2-4049-9D18-D014E94973C9}"/>
                </a:ext>
              </a:extLst>
            </p:cNvPr>
            <p:cNvCxnSpPr>
              <a:cxnSpLocks/>
              <a:stCxn id="2" idx="2"/>
              <a:endCxn id="11" idx="0"/>
            </p:cNvCxnSpPr>
            <p:nvPr/>
          </p:nvCxnSpPr>
          <p:spPr>
            <a:xfrm rot="5400000">
              <a:off x="4745514" y="31816"/>
              <a:ext cx="624423" cy="207655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7DF4032-C6EA-41E1-B649-06B369C5D40B}"/>
                </a:ext>
              </a:extLst>
            </p:cNvPr>
            <p:cNvCxnSpPr>
              <a:cxnSpLocks/>
              <a:stCxn id="2" idx="2"/>
              <a:endCxn id="12" idx="0"/>
            </p:cNvCxnSpPr>
            <p:nvPr/>
          </p:nvCxnSpPr>
          <p:spPr>
            <a:xfrm rot="5400000">
              <a:off x="5783789" y="1070091"/>
              <a:ext cx="624423" cy="1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497D9C41-8AAB-4E89-A2A2-10516FB20B82}"/>
                </a:ext>
              </a:extLst>
            </p:cNvPr>
            <p:cNvCxnSpPr>
              <a:cxnSpLocks/>
              <a:stCxn id="2" idx="2"/>
              <a:endCxn id="13" idx="0"/>
            </p:cNvCxnSpPr>
            <p:nvPr/>
          </p:nvCxnSpPr>
          <p:spPr>
            <a:xfrm rot="16200000" flipH="1">
              <a:off x="6822063" y="31816"/>
              <a:ext cx="624423" cy="207654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5ED2F3F7-ED27-4242-87FB-FC19E483B86C}"/>
                </a:ext>
              </a:extLst>
            </p:cNvPr>
            <p:cNvCxnSpPr>
              <a:cxnSpLocks/>
              <a:stCxn id="2" idx="2"/>
              <a:endCxn id="14" idx="0"/>
            </p:cNvCxnSpPr>
            <p:nvPr/>
          </p:nvCxnSpPr>
          <p:spPr>
            <a:xfrm rot="16200000" flipH="1">
              <a:off x="7860338" y="-1006459"/>
              <a:ext cx="624423" cy="415309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0C3413B8-B7F9-4EB3-8DBD-4418C0AA822D}"/>
                </a:ext>
              </a:extLst>
            </p:cNvPr>
            <p:cNvCxnSpPr>
              <a:cxnSpLocks/>
              <a:stCxn id="2" idx="2"/>
              <a:endCxn id="15" idx="0"/>
            </p:cNvCxnSpPr>
            <p:nvPr/>
          </p:nvCxnSpPr>
          <p:spPr>
            <a:xfrm rot="16200000" flipH="1">
              <a:off x="8898613" y="-2044734"/>
              <a:ext cx="624423" cy="622964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0526254C-15D1-4D81-AA5E-45AEF7D9D338}"/>
                </a:ext>
              </a:extLst>
            </p:cNvPr>
            <p:cNvCxnSpPr>
              <a:cxnSpLocks/>
              <a:stCxn id="2" idx="2"/>
              <a:endCxn id="16" idx="0"/>
            </p:cNvCxnSpPr>
            <p:nvPr/>
          </p:nvCxnSpPr>
          <p:spPr>
            <a:xfrm rot="16200000" flipH="1">
              <a:off x="9936888" y="-3083009"/>
              <a:ext cx="624423" cy="830619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688701F1-A47B-44F6-99FC-BC4ABC48E0E6}"/>
                </a:ext>
              </a:extLst>
            </p:cNvPr>
            <p:cNvCxnSpPr>
              <a:cxnSpLocks/>
              <a:stCxn id="2" idx="2"/>
              <a:endCxn id="17" idx="0"/>
            </p:cNvCxnSpPr>
            <p:nvPr/>
          </p:nvCxnSpPr>
          <p:spPr>
            <a:xfrm rot="16200000" flipH="1">
              <a:off x="10975163" y="-4121284"/>
              <a:ext cx="624423" cy="10382749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835C80B-65B3-4D3E-AA92-B92B4EA81663}"/>
                </a:ext>
              </a:extLst>
            </p:cNvPr>
            <p:cNvSpPr/>
            <p:nvPr/>
          </p:nvSpPr>
          <p:spPr>
            <a:xfrm>
              <a:off x="-4824414" y="193475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거래처관리</a:t>
              </a: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65DB0F65-F2D2-49CC-B254-947D70A55841}"/>
                </a:ext>
              </a:extLst>
            </p:cNvPr>
            <p:cNvCxnSpPr>
              <a:cxnSpLocks/>
              <a:stCxn id="6" idx="1"/>
              <a:endCxn id="53" idx="1"/>
            </p:cNvCxnSpPr>
            <p:nvPr/>
          </p:nvCxnSpPr>
          <p:spPr>
            <a:xfrm rot="10800000" flipH="1" flipV="1">
              <a:off x="-5122592" y="1587200"/>
              <a:ext cx="298178" cy="552450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745484B-AE16-460A-8F27-9642C700AC7B}"/>
                </a:ext>
              </a:extLst>
            </p:cNvPr>
            <p:cNvSpPr/>
            <p:nvPr/>
          </p:nvSpPr>
          <p:spPr>
            <a:xfrm>
              <a:off x="-4820925" y="248720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품목분류관리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7DA4B18-58E2-446F-A22B-39225187AC43}"/>
                </a:ext>
              </a:extLst>
            </p:cNvPr>
            <p:cNvSpPr/>
            <p:nvPr/>
          </p:nvSpPr>
          <p:spPr>
            <a:xfrm>
              <a:off x="-4824415" y="303965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공정관리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8663304-71C2-47C6-BE1B-09876055D072}"/>
                </a:ext>
              </a:extLst>
            </p:cNvPr>
            <p:cNvSpPr/>
            <p:nvPr/>
          </p:nvSpPr>
          <p:spPr>
            <a:xfrm>
              <a:off x="-4824415" y="3592102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제품관리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F687F11-8682-4A6A-92DE-F30735EBC6B2}"/>
                </a:ext>
              </a:extLst>
            </p:cNvPr>
            <p:cNvSpPr/>
            <p:nvPr/>
          </p:nvSpPr>
          <p:spPr>
            <a:xfrm>
              <a:off x="-4824416" y="414455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자재관리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A11CD7A-E444-42B5-B2E2-50100C9F2CBB}"/>
                </a:ext>
              </a:extLst>
            </p:cNvPr>
            <p:cNvSpPr/>
            <p:nvPr/>
          </p:nvSpPr>
          <p:spPr>
            <a:xfrm>
              <a:off x="-4824417" y="469700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기초재고관리</a:t>
              </a:r>
            </a:p>
          </p:txBody>
        </p: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CD70491B-BDE8-40A5-A55A-CD7B900E500A}"/>
                </a:ext>
              </a:extLst>
            </p:cNvPr>
            <p:cNvCxnSpPr>
              <a:cxnSpLocks/>
              <a:stCxn id="6" idx="1"/>
              <a:endCxn id="59" idx="1"/>
            </p:cNvCxnSpPr>
            <p:nvPr/>
          </p:nvCxnSpPr>
          <p:spPr>
            <a:xfrm rot="10800000" flipH="1" flipV="1">
              <a:off x="-5122593" y="1587200"/>
              <a:ext cx="301667" cy="1104900"/>
            </a:xfrm>
            <a:prstGeom prst="bentConnector3">
              <a:avLst>
                <a:gd name="adj1" fmla="val -75779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E0874A5B-E9C8-49E0-B58C-F93A03A22E38}"/>
                </a:ext>
              </a:extLst>
            </p:cNvPr>
            <p:cNvCxnSpPr>
              <a:cxnSpLocks/>
              <a:stCxn id="6" idx="1"/>
              <a:endCxn id="60" idx="1"/>
            </p:cNvCxnSpPr>
            <p:nvPr/>
          </p:nvCxnSpPr>
          <p:spPr>
            <a:xfrm rot="10800000" flipH="1" flipV="1">
              <a:off x="-5122593" y="1587200"/>
              <a:ext cx="298177" cy="1657350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F55BA90B-96B9-4BFE-AE7C-E42A04092FB4}"/>
                </a:ext>
              </a:extLst>
            </p:cNvPr>
            <p:cNvCxnSpPr>
              <a:cxnSpLocks/>
              <a:stCxn id="6" idx="1"/>
              <a:endCxn id="61" idx="1"/>
            </p:cNvCxnSpPr>
            <p:nvPr/>
          </p:nvCxnSpPr>
          <p:spPr>
            <a:xfrm rot="10800000" flipH="1" flipV="1">
              <a:off x="-5122593" y="1587199"/>
              <a:ext cx="298177" cy="2209799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887B2DF5-7AA0-47F4-BB08-536B3DF64DB5}"/>
                </a:ext>
              </a:extLst>
            </p:cNvPr>
            <p:cNvCxnSpPr>
              <a:cxnSpLocks/>
              <a:stCxn id="6" idx="1"/>
              <a:endCxn id="62" idx="1"/>
            </p:cNvCxnSpPr>
            <p:nvPr/>
          </p:nvCxnSpPr>
          <p:spPr>
            <a:xfrm rot="10800000" flipH="1" flipV="1">
              <a:off x="-5122592" y="1587200"/>
              <a:ext cx="298176" cy="2762250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EFE17C2C-8DD8-4342-8C1C-7E27819B1043}"/>
                </a:ext>
              </a:extLst>
            </p:cNvPr>
            <p:cNvCxnSpPr>
              <a:cxnSpLocks/>
              <a:stCxn id="6" idx="1"/>
              <a:endCxn id="63" idx="1"/>
            </p:cNvCxnSpPr>
            <p:nvPr/>
          </p:nvCxnSpPr>
          <p:spPr>
            <a:xfrm rot="10800000" flipH="1" flipV="1">
              <a:off x="-5122593" y="1587200"/>
              <a:ext cx="298175" cy="3314700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FE53F63-F65D-4C93-B109-6549BC86D91E}"/>
                </a:ext>
              </a:extLst>
            </p:cNvPr>
            <p:cNvSpPr/>
            <p:nvPr/>
          </p:nvSpPr>
          <p:spPr>
            <a:xfrm>
              <a:off x="-2747863" y="193475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발주관리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0A73BE-1910-4572-B9EA-9991DCFB6543}"/>
                </a:ext>
              </a:extLst>
            </p:cNvPr>
            <p:cNvSpPr/>
            <p:nvPr/>
          </p:nvSpPr>
          <p:spPr>
            <a:xfrm>
              <a:off x="-2747863" y="2487201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입고관리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AAE766-34A1-4160-8169-42F33A02D5F5}"/>
                </a:ext>
              </a:extLst>
            </p:cNvPr>
            <p:cNvSpPr/>
            <p:nvPr/>
          </p:nvSpPr>
          <p:spPr>
            <a:xfrm>
              <a:off x="-2763246" y="303965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출고관리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C731EC4-ADAF-4C34-B98A-817FB0E3036C}"/>
                </a:ext>
              </a:extLst>
            </p:cNvPr>
            <p:cNvSpPr/>
            <p:nvPr/>
          </p:nvSpPr>
          <p:spPr>
            <a:xfrm>
              <a:off x="-2763246" y="3592102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입출고현황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F605673-0FFB-4AF6-AD0A-808EF5139CF1}"/>
                </a:ext>
              </a:extLst>
            </p:cNvPr>
            <p:cNvSpPr/>
            <p:nvPr/>
          </p:nvSpPr>
          <p:spPr>
            <a:xfrm>
              <a:off x="-2763247" y="414455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재고현황</a:t>
              </a:r>
            </a:p>
          </p:txBody>
        </p: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0EB81A38-FDAA-49A8-9422-3BF6528326F9}"/>
                </a:ext>
              </a:extLst>
            </p:cNvPr>
            <p:cNvCxnSpPr>
              <a:cxnSpLocks/>
              <a:stCxn id="8" idx="1"/>
              <a:endCxn id="79" idx="1"/>
            </p:cNvCxnSpPr>
            <p:nvPr/>
          </p:nvCxnSpPr>
          <p:spPr>
            <a:xfrm rot="10800000" flipH="1" flipV="1">
              <a:off x="-3046043" y="1587200"/>
              <a:ext cx="298179" cy="552450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D08057B8-D882-46D5-8077-87CA6170F36C}"/>
                </a:ext>
              </a:extLst>
            </p:cNvPr>
            <p:cNvCxnSpPr>
              <a:cxnSpLocks/>
              <a:stCxn id="8" idx="1"/>
              <a:endCxn id="80" idx="1"/>
            </p:cNvCxnSpPr>
            <p:nvPr/>
          </p:nvCxnSpPr>
          <p:spPr>
            <a:xfrm rot="10800000" flipH="1" flipV="1">
              <a:off x="-3046043" y="1587200"/>
              <a:ext cx="298179" cy="1104898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연결선: 꺾임 89">
              <a:extLst>
                <a:ext uri="{FF2B5EF4-FFF2-40B4-BE49-F238E27FC236}">
                  <a16:creationId xmlns:a16="http://schemas.microsoft.com/office/drawing/2014/main" id="{060D3064-F691-4E13-91FE-7ECC98154F06}"/>
                </a:ext>
              </a:extLst>
            </p:cNvPr>
            <p:cNvCxnSpPr>
              <a:cxnSpLocks/>
              <a:stCxn id="8" idx="1"/>
              <a:endCxn id="81" idx="1"/>
            </p:cNvCxnSpPr>
            <p:nvPr/>
          </p:nvCxnSpPr>
          <p:spPr>
            <a:xfrm rot="10800000" flipH="1" flipV="1">
              <a:off x="-3046042" y="1587200"/>
              <a:ext cx="282796" cy="1657350"/>
            </a:xfrm>
            <a:prstGeom prst="bentConnector3">
              <a:avLst>
                <a:gd name="adj1" fmla="val -8083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연결선: 꺾임 92">
              <a:extLst>
                <a:ext uri="{FF2B5EF4-FFF2-40B4-BE49-F238E27FC236}">
                  <a16:creationId xmlns:a16="http://schemas.microsoft.com/office/drawing/2014/main" id="{6FF97A40-C83A-4100-A744-DDFE351E9BEE}"/>
                </a:ext>
              </a:extLst>
            </p:cNvPr>
            <p:cNvCxnSpPr>
              <a:cxnSpLocks/>
              <a:stCxn id="8" idx="1"/>
              <a:endCxn id="82" idx="1"/>
            </p:cNvCxnSpPr>
            <p:nvPr/>
          </p:nvCxnSpPr>
          <p:spPr>
            <a:xfrm rot="10800000" flipH="1" flipV="1">
              <a:off x="-3046042" y="1587199"/>
              <a:ext cx="282796" cy="2209799"/>
            </a:xfrm>
            <a:prstGeom prst="bentConnector3">
              <a:avLst>
                <a:gd name="adj1" fmla="val -8083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연결선: 꺾임 95">
              <a:extLst>
                <a:ext uri="{FF2B5EF4-FFF2-40B4-BE49-F238E27FC236}">
                  <a16:creationId xmlns:a16="http://schemas.microsoft.com/office/drawing/2014/main" id="{B57E8DA9-325B-40BC-AEFE-120F9F705A54}"/>
                </a:ext>
              </a:extLst>
            </p:cNvPr>
            <p:cNvCxnSpPr>
              <a:cxnSpLocks/>
              <a:stCxn id="8" idx="1"/>
              <a:endCxn id="83" idx="1"/>
            </p:cNvCxnSpPr>
            <p:nvPr/>
          </p:nvCxnSpPr>
          <p:spPr>
            <a:xfrm rot="10800000" flipH="1" flipV="1">
              <a:off x="-3046043" y="1587200"/>
              <a:ext cx="282795" cy="2762250"/>
            </a:xfrm>
            <a:prstGeom prst="bentConnector3">
              <a:avLst>
                <a:gd name="adj1" fmla="val -8083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710E0F5-6F8B-43A2-9D99-ED45EECACAC7}"/>
                </a:ext>
              </a:extLst>
            </p:cNvPr>
            <p:cNvSpPr/>
            <p:nvPr/>
          </p:nvSpPr>
          <p:spPr>
            <a:xfrm>
              <a:off x="-671313" y="1934751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작업지시관리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86BDD7F-3938-4CBE-8A21-4A41E8F2864E}"/>
                </a:ext>
              </a:extLst>
            </p:cNvPr>
            <p:cNvSpPr/>
            <p:nvPr/>
          </p:nvSpPr>
          <p:spPr>
            <a:xfrm>
              <a:off x="-671313" y="2487199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작업대기현황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708C556-3563-43FA-95D3-F643889E799B}"/>
                </a:ext>
              </a:extLst>
            </p:cNvPr>
            <p:cNvSpPr/>
            <p:nvPr/>
          </p:nvSpPr>
          <p:spPr>
            <a:xfrm>
              <a:off x="-671313" y="3044969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작업일지관리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2F586B3-1166-493F-BFFE-FFDA7350421F}"/>
                </a:ext>
              </a:extLst>
            </p:cNvPr>
            <p:cNvSpPr/>
            <p:nvPr/>
          </p:nvSpPr>
          <p:spPr>
            <a:xfrm>
              <a:off x="-686753" y="358678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생산불량현황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AF9DFEB-4E9A-4C39-8348-B3EA9B5D0443}"/>
                </a:ext>
              </a:extLst>
            </p:cNvPr>
            <p:cNvSpPr/>
            <p:nvPr/>
          </p:nvSpPr>
          <p:spPr>
            <a:xfrm>
              <a:off x="-686752" y="414455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생산계획관리</a:t>
              </a:r>
            </a:p>
          </p:txBody>
        </p: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AF794230-0D39-4DE9-AA13-098C1B2961B1}"/>
                </a:ext>
              </a:extLst>
            </p:cNvPr>
            <p:cNvCxnSpPr>
              <a:cxnSpLocks/>
              <a:stCxn id="9" idx="1"/>
              <a:endCxn id="99" idx="1"/>
            </p:cNvCxnSpPr>
            <p:nvPr/>
          </p:nvCxnSpPr>
          <p:spPr>
            <a:xfrm rot="10800000" flipH="1" flipV="1">
              <a:off x="-969493" y="1587200"/>
              <a:ext cx="298179" cy="552448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연결선: 꺾임 106">
              <a:extLst>
                <a:ext uri="{FF2B5EF4-FFF2-40B4-BE49-F238E27FC236}">
                  <a16:creationId xmlns:a16="http://schemas.microsoft.com/office/drawing/2014/main" id="{4AA3AAB4-396E-4BEA-B170-83542A980266}"/>
                </a:ext>
              </a:extLst>
            </p:cNvPr>
            <p:cNvCxnSpPr>
              <a:cxnSpLocks/>
              <a:stCxn id="9" idx="1"/>
              <a:endCxn id="100" idx="1"/>
            </p:cNvCxnSpPr>
            <p:nvPr/>
          </p:nvCxnSpPr>
          <p:spPr>
            <a:xfrm rot="10800000" flipH="1" flipV="1">
              <a:off x="-969493" y="1587200"/>
              <a:ext cx="298179" cy="1104896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연결선: 꺾임 111">
              <a:extLst>
                <a:ext uri="{FF2B5EF4-FFF2-40B4-BE49-F238E27FC236}">
                  <a16:creationId xmlns:a16="http://schemas.microsoft.com/office/drawing/2014/main" id="{A00ED9EE-978D-4F70-B707-BA79A232A462}"/>
                </a:ext>
              </a:extLst>
            </p:cNvPr>
            <p:cNvCxnSpPr>
              <a:cxnSpLocks/>
              <a:stCxn id="9" idx="1"/>
              <a:endCxn id="101" idx="1"/>
            </p:cNvCxnSpPr>
            <p:nvPr/>
          </p:nvCxnSpPr>
          <p:spPr>
            <a:xfrm rot="10800000" flipH="1" flipV="1">
              <a:off x="-969493" y="1587200"/>
              <a:ext cx="298179" cy="1662666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92C5774F-D63E-47B5-9D0F-E7A8329D41A6}"/>
                </a:ext>
              </a:extLst>
            </p:cNvPr>
            <p:cNvCxnSpPr>
              <a:cxnSpLocks/>
              <a:stCxn id="9" idx="1"/>
              <a:endCxn id="102" idx="1"/>
            </p:cNvCxnSpPr>
            <p:nvPr/>
          </p:nvCxnSpPr>
          <p:spPr>
            <a:xfrm rot="10800000" flipH="1" flipV="1">
              <a:off x="-969493" y="1587200"/>
              <a:ext cx="282739" cy="2204480"/>
            </a:xfrm>
            <a:prstGeom prst="bentConnector3">
              <a:avLst>
                <a:gd name="adj1" fmla="val -8085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연결선: 꺾임 118">
              <a:extLst>
                <a:ext uri="{FF2B5EF4-FFF2-40B4-BE49-F238E27FC236}">
                  <a16:creationId xmlns:a16="http://schemas.microsoft.com/office/drawing/2014/main" id="{8727CE79-D205-4690-B1BC-58E265732625}"/>
                </a:ext>
              </a:extLst>
            </p:cNvPr>
            <p:cNvCxnSpPr>
              <a:cxnSpLocks/>
              <a:stCxn id="9" idx="1"/>
              <a:endCxn id="103" idx="1"/>
            </p:cNvCxnSpPr>
            <p:nvPr/>
          </p:nvCxnSpPr>
          <p:spPr>
            <a:xfrm rot="10800000" flipH="1" flipV="1">
              <a:off x="-969492" y="1587200"/>
              <a:ext cx="282740" cy="2762250"/>
            </a:xfrm>
            <a:prstGeom prst="bentConnector3">
              <a:avLst>
                <a:gd name="adj1" fmla="val -8085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5E3093A-096D-48BC-9FA2-AB26A5E5DC2D}"/>
                </a:ext>
              </a:extLst>
            </p:cNvPr>
            <p:cNvSpPr/>
            <p:nvPr/>
          </p:nvSpPr>
          <p:spPr>
            <a:xfrm>
              <a:off x="1405237" y="1934751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수입검사관리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945CCDC-4FB3-44D6-BF5E-0F7016AA805E}"/>
                </a:ext>
              </a:extLst>
            </p:cNvPr>
            <p:cNvSpPr/>
            <p:nvPr/>
          </p:nvSpPr>
          <p:spPr>
            <a:xfrm>
              <a:off x="1405237" y="2487199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공정검사관리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978F249-65DA-44E7-84A8-22B47BE5D964}"/>
                </a:ext>
              </a:extLst>
            </p:cNvPr>
            <p:cNvSpPr/>
            <p:nvPr/>
          </p:nvSpPr>
          <p:spPr>
            <a:xfrm>
              <a:off x="1405236" y="3043977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최종검사관리</a:t>
              </a:r>
            </a:p>
          </p:txBody>
        </p: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FBCFC6D9-A409-4A5F-81A8-0283378CE701}"/>
                </a:ext>
              </a:extLst>
            </p:cNvPr>
            <p:cNvCxnSpPr>
              <a:cxnSpLocks/>
              <a:stCxn id="10" idx="1"/>
              <a:endCxn id="122" idx="1"/>
            </p:cNvCxnSpPr>
            <p:nvPr/>
          </p:nvCxnSpPr>
          <p:spPr>
            <a:xfrm rot="10800000" flipH="1" flipV="1">
              <a:off x="1107057" y="1587200"/>
              <a:ext cx="298179" cy="552448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58746711-C199-4137-85DF-DDE182A92429}"/>
                </a:ext>
              </a:extLst>
            </p:cNvPr>
            <p:cNvCxnSpPr>
              <a:cxnSpLocks/>
              <a:stCxn id="10" idx="1"/>
              <a:endCxn id="123" idx="1"/>
            </p:cNvCxnSpPr>
            <p:nvPr/>
          </p:nvCxnSpPr>
          <p:spPr>
            <a:xfrm rot="10800000" flipH="1" flipV="1">
              <a:off x="1107057" y="1587200"/>
              <a:ext cx="298179" cy="1104896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059E9F06-30A9-45CB-9033-EF1000E305DF}"/>
                </a:ext>
              </a:extLst>
            </p:cNvPr>
            <p:cNvCxnSpPr>
              <a:cxnSpLocks/>
              <a:stCxn id="10" idx="1"/>
              <a:endCxn id="124" idx="1"/>
            </p:cNvCxnSpPr>
            <p:nvPr/>
          </p:nvCxnSpPr>
          <p:spPr>
            <a:xfrm rot="10800000" flipH="1" flipV="1">
              <a:off x="1107058" y="1587200"/>
              <a:ext cx="298178" cy="1661674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A313431-FAF2-460B-96B8-33DDEBA6B373}"/>
                </a:ext>
              </a:extLst>
            </p:cNvPr>
            <p:cNvSpPr/>
            <p:nvPr/>
          </p:nvSpPr>
          <p:spPr>
            <a:xfrm>
              <a:off x="3481787" y="1934751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제품입고관리</a:t>
              </a:r>
              <a:endPara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103A8BA-6699-4C39-BA36-F8752CF189CB}"/>
                </a:ext>
              </a:extLst>
            </p:cNvPr>
            <p:cNvSpPr/>
            <p:nvPr/>
          </p:nvSpPr>
          <p:spPr>
            <a:xfrm>
              <a:off x="3481786" y="248454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제품재고현황</a:t>
              </a:r>
            </a:p>
          </p:txBody>
        </p: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F6FA4D24-D806-478A-9051-89C9BE532216}"/>
                </a:ext>
              </a:extLst>
            </p:cNvPr>
            <p:cNvCxnSpPr>
              <a:cxnSpLocks/>
              <a:stCxn id="11" idx="1"/>
              <a:endCxn id="134" idx="1"/>
            </p:cNvCxnSpPr>
            <p:nvPr/>
          </p:nvCxnSpPr>
          <p:spPr>
            <a:xfrm rot="10800000" flipH="1" flipV="1">
              <a:off x="3183607" y="1587200"/>
              <a:ext cx="298179" cy="552448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6B5348FD-302D-4D36-A7A5-57C532B6B4CA}"/>
                </a:ext>
              </a:extLst>
            </p:cNvPr>
            <p:cNvCxnSpPr>
              <a:cxnSpLocks/>
              <a:stCxn id="11" idx="1"/>
              <a:endCxn id="135" idx="1"/>
            </p:cNvCxnSpPr>
            <p:nvPr/>
          </p:nvCxnSpPr>
          <p:spPr>
            <a:xfrm rot="10800000" flipH="1" flipV="1">
              <a:off x="3183608" y="1587200"/>
              <a:ext cx="298178" cy="1102240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942E343-B9B6-4A91-803E-7F6F1412BE23}"/>
                </a:ext>
              </a:extLst>
            </p:cNvPr>
            <p:cNvSpPr/>
            <p:nvPr/>
          </p:nvSpPr>
          <p:spPr>
            <a:xfrm>
              <a:off x="5558337" y="193342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제품촐하대기현황</a:t>
              </a:r>
              <a:endPara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6808EAF-FBB9-4B0C-93DF-13FF8D688126}"/>
                </a:ext>
              </a:extLst>
            </p:cNvPr>
            <p:cNvSpPr/>
            <p:nvPr/>
          </p:nvSpPr>
          <p:spPr>
            <a:xfrm>
              <a:off x="5558335" y="248454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제품출고관리</a:t>
              </a:r>
              <a:endPara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1453201-718C-4CB1-8E37-4EEA1A181B93}"/>
                </a:ext>
              </a:extLst>
            </p:cNvPr>
            <p:cNvSpPr/>
            <p:nvPr/>
          </p:nvSpPr>
          <p:spPr>
            <a:xfrm>
              <a:off x="5558335" y="3030315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제품입출고현황</a:t>
              </a:r>
              <a:endPara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128B98F6-05AD-4E54-BBFF-758FF8BEDA88}"/>
                </a:ext>
              </a:extLst>
            </p:cNvPr>
            <p:cNvCxnSpPr>
              <a:cxnSpLocks/>
              <a:stCxn id="12" idx="1"/>
              <a:endCxn id="142" idx="1"/>
            </p:cNvCxnSpPr>
            <p:nvPr/>
          </p:nvCxnSpPr>
          <p:spPr>
            <a:xfrm rot="10800000" flipH="1" flipV="1">
              <a:off x="5260157" y="1587200"/>
              <a:ext cx="298179" cy="551120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연결선: 꺾임 147">
              <a:extLst>
                <a:ext uri="{FF2B5EF4-FFF2-40B4-BE49-F238E27FC236}">
                  <a16:creationId xmlns:a16="http://schemas.microsoft.com/office/drawing/2014/main" id="{FBE3784B-99B7-4D3C-A16F-583A26DD4D6A}"/>
                </a:ext>
              </a:extLst>
            </p:cNvPr>
            <p:cNvCxnSpPr>
              <a:cxnSpLocks/>
              <a:stCxn id="12" idx="1"/>
              <a:endCxn id="143" idx="1"/>
            </p:cNvCxnSpPr>
            <p:nvPr/>
          </p:nvCxnSpPr>
          <p:spPr>
            <a:xfrm rot="10800000" flipH="1" flipV="1">
              <a:off x="5260157" y="1587200"/>
              <a:ext cx="298177" cy="1102240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연결선: 꺾임 150">
              <a:extLst>
                <a:ext uri="{FF2B5EF4-FFF2-40B4-BE49-F238E27FC236}">
                  <a16:creationId xmlns:a16="http://schemas.microsoft.com/office/drawing/2014/main" id="{FA475021-9D81-4378-8B1C-DCFDFDE28FDF}"/>
                </a:ext>
              </a:extLst>
            </p:cNvPr>
            <p:cNvCxnSpPr>
              <a:cxnSpLocks/>
              <a:stCxn id="12" idx="1"/>
              <a:endCxn id="144" idx="1"/>
            </p:cNvCxnSpPr>
            <p:nvPr/>
          </p:nvCxnSpPr>
          <p:spPr>
            <a:xfrm rot="10800000" flipH="1" flipV="1">
              <a:off x="5260157" y="1587200"/>
              <a:ext cx="298177" cy="1648012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83EB11F4-C788-4B86-BA0A-02691E883FB0}"/>
                </a:ext>
              </a:extLst>
            </p:cNvPr>
            <p:cNvSpPr/>
            <p:nvPr/>
          </p:nvSpPr>
          <p:spPr>
            <a:xfrm>
              <a:off x="7634887" y="193342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수주관리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05679BE3-55BA-4755-9FAF-DF71C984766B}"/>
                </a:ext>
              </a:extLst>
            </p:cNvPr>
            <p:cNvSpPr/>
            <p:nvPr/>
          </p:nvSpPr>
          <p:spPr>
            <a:xfrm>
              <a:off x="7634887" y="248454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견적관리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B45C0E47-8B7B-4D4E-BEEC-55FAC6CAFB3C}"/>
                </a:ext>
              </a:extLst>
            </p:cNvPr>
            <p:cNvSpPr/>
            <p:nvPr/>
          </p:nvSpPr>
          <p:spPr>
            <a:xfrm>
              <a:off x="7634886" y="303965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수주납겨현황</a:t>
              </a:r>
              <a:endPara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1A6612CF-8DDC-4B13-BBFE-61F7A81D5D88}"/>
                </a:ext>
              </a:extLst>
            </p:cNvPr>
            <p:cNvCxnSpPr>
              <a:cxnSpLocks/>
              <a:stCxn id="13" idx="1"/>
              <a:endCxn id="155" idx="1"/>
            </p:cNvCxnSpPr>
            <p:nvPr/>
          </p:nvCxnSpPr>
          <p:spPr>
            <a:xfrm rot="10800000" flipH="1" flipV="1">
              <a:off x="7336707" y="1587200"/>
              <a:ext cx="298179" cy="551120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연결선: 꺾임 160">
              <a:extLst>
                <a:ext uri="{FF2B5EF4-FFF2-40B4-BE49-F238E27FC236}">
                  <a16:creationId xmlns:a16="http://schemas.microsoft.com/office/drawing/2014/main" id="{D63E8C6C-712B-4993-AF96-11687F7707D0}"/>
                </a:ext>
              </a:extLst>
            </p:cNvPr>
            <p:cNvCxnSpPr>
              <a:cxnSpLocks/>
              <a:stCxn id="13" idx="1"/>
              <a:endCxn id="156" idx="1"/>
            </p:cNvCxnSpPr>
            <p:nvPr/>
          </p:nvCxnSpPr>
          <p:spPr>
            <a:xfrm rot="10800000" flipH="1" flipV="1">
              <a:off x="7336707" y="1587200"/>
              <a:ext cx="298179" cy="1102240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연결선: 꺾임 164">
              <a:extLst>
                <a:ext uri="{FF2B5EF4-FFF2-40B4-BE49-F238E27FC236}">
                  <a16:creationId xmlns:a16="http://schemas.microsoft.com/office/drawing/2014/main" id="{779FC4D5-5431-498A-B05E-A5259B5F0955}"/>
                </a:ext>
              </a:extLst>
            </p:cNvPr>
            <p:cNvCxnSpPr>
              <a:cxnSpLocks/>
              <a:stCxn id="13" idx="1"/>
              <a:endCxn id="157" idx="1"/>
            </p:cNvCxnSpPr>
            <p:nvPr/>
          </p:nvCxnSpPr>
          <p:spPr>
            <a:xfrm rot="10800000" flipH="1" flipV="1">
              <a:off x="7336708" y="1587200"/>
              <a:ext cx="298178" cy="1657350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C712904-6F0B-4F3F-B608-8B5428A0B33B}"/>
                </a:ext>
              </a:extLst>
            </p:cNvPr>
            <p:cNvSpPr/>
            <p:nvPr/>
          </p:nvSpPr>
          <p:spPr>
            <a:xfrm>
              <a:off x="9711437" y="193342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제품수주현황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3D4DAD6A-156D-4CED-BA35-2D892CE7A6C6}"/>
                </a:ext>
              </a:extLst>
            </p:cNvPr>
            <p:cNvSpPr/>
            <p:nvPr/>
          </p:nvSpPr>
          <p:spPr>
            <a:xfrm>
              <a:off x="9711436" y="2486657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제품생산현황</a:t>
              </a: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8E512F91-5BF7-475E-955B-D424CE7C9B93}"/>
                </a:ext>
              </a:extLst>
            </p:cNvPr>
            <p:cNvSpPr/>
            <p:nvPr/>
          </p:nvSpPr>
          <p:spPr>
            <a:xfrm>
              <a:off x="9711434" y="3037777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제품불량현황</a:t>
              </a: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6508A08E-E2E1-4AB4-89CC-2B307CB934AF}"/>
                </a:ext>
              </a:extLst>
            </p:cNvPr>
            <p:cNvSpPr/>
            <p:nvPr/>
          </p:nvSpPr>
          <p:spPr>
            <a:xfrm>
              <a:off x="9711434" y="358678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제품남기현황</a:t>
              </a:r>
              <a:endPara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1B146BF5-5118-4099-9FAC-C5A0E77B8ADF}"/>
                </a:ext>
              </a:extLst>
            </p:cNvPr>
            <p:cNvSpPr/>
            <p:nvPr/>
          </p:nvSpPr>
          <p:spPr>
            <a:xfrm>
              <a:off x="9711433" y="4140017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제조리드타임현황</a:t>
              </a:r>
              <a:endParaRPr lang="ko-KR" altLang="en-US" sz="12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2E1CBA89-BBA6-430E-B766-094B71E59121}"/>
                </a:ext>
              </a:extLst>
            </p:cNvPr>
            <p:cNvSpPr/>
            <p:nvPr/>
          </p:nvSpPr>
          <p:spPr>
            <a:xfrm>
              <a:off x="9711431" y="4691137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불량율현황</a:t>
              </a:r>
              <a:endPara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cxnSp>
          <p:nvCxnSpPr>
            <p:cNvPr id="174" name="연결선: 꺾임 173">
              <a:extLst>
                <a:ext uri="{FF2B5EF4-FFF2-40B4-BE49-F238E27FC236}">
                  <a16:creationId xmlns:a16="http://schemas.microsoft.com/office/drawing/2014/main" id="{17EEB068-64AE-490F-BEBC-51235389E57F}"/>
                </a:ext>
              </a:extLst>
            </p:cNvPr>
            <p:cNvCxnSpPr>
              <a:cxnSpLocks/>
              <a:stCxn id="14" idx="1"/>
              <a:endCxn id="168" idx="1"/>
            </p:cNvCxnSpPr>
            <p:nvPr/>
          </p:nvCxnSpPr>
          <p:spPr>
            <a:xfrm rot="10800000" flipH="1" flipV="1">
              <a:off x="9413257" y="1587200"/>
              <a:ext cx="298179" cy="551120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연결선: 꺾임 177">
              <a:extLst>
                <a:ext uri="{FF2B5EF4-FFF2-40B4-BE49-F238E27FC236}">
                  <a16:creationId xmlns:a16="http://schemas.microsoft.com/office/drawing/2014/main" id="{C3309A4B-03CF-4A77-86DC-32E1184254AC}"/>
                </a:ext>
              </a:extLst>
            </p:cNvPr>
            <p:cNvCxnSpPr>
              <a:cxnSpLocks/>
              <a:stCxn id="14" idx="1"/>
              <a:endCxn id="169" idx="1"/>
            </p:cNvCxnSpPr>
            <p:nvPr/>
          </p:nvCxnSpPr>
          <p:spPr>
            <a:xfrm rot="10800000" flipH="1" flipV="1">
              <a:off x="9413258" y="1587200"/>
              <a:ext cx="298178" cy="1104354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연결선: 꺾임 180">
              <a:extLst>
                <a:ext uri="{FF2B5EF4-FFF2-40B4-BE49-F238E27FC236}">
                  <a16:creationId xmlns:a16="http://schemas.microsoft.com/office/drawing/2014/main" id="{113AFC04-BE33-4619-8A9D-850D92A98C41}"/>
                </a:ext>
              </a:extLst>
            </p:cNvPr>
            <p:cNvCxnSpPr>
              <a:cxnSpLocks/>
              <a:stCxn id="14" idx="1"/>
              <a:endCxn id="170" idx="1"/>
            </p:cNvCxnSpPr>
            <p:nvPr/>
          </p:nvCxnSpPr>
          <p:spPr>
            <a:xfrm rot="10800000" flipH="1" flipV="1">
              <a:off x="9413258" y="1587200"/>
              <a:ext cx="298176" cy="1655474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연결선: 꺾임 181">
              <a:extLst>
                <a:ext uri="{FF2B5EF4-FFF2-40B4-BE49-F238E27FC236}">
                  <a16:creationId xmlns:a16="http://schemas.microsoft.com/office/drawing/2014/main" id="{D68A99F9-B7FE-4061-BEB1-1E093CF23DAD}"/>
                </a:ext>
              </a:extLst>
            </p:cNvPr>
            <p:cNvCxnSpPr>
              <a:cxnSpLocks/>
              <a:stCxn id="14" idx="1"/>
              <a:endCxn id="171" idx="1"/>
            </p:cNvCxnSpPr>
            <p:nvPr/>
          </p:nvCxnSpPr>
          <p:spPr>
            <a:xfrm rot="10800000" flipH="1" flipV="1">
              <a:off x="9413258" y="1587200"/>
              <a:ext cx="298176" cy="2204480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연결선: 꺾임 186">
              <a:extLst>
                <a:ext uri="{FF2B5EF4-FFF2-40B4-BE49-F238E27FC236}">
                  <a16:creationId xmlns:a16="http://schemas.microsoft.com/office/drawing/2014/main" id="{AE7BFF2D-91BF-43FA-B593-1790F96E5755}"/>
                </a:ext>
              </a:extLst>
            </p:cNvPr>
            <p:cNvCxnSpPr>
              <a:cxnSpLocks/>
              <a:stCxn id="14" idx="1"/>
              <a:endCxn id="172" idx="1"/>
            </p:cNvCxnSpPr>
            <p:nvPr/>
          </p:nvCxnSpPr>
          <p:spPr>
            <a:xfrm rot="10800000" flipH="1" flipV="1">
              <a:off x="9413257" y="1587200"/>
              <a:ext cx="298175" cy="2757714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연결선: 꺾임 187">
              <a:extLst>
                <a:ext uri="{FF2B5EF4-FFF2-40B4-BE49-F238E27FC236}">
                  <a16:creationId xmlns:a16="http://schemas.microsoft.com/office/drawing/2014/main" id="{692EA475-4914-4989-BE6C-CC48EFC6EBF4}"/>
                </a:ext>
              </a:extLst>
            </p:cNvPr>
            <p:cNvCxnSpPr>
              <a:cxnSpLocks/>
              <a:stCxn id="14" idx="1"/>
              <a:endCxn id="173" idx="1"/>
            </p:cNvCxnSpPr>
            <p:nvPr/>
          </p:nvCxnSpPr>
          <p:spPr>
            <a:xfrm rot="10800000" flipH="1" flipV="1">
              <a:off x="9413257" y="1587200"/>
              <a:ext cx="298173" cy="3308834"/>
            </a:xfrm>
            <a:prstGeom prst="bentConnector3">
              <a:avLst>
                <a:gd name="adj1" fmla="val -7666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1F16537C-78A4-47E8-BCA7-1230080D7430}"/>
                </a:ext>
              </a:extLst>
            </p:cNvPr>
            <p:cNvSpPr/>
            <p:nvPr/>
          </p:nvSpPr>
          <p:spPr>
            <a:xfrm>
              <a:off x="11787987" y="193342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설비관리</a:t>
              </a:r>
            </a:p>
          </p:txBody>
        </p:sp>
        <p:cxnSp>
          <p:nvCxnSpPr>
            <p:cNvPr id="196" name="연결선: 꺾임 195">
              <a:extLst>
                <a:ext uri="{FF2B5EF4-FFF2-40B4-BE49-F238E27FC236}">
                  <a16:creationId xmlns:a16="http://schemas.microsoft.com/office/drawing/2014/main" id="{25ABBC3A-A3BF-46A6-A6BB-B91D1D4EDA55}"/>
                </a:ext>
              </a:extLst>
            </p:cNvPr>
            <p:cNvCxnSpPr>
              <a:cxnSpLocks/>
              <a:stCxn id="15" idx="1"/>
              <a:endCxn id="195" idx="1"/>
            </p:cNvCxnSpPr>
            <p:nvPr/>
          </p:nvCxnSpPr>
          <p:spPr>
            <a:xfrm rot="10800000" flipH="1" flipV="1">
              <a:off x="11489807" y="1587200"/>
              <a:ext cx="298179" cy="551120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BD843E79-CBD3-4590-8CB2-C06379713752}"/>
                </a:ext>
              </a:extLst>
            </p:cNvPr>
            <p:cNvSpPr/>
            <p:nvPr/>
          </p:nvSpPr>
          <p:spPr>
            <a:xfrm>
              <a:off x="11787987" y="248454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설비 수리 관리</a:t>
              </a:r>
            </a:p>
          </p:txBody>
        </p: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CC0A8B3-7542-42D4-A372-DEEC66990B96}"/>
                </a:ext>
              </a:extLst>
            </p:cNvPr>
            <p:cNvCxnSpPr>
              <a:cxnSpLocks/>
              <a:stCxn id="15" idx="1"/>
              <a:endCxn id="200" idx="1"/>
            </p:cNvCxnSpPr>
            <p:nvPr/>
          </p:nvCxnSpPr>
          <p:spPr>
            <a:xfrm rot="10800000" flipH="1" flipV="1">
              <a:off x="11489807" y="1587200"/>
              <a:ext cx="298179" cy="1102240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323C9545-D6EF-4E6E-AAC7-7D4420A061AE}"/>
                </a:ext>
              </a:extLst>
            </p:cNvPr>
            <p:cNvSpPr/>
            <p:nvPr/>
          </p:nvSpPr>
          <p:spPr>
            <a:xfrm>
              <a:off x="13864537" y="193342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코드관리</a:t>
              </a: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B74DA8DD-83BD-4253-A141-1B80D235DDA5}"/>
                </a:ext>
              </a:extLst>
            </p:cNvPr>
            <p:cNvSpPr/>
            <p:nvPr/>
          </p:nvSpPr>
          <p:spPr>
            <a:xfrm>
              <a:off x="13864535" y="248454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사용자 설정</a:t>
              </a: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D411B43B-C5F0-41F7-A798-380BED327930}"/>
                </a:ext>
              </a:extLst>
            </p:cNvPr>
            <p:cNvSpPr/>
            <p:nvPr/>
          </p:nvSpPr>
          <p:spPr>
            <a:xfrm>
              <a:off x="13864535" y="4140017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직급관리</a:t>
              </a: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EE06409C-B088-49EA-841B-8C675A0AB0FE}"/>
                </a:ext>
              </a:extLst>
            </p:cNvPr>
            <p:cNvSpPr/>
            <p:nvPr/>
          </p:nvSpPr>
          <p:spPr>
            <a:xfrm>
              <a:off x="13864538" y="3037777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사용자 신청 승인</a:t>
              </a: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7AFB4D67-C59D-4E9E-8E38-8B54C1259D4B}"/>
                </a:ext>
              </a:extLst>
            </p:cNvPr>
            <p:cNvSpPr/>
            <p:nvPr/>
          </p:nvSpPr>
          <p:spPr>
            <a:xfrm>
              <a:off x="13864536" y="3588897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부서관리</a:t>
              </a: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A4F738D1-1382-4264-8D71-2CE19AF0537B}"/>
                </a:ext>
              </a:extLst>
            </p:cNvPr>
            <p:cNvSpPr/>
            <p:nvPr/>
          </p:nvSpPr>
          <p:spPr>
            <a:xfrm>
              <a:off x="13864535" y="5242257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DB </a:t>
              </a:r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사용량</a:t>
              </a: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C956CFDE-05CF-4F62-8242-3E30F371D291}"/>
                </a:ext>
              </a:extLst>
            </p:cNvPr>
            <p:cNvSpPr/>
            <p:nvPr/>
          </p:nvSpPr>
          <p:spPr>
            <a:xfrm>
              <a:off x="13864536" y="4691137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기업정보관리</a:t>
              </a:r>
            </a:p>
          </p:txBody>
        </p: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60BF47AB-0DA7-47DC-914E-13F0B9193E63}"/>
                </a:ext>
              </a:extLst>
            </p:cNvPr>
            <p:cNvCxnSpPr>
              <a:cxnSpLocks/>
              <a:stCxn id="16" idx="1"/>
              <a:endCxn id="204" idx="1"/>
            </p:cNvCxnSpPr>
            <p:nvPr/>
          </p:nvCxnSpPr>
          <p:spPr>
            <a:xfrm rot="10800000" flipH="1" flipV="1">
              <a:off x="13566357" y="1587200"/>
              <a:ext cx="298179" cy="551120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연결선: 꺾임 213">
              <a:extLst>
                <a:ext uri="{FF2B5EF4-FFF2-40B4-BE49-F238E27FC236}">
                  <a16:creationId xmlns:a16="http://schemas.microsoft.com/office/drawing/2014/main" id="{235090B0-A55D-42F9-A313-30493EE63C62}"/>
                </a:ext>
              </a:extLst>
            </p:cNvPr>
            <p:cNvCxnSpPr>
              <a:cxnSpLocks/>
              <a:stCxn id="16" idx="1"/>
              <a:endCxn id="205" idx="1"/>
            </p:cNvCxnSpPr>
            <p:nvPr/>
          </p:nvCxnSpPr>
          <p:spPr>
            <a:xfrm rot="10800000" flipH="1" flipV="1">
              <a:off x="13566357" y="1587200"/>
              <a:ext cx="298177" cy="1102240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연결선: 꺾임 216">
              <a:extLst>
                <a:ext uri="{FF2B5EF4-FFF2-40B4-BE49-F238E27FC236}">
                  <a16:creationId xmlns:a16="http://schemas.microsoft.com/office/drawing/2014/main" id="{72D81365-0869-40B8-8E1D-653BCEE0519A}"/>
                </a:ext>
              </a:extLst>
            </p:cNvPr>
            <p:cNvCxnSpPr>
              <a:cxnSpLocks/>
              <a:stCxn id="16" idx="1"/>
              <a:endCxn id="207" idx="1"/>
            </p:cNvCxnSpPr>
            <p:nvPr/>
          </p:nvCxnSpPr>
          <p:spPr>
            <a:xfrm rot="10800000" flipH="1" flipV="1">
              <a:off x="13566358" y="1587200"/>
              <a:ext cx="298180" cy="1655474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연결선: 꺾임 219">
              <a:extLst>
                <a:ext uri="{FF2B5EF4-FFF2-40B4-BE49-F238E27FC236}">
                  <a16:creationId xmlns:a16="http://schemas.microsoft.com/office/drawing/2014/main" id="{77802491-9A55-4DD8-AC2D-A59EF28524D6}"/>
                </a:ext>
              </a:extLst>
            </p:cNvPr>
            <p:cNvCxnSpPr>
              <a:cxnSpLocks/>
              <a:stCxn id="16" idx="1"/>
              <a:endCxn id="208" idx="1"/>
            </p:cNvCxnSpPr>
            <p:nvPr/>
          </p:nvCxnSpPr>
          <p:spPr>
            <a:xfrm rot="10800000" flipH="1" flipV="1">
              <a:off x="13566358" y="1587200"/>
              <a:ext cx="298178" cy="2206594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연결선: 꺾임 220">
              <a:extLst>
                <a:ext uri="{FF2B5EF4-FFF2-40B4-BE49-F238E27FC236}">
                  <a16:creationId xmlns:a16="http://schemas.microsoft.com/office/drawing/2014/main" id="{8147B99C-4742-4564-9541-0C646F55AB3E}"/>
                </a:ext>
              </a:extLst>
            </p:cNvPr>
            <p:cNvCxnSpPr>
              <a:cxnSpLocks/>
              <a:stCxn id="16" idx="1"/>
              <a:endCxn id="206" idx="1"/>
            </p:cNvCxnSpPr>
            <p:nvPr/>
          </p:nvCxnSpPr>
          <p:spPr>
            <a:xfrm rot="10800000" flipH="1" flipV="1">
              <a:off x="13566357" y="1587200"/>
              <a:ext cx="298177" cy="2757714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연결선: 꺾임 228">
              <a:extLst>
                <a:ext uri="{FF2B5EF4-FFF2-40B4-BE49-F238E27FC236}">
                  <a16:creationId xmlns:a16="http://schemas.microsoft.com/office/drawing/2014/main" id="{CADB157C-0D09-4B62-9BA3-97979AA52438}"/>
                </a:ext>
              </a:extLst>
            </p:cNvPr>
            <p:cNvCxnSpPr>
              <a:cxnSpLocks/>
              <a:stCxn id="16" idx="1"/>
              <a:endCxn id="210" idx="1"/>
            </p:cNvCxnSpPr>
            <p:nvPr/>
          </p:nvCxnSpPr>
          <p:spPr>
            <a:xfrm rot="10800000" flipH="1" flipV="1">
              <a:off x="13566358" y="1587200"/>
              <a:ext cx="298178" cy="3308834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연결선: 꺾임 229">
              <a:extLst>
                <a:ext uri="{FF2B5EF4-FFF2-40B4-BE49-F238E27FC236}">
                  <a16:creationId xmlns:a16="http://schemas.microsoft.com/office/drawing/2014/main" id="{77966E23-2543-42BB-935F-6890CC434687}"/>
                </a:ext>
              </a:extLst>
            </p:cNvPr>
            <p:cNvCxnSpPr>
              <a:cxnSpLocks/>
              <a:stCxn id="16" idx="1"/>
              <a:endCxn id="209" idx="1"/>
            </p:cNvCxnSpPr>
            <p:nvPr/>
          </p:nvCxnSpPr>
          <p:spPr>
            <a:xfrm rot="10800000" flipH="1" flipV="1">
              <a:off x="13566357" y="1587200"/>
              <a:ext cx="298177" cy="3859954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1BE295AA-C199-4153-8405-FA458A777886}"/>
                </a:ext>
              </a:extLst>
            </p:cNvPr>
            <p:cNvSpPr/>
            <p:nvPr/>
          </p:nvSpPr>
          <p:spPr>
            <a:xfrm>
              <a:off x="15941087" y="193342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DISCARD</a:t>
              </a:r>
              <a:endPara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ABB8B0A5-6329-4BB5-AEED-4B6BAE87ED74}"/>
                </a:ext>
              </a:extLst>
            </p:cNvPr>
            <p:cNvSpPr/>
            <p:nvPr/>
          </p:nvSpPr>
          <p:spPr>
            <a:xfrm>
              <a:off x="15941085" y="248454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PRODUCTIONMNS</a:t>
              </a:r>
              <a:endParaRPr lang="ko-KR" altLang="en-US" sz="105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A3F11D2A-A8D0-4105-9211-8FA6DABEBB2B}"/>
                </a:ext>
              </a:extLst>
            </p:cNvPr>
            <p:cNvSpPr/>
            <p:nvPr/>
          </p:nvSpPr>
          <p:spPr>
            <a:xfrm>
              <a:off x="15941088" y="3037777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STOPS</a:t>
              </a:r>
              <a:endParaRPr lang="ko-KR" altLang="en-US" sz="1400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cxnSp>
          <p:nvCxnSpPr>
            <p:cNvPr id="239" name="연결선: 꺾임 238">
              <a:extLst>
                <a:ext uri="{FF2B5EF4-FFF2-40B4-BE49-F238E27FC236}">
                  <a16:creationId xmlns:a16="http://schemas.microsoft.com/office/drawing/2014/main" id="{4039789B-E63E-476A-B828-972D2576F4D1}"/>
                </a:ext>
              </a:extLst>
            </p:cNvPr>
            <p:cNvCxnSpPr>
              <a:cxnSpLocks/>
              <a:stCxn id="17" idx="1"/>
              <a:endCxn id="235" idx="1"/>
            </p:cNvCxnSpPr>
            <p:nvPr/>
          </p:nvCxnSpPr>
          <p:spPr>
            <a:xfrm rot="10800000" flipH="1" flipV="1">
              <a:off x="15642907" y="1587200"/>
              <a:ext cx="298179" cy="551120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연결선: 꺾임 239">
              <a:extLst>
                <a:ext uri="{FF2B5EF4-FFF2-40B4-BE49-F238E27FC236}">
                  <a16:creationId xmlns:a16="http://schemas.microsoft.com/office/drawing/2014/main" id="{CB6B3EB1-003D-402C-BF69-350530F38DA7}"/>
                </a:ext>
              </a:extLst>
            </p:cNvPr>
            <p:cNvCxnSpPr>
              <a:cxnSpLocks/>
              <a:stCxn id="17" idx="1"/>
              <a:endCxn id="236" idx="1"/>
            </p:cNvCxnSpPr>
            <p:nvPr/>
          </p:nvCxnSpPr>
          <p:spPr>
            <a:xfrm rot="10800000" flipH="1" flipV="1">
              <a:off x="15642907" y="1587200"/>
              <a:ext cx="298177" cy="1102240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61DB52FC-8251-48CF-9B51-E006E7AB0D4F}"/>
                </a:ext>
              </a:extLst>
            </p:cNvPr>
            <p:cNvCxnSpPr>
              <a:cxnSpLocks/>
              <a:stCxn id="17" idx="1"/>
              <a:endCxn id="237" idx="1"/>
            </p:cNvCxnSpPr>
            <p:nvPr/>
          </p:nvCxnSpPr>
          <p:spPr>
            <a:xfrm rot="10800000" flipH="1" flipV="1">
              <a:off x="15642908" y="1587200"/>
              <a:ext cx="298180" cy="1655474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2511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메뉴구조도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/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사용자메뉴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45538A9-937F-46AC-83C4-41A59A96E10E}"/>
              </a:ext>
            </a:extLst>
          </p:cNvPr>
          <p:cNvGrpSpPr/>
          <p:nvPr/>
        </p:nvGrpSpPr>
        <p:grpSpPr>
          <a:xfrm>
            <a:off x="68784" y="1215589"/>
            <a:ext cx="12054432" cy="4426821"/>
            <a:chOff x="68783" y="148280"/>
            <a:chExt cx="12054432" cy="442682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CDF05C0-F28F-4FDC-8A3D-D125390A275B}"/>
                </a:ext>
              </a:extLst>
            </p:cNvPr>
            <p:cNvSpPr/>
            <p:nvPr/>
          </p:nvSpPr>
          <p:spPr>
            <a:xfrm>
              <a:off x="4942114" y="148280"/>
              <a:ext cx="2307771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Admin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748BC821-827E-4577-98BC-9445F1DCF0E5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>
            <a:xfrm rot="5400000">
              <a:off x="3169051" y="-1506547"/>
              <a:ext cx="662523" cy="5191376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6E4BC592-39EC-4E5F-AA2A-326707AD142E}"/>
                </a:ext>
              </a:extLst>
            </p:cNvPr>
            <p:cNvCxnSpPr>
              <a:cxnSpLocks/>
              <a:stCxn id="2" idx="2"/>
              <a:endCxn id="8" idx="0"/>
            </p:cNvCxnSpPr>
            <p:nvPr/>
          </p:nvCxnSpPr>
          <p:spPr>
            <a:xfrm rot="5400000">
              <a:off x="4207326" y="-468272"/>
              <a:ext cx="662523" cy="3114826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B164C227-2E35-4920-BA6C-8D2CF39B58A2}"/>
                </a:ext>
              </a:extLst>
            </p:cNvPr>
            <p:cNvCxnSpPr>
              <a:cxnSpLocks/>
              <a:stCxn id="2" idx="2"/>
              <a:endCxn id="9" idx="0"/>
            </p:cNvCxnSpPr>
            <p:nvPr/>
          </p:nvCxnSpPr>
          <p:spPr>
            <a:xfrm rot="5400000">
              <a:off x="5245601" y="570003"/>
              <a:ext cx="662523" cy="1038276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3775BBF-93A3-4F59-8D77-7CF7FFE62B38}"/>
                </a:ext>
              </a:extLst>
            </p:cNvPr>
            <p:cNvCxnSpPr>
              <a:cxnSpLocks/>
              <a:stCxn id="2" idx="2"/>
              <a:endCxn id="10" idx="0"/>
            </p:cNvCxnSpPr>
            <p:nvPr/>
          </p:nvCxnSpPr>
          <p:spPr>
            <a:xfrm rot="16200000" flipH="1">
              <a:off x="6283876" y="570004"/>
              <a:ext cx="662523" cy="1038274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99A641FA-6FB2-4049-9D18-D014E94973C9}"/>
                </a:ext>
              </a:extLst>
            </p:cNvPr>
            <p:cNvCxnSpPr>
              <a:cxnSpLocks/>
              <a:stCxn id="2" idx="2"/>
              <a:endCxn id="11" idx="0"/>
            </p:cNvCxnSpPr>
            <p:nvPr/>
          </p:nvCxnSpPr>
          <p:spPr>
            <a:xfrm rot="16200000" flipH="1">
              <a:off x="7322151" y="-468271"/>
              <a:ext cx="662523" cy="3114824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7DF4032-C6EA-41E1-B649-06B369C5D40B}"/>
                </a:ext>
              </a:extLst>
            </p:cNvPr>
            <p:cNvCxnSpPr>
              <a:cxnSpLocks/>
              <a:stCxn id="2" idx="2"/>
              <a:endCxn id="12" idx="0"/>
            </p:cNvCxnSpPr>
            <p:nvPr/>
          </p:nvCxnSpPr>
          <p:spPr>
            <a:xfrm rot="16200000" flipH="1">
              <a:off x="8360426" y="-1506546"/>
              <a:ext cx="662523" cy="5191374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4CF88EA-A999-4509-8E87-AD4FD2C6DC7D}"/>
                </a:ext>
              </a:extLst>
            </p:cNvPr>
            <p:cNvSpPr/>
            <p:nvPr/>
          </p:nvSpPr>
          <p:spPr>
            <a:xfrm>
              <a:off x="68783" y="14204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관리자 메뉴 관리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92B5E66-CE79-4B2D-86D6-2C1854DCF8A3}"/>
                </a:ext>
              </a:extLst>
            </p:cNvPr>
            <p:cNvSpPr/>
            <p:nvPr/>
          </p:nvSpPr>
          <p:spPr>
            <a:xfrm>
              <a:off x="2145333" y="14204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계정 관리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288144C-E91E-4D7D-8F1A-FE2C6DA20EBB}"/>
                </a:ext>
              </a:extLst>
            </p:cNvPr>
            <p:cNvSpPr/>
            <p:nvPr/>
          </p:nvSpPr>
          <p:spPr>
            <a:xfrm>
              <a:off x="4221883" y="14204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메뉴 관리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2DE2565-3EE6-4FED-AE8C-9C0E9F78B348}"/>
                </a:ext>
              </a:extLst>
            </p:cNvPr>
            <p:cNvSpPr/>
            <p:nvPr/>
          </p:nvSpPr>
          <p:spPr>
            <a:xfrm>
              <a:off x="6298433" y="14204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팝업창</a:t>
              </a:r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관리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177FC2-1038-4209-A292-99DA63D61704}"/>
                </a:ext>
              </a:extLst>
            </p:cNvPr>
            <p:cNvSpPr/>
            <p:nvPr/>
          </p:nvSpPr>
          <p:spPr>
            <a:xfrm>
              <a:off x="8374983" y="14204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직원 관리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B279AA1-1B5A-4872-8A59-85ADC93599B7}"/>
                </a:ext>
              </a:extLst>
            </p:cNvPr>
            <p:cNvSpPr/>
            <p:nvPr/>
          </p:nvSpPr>
          <p:spPr>
            <a:xfrm>
              <a:off x="10451533" y="1420403"/>
              <a:ext cx="1671682" cy="409794"/>
            </a:xfrm>
            <a:prstGeom prst="rect">
              <a:avLst/>
            </a:prstGeom>
            <a:solidFill>
              <a:srgbClr val="3333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기업정보관리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835C80B-65B3-4D3E-AA92-B92B4EA81663}"/>
                </a:ext>
              </a:extLst>
            </p:cNvPr>
            <p:cNvSpPr/>
            <p:nvPr/>
          </p:nvSpPr>
          <p:spPr>
            <a:xfrm>
              <a:off x="366961" y="197285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관리자 메뉴 관리</a:t>
              </a: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65DB0F65-F2D2-49CC-B254-947D70A55841}"/>
                </a:ext>
              </a:extLst>
            </p:cNvPr>
            <p:cNvCxnSpPr>
              <a:cxnSpLocks/>
              <a:stCxn id="6" idx="1"/>
              <a:endCxn id="53" idx="1"/>
            </p:cNvCxnSpPr>
            <p:nvPr/>
          </p:nvCxnSpPr>
          <p:spPr>
            <a:xfrm rot="10800000" flipH="1" flipV="1">
              <a:off x="68783" y="1625300"/>
              <a:ext cx="298178" cy="552450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FE53F63-F65D-4C93-B109-6549BC86D91E}"/>
                </a:ext>
              </a:extLst>
            </p:cNvPr>
            <p:cNvSpPr/>
            <p:nvPr/>
          </p:nvSpPr>
          <p:spPr>
            <a:xfrm>
              <a:off x="2443512" y="197285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관리자계정 관리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0A73BE-1910-4572-B9EA-9991DCFB6543}"/>
                </a:ext>
              </a:extLst>
            </p:cNvPr>
            <p:cNvSpPr/>
            <p:nvPr/>
          </p:nvSpPr>
          <p:spPr>
            <a:xfrm>
              <a:off x="2443512" y="2525301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계정별권한</a:t>
              </a:r>
              <a:r>
                <a:rPr lang="ko-KR" altLang="en-US" sz="12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관리</a:t>
              </a:r>
            </a:p>
          </p:txBody>
        </p: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0EB81A38-FDAA-49A8-9422-3BF6528326F9}"/>
                </a:ext>
              </a:extLst>
            </p:cNvPr>
            <p:cNvCxnSpPr>
              <a:cxnSpLocks/>
              <a:stCxn id="8" idx="1"/>
              <a:endCxn id="79" idx="1"/>
            </p:cNvCxnSpPr>
            <p:nvPr/>
          </p:nvCxnSpPr>
          <p:spPr>
            <a:xfrm rot="10800000" flipH="1" flipV="1">
              <a:off x="2145332" y="1625300"/>
              <a:ext cx="298179" cy="552450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D08057B8-D882-46D5-8077-87CA6170F36C}"/>
                </a:ext>
              </a:extLst>
            </p:cNvPr>
            <p:cNvCxnSpPr>
              <a:cxnSpLocks/>
              <a:stCxn id="8" idx="1"/>
              <a:endCxn id="80" idx="1"/>
            </p:cNvCxnSpPr>
            <p:nvPr/>
          </p:nvCxnSpPr>
          <p:spPr>
            <a:xfrm rot="10800000" flipH="1" flipV="1">
              <a:off x="2145332" y="1625300"/>
              <a:ext cx="298179" cy="1104898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710E0F5-6F8B-43A2-9D99-ED45EECACAC7}"/>
                </a:ext>
              </a:extLst>
            </p:cNvPr>
            <p:cNvSpPr/>
            <p:nvPr/>
          </p:nvSpPr>
          <p:spPr>
            <a:xfrm>
              <a:off x="4520062" y="1972851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메뉴관리</a:t>
              </a:r>
            </a:p>
          </p:txBody>
        </p: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AF794230-0D39-4DE9-AA13-098C1B2961B1}"/>
                </a:ext>
              </a:extLst>
            </p:cNvPr>
            <p:cNvCxnSpPr>
              <a:cxnSpLocks/>
              <a:stCxn id="9" idx="1"/>
              <a:endCxn id="99" idx="1"/>
            </p:cNvCxnSpPr>
            <p:nvPr/>
          </p:nvCxnSpPr>
          <p:spPr>
            <a:xfrm rot="10800000" flipH="1" flipV="1">
              <a:off x="4221882" y="1625300"/>
              <a:ext cx="298179" cy="552448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5E3093A-096D-48BC-9FA2-AB26A5E5DC2D}"/>
                </a:ext>
              </a:extLst>
            </p:cNvPr>
            <p:cNvSpPr/>
            <p:nvPr/>
          </p:nvSpPr>
          <p:spPr>
            <a:xfrm>
              <a:off x="6596612" y="1972851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팝업창</a:t>
              </a:r>
              <a:r>
                <a:rPr lang="ko-KR" altLang="en-US" sz="12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관리</a:t>
              </a:r>
            </a:p>
          </p:txBody>
        </p: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FBCFC6D9-A409-4A5F-81A8-0283378CE701}"/>
                </a:ext>
              </a:extLst>
            </p:cNvPr>
            <p:cNvCxnSpPr>
              <a:cxnSpLocks/>
              <a:stCxn id="10" idx="1"/>
              <a:endCxn id="122" idx="1"/>
            </p:cNvCxnSpPr>
            <p:nvPr/>
          </p:nvCxnSpPr>
          <p:spPr>
            <a:xfrm rot="10800000" flipH="1" flipV="1">
              <a:off x="6298432" y="1625300"/>
              <a:ext cx="298179" cy="552448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A313431-FAF2-460B-96B8-33DDEBA6B373}"/>
                </a:ext>
              </a:extLst>
            </p:cNvPr>
            <p:cNvSpPr/>
            <p:nvPr/>
          </p:nvSpPr>
          <p:spPr>
            <a:xfrm>
              <a:off x="8673162" y="1972851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사업부문관리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103A8BA-6699-4C39-BA36-F8752CF189CB}"/>
                </a:ext>
              </a:extLst>
            </p:cNvPr>
            <p:cNvSpPr/>
            <p:nvPr/>
          </p:nvSpPr>
          <p:spPr>
            <a:xfrm>
              <a:off x="8673161" y="252264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직급 관리</a:t>
              </a:r>
            </a:p>
          </p:txBody>
        </p:sp>
        <p:cxnSp>
          <p:nvCxnSpPr>
            <p:cNvPr id="136" name="연결선: 꺾임 135">
              <a:extLst>
                <a:ext uri="{FF2B5EF4-FFF2-40B4-BE49-F238E27FC236}">
                  <a16:creationId xmlns:a16="http://schemas.microsoft.com/office/drawing/2014/main" id="{F6FA4D24-D806-478A-9051-89C9BE532216}"/>
                </a:ext>
              </a:extLst>
            </p:cNvPr>
            <p:cNvCxnSpPr>
              <a:cxnSpLocks/>
              <a:stCxn id="11" idx="1"/>
              <a:endCxn id="134" idx="1"/>
            </p:cNvCxnSpPr>
            <p:nvPr/>
          </p:nvCxnSpPr>
          <p:spPr>
            <a:xfrm rot="10800000" flipH="1" flipV="1">
              <a:off x="8374982" y="1625300"/>
              <a:ext cx="298179" cy="552448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6B5348FD-302D-4D36-A7A5-57C532B6B4CA}"/>
                </a:ext>
              </a:extLst>
            </p:cNvPr>
            <p:cNvCxnSpPr>
              <a:cxnSpLocks/>
              <a:stCxn id="11" idx="1"/>
              <a:endCxn id="135" idx="1"/>
            </p:cNvCxnSpPr>
            <p:nvPr/>
          </p:nvCxnSpPr>
          <p:spPr>
            <a:xfrm rot="10800000" flipH="1" flipV="1">
              <a:off x="8374983" y="1625300"/>
              <a:ext cx="298178" cy="1102240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D2463E4-80B9-44EB-93CE-51C67B772915}"/>
                </a:ext>
              </a:extLst>
            </p:cNvPr>
            <p:cNvSpPr/>
            <p:nvPr/>
          </p:nvSpPr>
          <p:spPr>
            <a:xfrm>
              <a:off x="10749712" y="197152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기본정보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A3BCBDC-A14B-4CB3-A32C-534A3608C2E0}"/>
                </a:ext>
              </a:extLst>
            </p:cNvPr>
            <p:cNvSpPr/>
            <p:nvPr/>
          </p:nvSpPr>
          <p:spPr>
            <a:xfrm>
              <a:off x="10749710" y="2522643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기타관리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674326A-9B0B-4C66-A422-8409D66711F6}"/>
                </a:ext>
              </a:extLst>
            </p:cNvPr>
            <p:cNvSpPr/>
            <p:nvPr/>
          </p:nvSpPr>
          <p:spPr>
            <a:xfrm>
              <a:off x="10749710" y="3068415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연혁관리</a:t>
              </a:r>
            </a:p>
          </p:txBody>
        </p:sp>
        <p:cxnSp>
          <p:nvCxnSpPr>
            <p:cNvPr id="130" name="연결선: 꺾임 129">
              <a:extLst>
                <a:ext uri="{FF2B5EF4-FFF2-40B4-BE49-F238E27FC236}">
                  <a16:creationId xmlns:a16="http://schemas.microsoft.com/office/drawing/2014/main" id="{0A61BE6A-9C83-41B1-9E42-A666C072CBD6}"/>
                </a:ext>
              </a:extLst>
            </p:cNvPr>
            <p:cNvCxnSpPr>
              <a:cxnSpLocks/>
              <a:stCxn id="12" idx="1"/>
              <a:endCxn id="126" idx="1"/>
            </p:cNvCxnSpPr>
            <p:nvPr/>
          </p:nvCxnSpPr>
          <p:spPr>
            <a:xfrm rot="10800000" flipH="1" flipV="1">
              <a:off x="10451532" y="1625300"/>
              <a:ext cx="298179" cy="551120"/>
            </a:xfrm>
            <a:prstGeom prst="bentConnector3">
              <a:avLst>
                <a:gd name="adj1" fmla="val -7666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연결선: 꺾임 131">
              <a:extLst>
                <a:ext uri="{FF2B5EF4-FFF2-40B4-BE49-F238E27FC236}">
                  <a16:creationId xmlns:a16="http://schemas.microsoft.com/office/drawing/2014/main" id="{9D369342-C03B-4DF0-9752-BB6770A19B35}"/>
                </a:ext>
              </a:extLst>
            </p:cNvPr>
            <p:cNvCxnSpPr>
              <a:cxnSpLocks/>
              <a:stCxn id="12" idx="1"/>
              <a:endCxn id="127" idx="1"/>
            </p:cNvCxnSpPr>
            <p:nvPr/>
          </p:nvCxnSpPr>
          <p:spPr>
            <a:xfrm rot="10800000" flipH="1" flipV="1">
              <a:off x="10451532" y="1625300"/>
              <a:ext cx="298177" cy="1102240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연결선: 꺾임 132">
              <a:extLst>
                <a:ext uri="{FF2B5EF4-FFF2-40B4-BE49-F238E27FC236}">
                  <a16:creationId xmlns:a16="http://schemas.microsoft.com/office/drawing/2014/main" id="{B6DCB637-73D3-4A75-AEFB-58E16838C055}"/>
                </a:ext>
              </a:extLst>
            </p:cNvPr>
            <p:cNvCxnSpPr>
              <a:cxnSpLocks/>
              <a:stCxn id="12" idx="1"/>
              <a:endCxn id="129" idx="1"/>
            </p:cNvCxnSpPr>
            <p:nvPr/>
          </p:nvCxnSpPr>
          <p:spPr>
            <a:xfrm rot="10800000" flipH="1" flipV="1">
              <a:off x="10451532" y="1625300"/>
              <a:ext cx="298177" cy="1648012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BB78320-2030-4382-BF9C-E3048EC11592}"/>
                </a:ext>
              </a:extLst>
            </p:cNvPr>
            <p:cNvSpPr/>
            <p:nvPr/>
          </p:nvSpPr>
          <p:spPr>
            <a:xfrm>
              <a:off x="8673161" y="3068415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부서 관리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954EF85-2C4D-40A8-9B3C-9FF3387E7380}"/>
                </a:ext>
              </a:extLst>
            </p:cNvPr>
            <p:cNvSpPr/>
            <p:nvPr/>
          </p:nvSpPr>
          <p:spPr>
            <a:xfrm>
              <a:off x="8673159" y="3619535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직원 신청 승인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35D0254-4343-4304-A916-2D3E24E29667}"/>
                </a:ext>
              </a:extLst>
            </p:cNvPr>
            <p:cNvSpPr/>
            <p:nvPr/>
          </p:nvSpPr>
          <p:spPr>
            <a:xfrm>
              <a:off x="8673159" y="4165307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결재양식</a:t>
              </a:r>
            </a:p>
          </p:txBody>
        </p:sp>
        <p:cxnSp>
          <p:nvCxnSpPr>
            <p:cNvPr id="141" name="연결선: 꺾임 140">
              <a:extLst>
                <a:ext uri="{FF2B5EF4-FFF2-40B4-BE49-F238E27FC236}">
                  <a16:creationId xmlns:a16="http://schemas.microsoft.com/office/drawing/2014/main" id="{6B98F682-5757-48D6-80F9-AECEBE4F5540}"/>
                </a:ext>
              </a:extLst>
            </p:cNvPr>
            <p:cNvCxnSpPr>
              <a:cxnSpLocks/>
              <a:stCxn id="11" idx="1"/>
              <a:endCxn id="137" idx="1"/>
            </p:cNvCxnSpPr>
            <p:nvPr/>
          </p:nvCxnSpPr>
          <p:spPr>
            <a:xfrm rot="10800000" flipH="1" flipV="1">
              <a:off x="8374983" y="1625300"/>
              <a:ext cx="298178" cy="1648012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연결선: 꺾임 145">
              <a:extLst>
                <a:ext uri="{FF2B5EF4-FFF2-40B4-BE49-F238E27FC236}">
                  <a16:creationId xmlns:a16="http://schemas.microsoft.com/office/drawing/2014/main" id="{342DF648-16DB-4A08-A8B1-92A2030CA556}"/>
                </a:ext>
              </a:extLst>
            </p:cNvPr>
            <p:cNvCxnSpPr>
              <a:cxnSpLocks/>
              <a:stCxn id="11" idx="1"/>
              <a:endCxn id="138" idx="1"/>
            </p:cNvCxnSpPr>
            <p:nvPr/>
          </p:nvCxnSpPr>
          <p:spPr>
            <a:xfrm rot="10800000" flipH="1" flipV="1">
              <a:off x="8374983" y="1625300"/>
              <a:ext cx="298176" cy="2199132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1D0573AE-5507-4F5E-A550-01E659929D5C}"/>
                </a:ext>
              </a:extLst>
            </p:cNvPr>
            <p:cNvCxnSpPr>
              <a:cxnSpLocks/>
              <a:stCxn id="11" idx="1"/>
              <a:endCxn id="140" idx="1"/>
            </p:cNvCxnSpPr>
            <p:nvPr/>
          </p:nvCxnSpPr>
          <p:spPr>
            <a:xfrm rot="10800000" flipH="1" flipV="1">
              <a:off x="8374983" y="1625300"/>
              <a:ext cx="298176" cy="2744904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DEF4C002-7550-4ABC-B52F-5990D949F231}"/>
                </a:ext>
              </a:extLst>
            </p:cNvPr>
            <p:cNvSpPr/>
            <p:nvPr/>
          </p:nvSpPr>
          <p:spPr>
            <a:xfrm>
              <a:off x="10749709" y="3619535"/>
              <a:ext cx="1373503" cy="409794"/>
            </a:xfrm>
            <a:prstGeom prst="rect">
              <a:avLst/>
            </a:prstGeom>
            <a:solidFill>
              <a:srgbClr val="4D60B2"/>
            </a:solidFill>
            <a:ln>
              <a:solidFill>
                <a:srgbClr val="29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특허관리</a:t>
              </a:r>
            </a:p>
          </p:txBody>
        </p:sp>
        <p:cxnSp>
          <p:nvCxnSpPr>
            <p:cNvPr id="150" name="연결선: 꺾임 149">
              <a:extLst>
                <a:ext uri="{FF2B5EF4-FFF2-40B4-BE49-F238E27FC236}">
                  <a16:creationId xmlns:a16="http://schemas.microsoft.com/office/drawing/2014/main" id="{3517576C-EE0F-48C9-BF0D-DEE5E6BE9600}"/>
                </a:ext>
              </a:extLst>
            </p:cNvPr>
            <p:cNvCxnSpPr>
              <a:cxnSpLocks/>
              <a:stCxn id="12" idx="1"/>
              <a:endCxn id="149" idx="1"/>
            </p:cNvCxnSpPr>
            <p:nvPr/>
          </p:nvCxnSpPr>
          <p:spPr>
            <a:xfrm rot="10800000" flipH="1" flipV="1">
              <a:off x="10451533" y="1625300"/>
              <a:ext cx="298176" cy="2199132"/>
            </a:xfrm>
            <a:prstGeom prst="bentConnector3">
              <a:avLst>
                <a:gd name="adj1" fmla="val -7666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8854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MES-TD3-001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거래처관리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0" y="499216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기준정보관리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거래처관리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CFF7FB-838D-4FF7-90BF-C30D67CA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219"/>
            <a:ext cx="12192000" cy="43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06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MES-TD3-002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품목분류관리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0" y="499216"/>
            <a:ext cx="232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기준정보관리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품목분류관리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3B91EB-E9F4-42CE-BAD7-CF435E176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116"/>
            <a:ext cx="12192000" cy="43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5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MES-TD3-003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공정관리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0" y="499216"/>
            <a:ext cx="232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기준정보관리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공정관리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73F78C-180F-4A5D-9115-66B248CD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28333"/>
            <a:ext cx="12192000" cy="220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54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MES-TD3-004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0" y="499216"/>
            <a:ext cx="232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기준정보관리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26F3E-DDDF-42BA-AD8A-A3D325F66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873"/>
            <a:ext cx="12192000" cy="437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76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MES-TD3-005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0" y="499216"/>
            <a:ext cx="232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기준정보관리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FA5FB1-4CFA-4B36-BDE9-571503D6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377"/>
            <a:ext cx="12192000" cy="42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7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MES-TD3-006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기초재고관리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0" y="499216"/>
            <a:ext cx="232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기준정보관리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기초재고관리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A9984C-4318-49D2-A164-42DC3AF0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327"/>
            <a:ext cx="12192000" cy="338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7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MES-TD3-051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발주관리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0" y="499216"/>
            <a:ext cx="232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자재관리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자재발주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E9DD4F-3D1D-4BEA-9393-3576AC6B6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4536"/>
            <a:ext cx="12192000" cy="19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32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MES-TD3-052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입고관리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0" y="499216"/>
            <a:ext cx="232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입고관리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A5A08A-72D1-4AC4-949F-BA13DFC9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2339"/>
            <a:ext cx="12192000" cy="17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7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209BBA6-3C41-40E2-A4D8-994B4F37D9EE}"/>
              </a:ext>
            </a:extLst>
          </p:cNvPr>
          <p:cNvGrpSpPr/>
          <p:nvPr/>
        </p:nvGrpSpPr>
        <p:grpSpPr>
          <a:xfrm>
            <a:off x="0" y="409876"/>
            <a:ext cx="12192000" cy="6038248"/>
            <a:chOff x="0" y="409876"/>
            <a:chExt cx="12192000" cy="603824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0F0E47D-5A13-47BF-BFA5-A93AB77E9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09876"/>
              <a:ext cx="12192000" cy="603824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4BBCBB-B4A9-49DC-B6DD-32BF397AC7EA}"/>
                </a:ext>
              </a:extLst>
            </p:cNvPr>
            <p:cNvSpPr/>
            <p:nvPr/>
          </p:nvSpPr>
          <p:spPr>
            <a:xfrm>
              <a:off x="0" y="439533"/>
              <a:ext cx="12192000" cy="5894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F52CBBE-B0DC-438C-8675-4D2863AE98D6}"/>
                </a:ext>
              </a:extLst>
            </p:cNvPr>
            <p:cNvSpPr/>
            <p:nvPr/>
          </p:nvSpPr>
          <p:spPr>
            <a:xfrm>
              <a:off x="0" y="1028946"/>
              <a:ext cx="12192000" cy="53895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0AE9912-F6D3-4BFF-B0EC-B8CAF9788B41}"/>
                </a:ext>
              </a:extLst>
            </p:cNvPr>
            <p:cNvSpPr/>
            <p:nvPr/>
          </p:nvSpPr>
          <p:spPr>
            <a:xfrm>
              <a:off x="1476663" y="705672"/>
              <a:ext cx="8229311" cy="3232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70AF07D-3F3E-4D8F-AE8B-0CC092032C10}"/>
                </a:ext>
              </a:extLst>
            </p:cNvPr>
            <p:cNvSpPr/>
            <p:nvPr/>
          </p:nvSpPr>
          <p:spPr>
            <a:xfrm>
              <a:off x="11838133" y="798567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1</a:t>
              </a:r>
              <a:endParaRPr lang="ko-KR" altLang="en-US" sz="1050" dirty="0"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3BCDAE-BB41-41B0-8166-2EADD9161F41}"/>
                </a:ext>
              </a:extLst>
            </p:cNvPr>
            <p:cNvSpPr/>
            <p:nvPr/>
          </p:nvSpPr>
          <p:spPr>
            <a:xfrm>
              <a:off x="9399733" y="788880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2</a:t>
              </a:r>
              <a:endParaRPr lang="ko-KR" altLang="en-US" sz="1050" dirty="0"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4175329-384A-4C34-B8AA-895E66318F90}"/>
                </a:ext>
              </a:extLst>
            </p:cNvPr>
            <p:cNvSpPr/>
            <p:nvPr/>
          </p:nvSpPr>
          <p:spPr>
            <a:xfrm>
              <a:off x="84283" y="1129226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3</a:t>
              </a:r>
              <a:endParaRPr lang="ko-KR" altLang="en-US" sz="1050" dirty="0"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60746DE-C13B-4108-90A5-A423966C3F43}"/>
              </a:ext>
            </a:extLst>
          </p:cNvPr>
          <p:cNvSpPr txBox="1"/>
          <p:nvPr/>
        </p:nvSpPr>
        <p:spPr>
          <a:xfrm>
            <a:off x="0" y="-5608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화면구성 기준</a:t>
            </a:r>
          </a:p>
        </p:txBody>
      </p:sp>
    </p:spTree>
    <p:extLst>
      <p:ext uri="{BB962C8B-B14F-4D97-AF65-F5344CB8AC3E}">
        <p14:creationId xmlns:p14="http://schemas.microsoft.com/office/powerpoint/2010/main" val="1322939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MES-TD3-053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출고관리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0" y="499216"/>
            <a:ext cx="232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출고관리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2054B3-DC6E-4FA1-BAC7-F2F326FD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9593"/>
            <a:ext cx="12192000" cy="189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65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MES-TD3-054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입출고현황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0" y="499216"/>
            <a:ext cx="232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입출고현황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오류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132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MES-TD3-055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재고현황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0" y="499216"/>
            <a:ext cx="232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재고현황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FEECDB-67BC-4781-AD88-518C7AAF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206"/>
            <a:ext cx="12192000" cy="28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47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534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MES-TD3-101 ~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생산 관련 작업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생산관리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생산 관련 작업</a:t>
            </a:r>
            <a:endParaRPr lang="en-US" altLang="ko-KR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해당 내용은 거래처 마다 상황이 다르기 때문에 생략함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906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MES-TD3-151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품질관리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품질관리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수입검사관리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A39FB8-4B58-474C-AC4E-47DC19254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0992"/>
            <a:ext cx="12192000" cy="195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88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MES-TD3-152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품질관리 작업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품질관리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공정검사관리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B66EF7-4CD1-4190-A354-9AE41155D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7475"/>
            <a:ext cx="12192000" cy="160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47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MES-TD3-153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품질관리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품질관리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출고검사관리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909D64-AB9F-495D-ABED-D92B80E2D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441"/>
            <a:ext cx="12192000" cy="160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56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MES-TD3-154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품질관리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품질관리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최종검사관리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E459C4-4B0B-4ED8-9751-10491BAF7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5542"/>
            <a:ext cx="12192000" cy="13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35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MES-TD3-201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제품입고관리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제품관리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ko-KR" altLang="en-US" sz="14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제품입고관리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2DCB0D-6268-4835-88CE-89C91E1DF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4"/>
          <a:stretch/>
        </p:blipFill>
        <p:spPr>
          <a:xfrm>
            <a:off x="-1" y="2623270"/>
            <a:ext cx="12192000" cy="161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84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MES-TD3-202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제품재고현황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제품재고현황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6A1E4B-5DE1-4CED-96FB-7D9FDB80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553"/>
            <a:ext cx="12192000" cy="42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6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0">
            <a:extLst>
              <a:ext uri="{FF2B5EF4-FFF2-40B4-BE49-F238E27FC236}">
                <a16:creationId xmlns:a16="http://schemas.microsoft.com/office/drawing/2014/main" id="{F662D9CB-0FC6-4C77-919D-8FEDEB020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015" y="1898015"/>
            <a:ext cx="3061970" cy="3061970"/>
          </a:xfrm>
          <a:prstGeom prst="rect">
            <a:avLst/>
          </a:prstGeom>
          <a:noFill/>
          <a:ln w="0" cap="rnd">
            <a:solidFill>
              <a:srgbClr val="D9D9D9"/>
            </a:solidFill>
            <a:prstDash val="solid"/>
            <a:miter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4010DC-B0CC-4439-B906-F5C5E44B7C4F}"/>
              </a:ext>
            </a:extLst>
          </p:cNvPr>
          <p:cNvSpPr txBox="1"/>
          <p:nvPr/>
        </p:nvSpPr>
        <p:spPr>
          <a:xfrm>
            <a:off x="0" y="-5608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기준정보관리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&gt;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거래처관리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우편번호 찾기</a:t>
            </a:r>
          </a:p>
        </p:txBody>
      </p:sp>
    </p:spTree>
    <p:extLst>
      <p:ext uri="{BB962C8B-B14F-4D97-AF65-F5344CB8AC3E}">
        <p14:creationId xmlns:p14="http://schemas.microsoft.com/office/powerpoint/2010/main" val="2634351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MES-TD3-251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제품출하대기현황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-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제품출하대기현황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61E6A0-50F4-4211-B0BE-55D35533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971"/>
            <a:ext cx="12192000" cy="220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05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MES-TD3-252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제품출고관리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ko-KR" altLang="en-US" sz="14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제품출고현황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F562AE-0D41-42B9-ADBC-BFA8C1EA8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034"/>
            <a:ext cx="12192000" cy="22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73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MES-TD3-303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제품입출고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현황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</a:t>
            </a:r>
            <a:r>
              <a:rPr lang="ko-KR" altLang="en-US" sz="14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제품입출고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현황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971885-1300-4F79-9333-39B32F0B9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187"/>
            <a:ext cx="12192000" cy="46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81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MES-TD3-301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수주관리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영업관리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수주관리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9E10A5-CD49-4715-8DC0-C8D98F77A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6507"/>
            <a:ext cx="12192000" cy="160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4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MES-TD3-302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견적관리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영업관리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견적관리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61BD6-5519-4C16-92F0-4A88D7C5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441"/>
            <a:ext cx="12192000" cy="160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12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MES-TD3-303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수주납기현황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영업관리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수주납기현황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0C4C25-B6F2-4F94-AB23-9556EB07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3608"/>
            <a:ext cx="12192000" cy="223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69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MES-TD3-401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 수주 현황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모니터링 현황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 수주 현황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BDDFE1-3FA3-431A-A259-4D0F0114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470"/>
            <a:ext cx="12192000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28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MES-TD3-352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 생산 현황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모니터링 현황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 생산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955826-4930-4221-B7BE-260C6FE4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123"/>
            <a:ext cx="12192000" cy="42577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E6A2E6-72E5-4691-98FB-B5AD903D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123"/>
            <a:ext cx="12192000" cy="42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3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MES-TD3-353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 불량 현황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모니터링 현황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 불량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955826-4930-4221-B7BE-260C6FE4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123"/>
            <a:ext cx="12192000" cy="42577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4B6077-0FF2-4853-B18E-A38CEAF9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7948"/>
            <a:ext cx="12192000" cy="428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15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MES-TD3-354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 납기 현황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모니터링 현황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 납기 현황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9B9DF0-46F7-41A6-B380-1A73F2B5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04359"/>
            <a:ext cx="12192000" cy="424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6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E5E2B2-1B4B-4E72-8E8A-44811420E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" t="9266" r="1857" b="1277"/>
          <a:stretch/>
        </p:blipFill>
        <p:spPr>
          <a:xfrm>
            <a:off x="2135115" y="617104"/>
            <a:ext cx="7921769" cy="5623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1C5413-B876-4F6E-9B6C-BD745B1867F9}"/>
              </a:ext>
            </a:extLst>
          </p:cNvPr>
          <p:cNvSpPr txBox="1"/>
          <p:nvPr/>
        </p:nvSpPr>
        <p:spPr>
          <a:xfrm>
            <a:off x="0" y="-5608"/>
            <a:ext cx="3283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기준정보관리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&gt;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자재분류 조회</a:t>
            </a:r>
          </a:p>
        </p:txBody>
      </p:sp>
    </p:spTree>
    <p:extLst>
      <p:ext uri="{BB962C8B-B14F-4D97-AF65-F5344CB8AC3E}">
        <p14:creationId xmlns:p14="http://schemas.microsoft.com/office/powerpoint/2010/main" val="1248681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MES-TD3-355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제조리드타입현황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모니터링 현황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제조리드타입현황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510A32-0575-4537-902A-90A27B8C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863"/>
            <a:ext cx="12192000" cy="42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87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MES-TD3-406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불량율현황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모니터링 현황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불량율현황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C13DD-3135-46B5-9122-D7A25B62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225"/>
            <a:ext cx="12192000" cy="426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123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MES-TD3-451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설비관리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설비관리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설비관리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9A36D9-438E-45C2-9FD2-8FD72F6B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7650"/>
            <a:ext cx="12192000" cy="15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020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MES-TD3-451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설비관리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설비관리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설비관리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4B29CB-AFB8-48DE-90DF-00F1CF360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1707"/>
            <a:ext cx="12192000" cy="157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84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MES-TD3-452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설비 수리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설비관리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설비 수리 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739CE-57AF-47E7-A691-3CCDFF288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1074"/>
            <a:ext cx="12192000" cy="16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899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MES-TD3-451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코드관리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시스템관리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코드관리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31E5CB-D18A-4F1B-9C6D-062A764F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803"/>
            <a:ext cx="12192000" cy="434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897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MES-TD3-452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사용자 설정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시스템관리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사용자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ACCCF0-91DE-4973-A05B-19777B7BD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0159"/>
            <a:ext cx="12192000" cy="27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12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MES-TD3-453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직원 신청 승인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시스템관리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직원 신청 승인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F044CC-4D97-4AD2-9CC0-D88A1D4E7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8009"/>
            <a:ext cx="12192000" cy="12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712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MES-TD3-454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부서관리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시스템관리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부서관리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4AB35D-EF36-4D5E-8D95-8BC5D630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7771"/>
            <a:ext cx="12192000" cy="264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057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MES-TD3-455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직급관리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시스템관리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직급관리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E662EF-F253-44C4-AE7E-2AB404DDC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7835"/>
            <a:ext cx="12192000" cy="322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9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67A11D-F571-4B95-80C2-3BA967652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" t="9394" r="2112" b="757"/>
          <a:stretch/>
        </p:blipFill>
        <p:spPr>
          <a:xfrm>
            <a:off x="2133600" y="604837"/>
            <a:ext cx="7924800" cy="5648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3283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기준정보관리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&gt;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제품분류 조회</a:t>
            </a:r>
          </a:p>
        </p:txBody>
      </p:sp>
    </p:spTree>
    <p:extLst>
      <p:ext uri="{BB962C8B-B14F-4D97-AF65-F5344CB8AC3E}">
        <p14:creationId xmlns:p14="http://schemas.microsoft.com/office/powerpoint/2010/main" val="40875750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MES-TD3-456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기업정보관리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시스템관리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기업정보관리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E1B9E33-D782-49C8-8756-6A303A68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33" y="2228908"/>
            <a:ext cx="10556134" cy="240018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573026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MES-TD3-457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DB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사용량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시스템관리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DB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사용량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321054-B160-4908-8F2F-C05FF84E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6503"/>
            <a:ext cx="12192000" cy="42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128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MES-TD3-458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사용자메뉴얼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관리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시스템관리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 err="1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사용자메뉴얼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관리</a:t>
            </a:r>
          </a:p>
          <a:p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DDEDB-9E23-455B-90BC-B5FE63612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5282"/>
            <a:ext cx="12192000" cy="20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023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MES-TD3-501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DISCARD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장비연동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DISCARD MONITOR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0542B9-41E3-43F9-9CD2-052DCD63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937"/>
            <a:ext cx="12192000" cy="4430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A23C44-5C64-407C-9B6A-2AE3C6172733}"/>
              </a:ext>
            </a:extLst>
          </p:cNvPr>
          <p:cNvSpPr txBox="1"/>
          <p:nvPr/>
        </p:nvSpPr>
        <p:spPr>
          <a:xfrm>
            <a:off x="11512006" y="87207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미사용</a:t>
            </a:r>
          </a:p>
        </p:txBody>
      </p:sp>
    </p:spTree>
    <p:extLst>
      <p:ext uri="{BB962C8B-B14F-4D97-AF65-F5344CB8AC3E}">
        <p14:creationId xmlns:p14="http://schemas.microsoft.com/office/powerpoint/2010/main" val="18031728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MES-TD3-502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69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PRODUCTIONMS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장비연동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PRODUCTIONMS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54C1C5-E1EC-46CD-8A6B-748A18AC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283"/>
            <a:ext cx="12192000" cy="4359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023CA-70A5-46E6-B9F6-E999493DD93F}"/>
              </a:ext>
            </a:extLst>
          </p:cNvPr>
          <p:cNvSpPr txBox="1"/>
          <p:nvPr/>
        </p:nvSpPr>
        <p:spPr>
          <a:xfrm>
            <a:off x="11512006" y="87207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미사용</a:t>
            </a:r>
          </a:p>
        </p:txBody>
      </p:sp>
    </p:spTree>
    <p:extLst>
      <p:ext uri="{BB962C8B-B14F-4D97-AF65-F5344CB8AC3E}">
        <p14:creationId xmlns:p14="http://schemas.microsoft.com/office/powerpoint/2010/main" val="10055742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MES-TD3-503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42051-DA31-4947-9E8A-A5737030CA72}"/>
              </a:ext>
            </a:extLst>
          </p:cNvPr>
          <p:cNvSpPr txBox="1"/>
          <p:nvPr/>
        </p:nvSpPr>
        <p:spPr>
          <a:xfrm>
            <a:off x="-1" y="246804"/>
            <a:ext cx="1700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STOPS MONITOR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0E037-6C18-475A-88B0-EABBC63646A2}"/>
              </a:ext>
            </a:extLst>
          </p:cNvPr>
          <p:cNvSpPr txBox="1"/>
          <p:nvPr/>
        </p:nvSpPr>
        <p:spPr>
          <a:xfrm>
            <a:off x="-1" y="499216"/>
            <a:ext cx="4477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장비연동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en-US" altLang="ko-KR" sz="140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STOPS MONITOR</a:t>
            </a:r>
            <a:endParaRPr lang="ko-KR" altLang="en-US" sz="14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CA6B6C-F3F2-434E-9C6F-21994DC3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611"/>
            <a:ext cx="12192000" cy="4436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A47CB-8C6A-4222-8E69-1E8D7C94598E}"/>
              </a:ext>
            </a:extLst>
          </p:cNvPr>
          <p:cNvSpPr txBox="1"/>
          <p:nvPr/>
        </p:nvSpPr>
        <p:spPr>
          <a:xfrm>
            <a:off x="11512006" y="87207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미사용</a:t>
            </a:r>
          </a:p>
        </p:txBody>
      </p:sp>
    </p:spTree>
    <p:extLst>
      <p:ext uri="{BB962C8B-B14F-4D97-AF65-F5344CB8AC3E}">
        <p14:creationId xmlns:p14="http://schemas.microsoft.com/office/powerpoint/2010/main" val="2174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3283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기준정보관리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&gt;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기초재고관리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 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FF442E-D069-4E0F-8D1D-BBD697064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" t="8485" r="2299" b="1819"/>
          <a:stretch/>
        </p:blipFill>
        <p:spPr>
          <a:xfrm>
            <a:off x="1593692" y="618749"/>
            <a:ext cx="9004615" cy="562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8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3283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기준정보관리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&gt;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기초재고관리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제품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61354E-24B8-45DE-B921-679346BAE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" t="8302" r="1692" b="1258"/>
          <a:stretch/>
        </p:blipFill>
        <p:spPr>
          <a:xfrm>
            <a:off x="1894936" y="804703"/>
            <a:ext cx="8402128" cy="52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8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625CF-768F-4DED-9ABE-0109F4B2E834}"/>
              </a:ext>
            </a:extLst>
          </p:cNvPr>
          <p:cNvSpPr txBox="1"/>
          <p:nvPr/>
        </p:nvSpPr>
        <p:spPr>
          <a:xfrm>
            <a:off x="0" y="-5608"/>
            <a:ext cx="2746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자재관리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&gt;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발주관리 </a:t>
            </a:r>
            <a:r>
              <a:rPr lang="en-US" altLang="ko-KR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– </a:t>
            </a:r>
            <a:r>
              <a:rPr lang="ko-KR" altLang="en-US" sz="1400" dirty="0"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거래처 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5D14BF-A1C1-4955-B705-66F7C2D12D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t="8889" r="2322" b="2917"/>
          <a:stretch/>
        </p:blipFill>
        <p:spPr>
          <a:xfrm>
            <a:off x="2190750" y="404812"/>
            <a:ext cx="7810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2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517</Words>
  <Application>Microsoft Office PowerPoint</Application>
  <PresentationFormat>와이드스크린</PresentationFormat>
  <Paragraphs>244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0" baseType="lpstr">
      <vt:lpstr>Noto Sans KR Black</vt:lpstr>
      <vt:lpstr>Noto Sans KR Medium</vt:lpstr>
      <vt:lpstr>맑은 고딕</vt:lpstr>
      <vt:lpstr>Arial</vt:lpstr>
      <vt:lpstr>Office 테마</vt:lpstr>
      <vt:lpstr>MES 표준 문서 사진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재관</dc:creator>
  <cp:lastModifiedBy>이 재관</cp:lastModifiedBy>
  <cp:revision>6</cp:revision>
  <dcterms:created xsi:type="dcterms:W3CDTF">2021-12-14T00:26:25Z</dcterms:created>
  <dcterms:modified xsi:type="dcterms:W3CDTF">2021-12-17T07:18:23Z</dcterms:modified>
</cp:coreProperties>
</file>