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ppt" ContentType="application/vnd.ms-powerpoint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  <p:sldMasterId id="2147483684" r:id="rId3"/>
    <p:sldMasterId id="2147483696" r:id="rId4"/>
    <p:sldMasterId id="2147483708" r:id="rId5"/>
  </p:sldMasterIdLst>
  <p:sldIdLst>
    <p:sldId id="256" r:id="rId6"/>
    <p:sldId id="270" r:id="rId7"/>
    <p:sldId id="269" r:id="rId8"/>
    <p:sldId id="264" r:id="rId9"/>
    <p:sldId id="271" r:id="rId10"/>
    <p:sldId id="266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455" y="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wmf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wmf"/><Relationship Id="rId1" Type="http://schemas.openxmlformats.org/officeDocument/2006/relationships/image" Target="../media/image25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4430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9787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3565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BCB182-5941-D71E-985D-D2A4258D1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665A60-09D2-C0C4-99AD-2909171E88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4896529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6DB16-095C-DBA0-9FCB-74C4D79B9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8C8FE6-FE87-1F7D-055B-999600DF4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920545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2234DD-BA71-C5C7-166C-4941AC37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1F10E2-16A3-4167-5691-9FDA6A741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290783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8176A-F476-F17A-CD36-6B85E66A9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277FE8-F9F4-9EFD-93EE-195A53C811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D21222A-B9F1-47DD-3F70-D14118DBD7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2871010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EB554-6B93-AE81-50DA-4E5BBD445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D592D8-3FDB-9D89-C6E6-BB384ED9F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93B479-9A54-7BFC-4750-1093298A1C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C5DCED-AA9E-D5B3-FFA5-CF8297C2C3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5BEC5B-A72F-784D-AD96-A09BA4516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704692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92ED58-E0BE-4637-D735-80E2BD693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763573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93249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2730D7-19C1-1DAA-9F03-244A701FC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286C0-E17E-52C4-19AA-0666EEDE9E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A102B3-796A-75D5-E550-7C6D12482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91641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8760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8A5F5BF-FACD-F3EA-F704-8853952A6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1F26D8-23CC-E50B-5BCF-29244EE90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139365-64D3-E730-9DD5-99F75BEB8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2251433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8B20C-F1A9-F5DF-B509-FA337D30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A774DF6-A386-37C1-17A0-67C8F72C6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53974158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200FFFC-19B1-49DE-932E-643EB11FEA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354B209-A66B-0815-1E8A-3D7A45B62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</p:spTree>
    <p:extLst>
      <p:ext uri="{BB962C8B-B14F-4D97-AF65-F5344CB8AC3E}">
        <p14:creationId xmlns:p14="http://schemas.microsoft.com/office/powerpoint/2010/main" val="32990694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843542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9082697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1318045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05152166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138862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9437760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79195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0148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20182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536781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088924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832253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1460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7520910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3717059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5550206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1257940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63705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909942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800289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5521147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98503347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977390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272815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201026191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4630793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6808805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25785731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26836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61458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4343302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044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34734737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5179383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5234282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45300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21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798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61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79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14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21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25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32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6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35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43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jpe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47.xml"/><Relationship Id="rId21" Type="http://schemas.openxmlformats.org/officeDocument/2006/relationships/hyperlink" Target="../&#38468;&#24405;/&#26354;&#32447;&#19982;&#26354;&#38754;/&#26354;&#32447;&#19982;&#26354;&#38754;.ppt" TargetMode="Externa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17" Type="http://schemas.openxmlformats.org/officeDocument/2006/relationships/hyperlink" Target="../&#38468;&#24405;/&#25968;&#23398;&#23478;/&#25968;&#23398;&#23478;.ppt" TargetMode="External"/><Relationship Id="rId2" Type="http://schemas.openxmlformats.org/officeDocument/2006/relationships/slideLayout" Target="../slideLayouts/slideLayout46.xml"/><Relationship Id="rId16" Type="http://schemas.openxmlformats.org/officeDocument/2006/relationships/image" Target="../media/image4.png"/><Relationship Id="rId20" Type="http://schemas.openxmlformats.org/officeDocument/2006/relationships/image" Target="../media/image6.png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24" Type="http://schemas.openxmlformats.org/officeDocument/2006/relationships/image" Target="../media/image8.png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23" Type="http://schemas.openxmlformats.org/officeDocument/2006/relationships/hyperlink" Target="/&#39640;&#31561;&#25968;&#23398;&#25968;&#23383;&#35838;&#31243;/MathGS/MathGS.exe" TargetMode="External"/><Relationship Id="rId10" Type="http://schemas.openxmlformats.org/officeDocument/2006/relationships/slideLayout" Target="../slideLayouts/slideLayout54.xml"/><Relationship Id="rId19" Type="http://schemas.openxmlformats.org/officeDocument/2006/relationships/hyperlink" Target="../&#38468;&#24405;/&#25968;&#23398;&#20844;&#24335;/&#25968;&#23398;&#20844;&#24335;.ppt#-1,1,&#24187;&#28783;&#29255; 1" TargetMode="Externa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png"/><Relationship Id="rId22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5F3AA-D9BA-457A-B64F-83B4E51926E6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8D5A00-6011-40ED-99D8-1E2E07A0B81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6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ext Box 24">
            <a:extLst>
              <a:ext uri="{FF2B5EF4-FFF2-40B4-BE49-F238E27FC236}">
                <a16:creationId xmlns:a16="http://schemas.microsoft.com/office/drawing/2014/main" id="{EAE3AC35-995F-B50C-22C4-A1508C601F1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第六节  极限存在准则  两个重要极限</a:t>
            </a:r>
          </a:p>
        </p:txBody>
      </p:sp>
      <p:pic>
        <p:nvPicPr>
          <p:cNvPr id="1049" name="Picture 25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4AA39A77-C766-9A25-F676-B82182F3BBB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0" name="Picture 26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83CF80F-F971-0860-8F47-A3FD1DCF6DF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1" name="Picture 27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D1DE704-C8C7-AC81-3EB5-CF4D59C89E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2" name="Picture 28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F6D77AF-9BA5-110A-1EA2-B0C986BE1A6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3" name="Picture 29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6C904A1-0853-F498-A58B-5A7DCCBFBB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4" name="Picture 30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D4F1E27-FF35-8716-55A7-67035C3F77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55" name="Picture 31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D39EF62-116F-BCDA-CE4F-E8681FD413EC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2671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ext Box 24">
            <a:extLst>
              <a:ext uri="{FF2B5EF4-FFF2-40B4-BE49-F238E27FC236}">
                <a16:creationId xmlns:a16="http://schemas.microsoft.com/office/drawing/2014/main" id="{CED125E5-9E83-7885-BC63-727FA0B5B96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第七节  无穷小的比较</a:t>
            </a:r>
          </a:p>
        </p:txBody>
      </p:sp>
      <p:pic>
        <p:nvPicPr>
          <p:cNvPr id="1027" name="Picture 25" descr="按钮1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DC556A-B8B3-FADF-43F4-9717C14A76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6" descr="按钮2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C5377F6-6EE3-AA30-37E6-F6C59E69B32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7" descr="按钮3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2733145-2CDF-E826-45E9-5FF86DDD4F6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8" descr="按钮5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B901E28-E47C-3077-7371-6D35B83DA77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9" descr="按钮7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DEF37E7-F231-31D4-0296-8A9D1D61721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0" descr="按钮6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160864D-02F6-FCAF-703D-D28B59DCA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1" descr="mathgs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D09847F7-07E4-FBA2-581B-2C4B3CE66DDC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383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Text Box 24">
            <a:extLst>
              <a:ext uri="{FF2B5EF4-FFF2-40B4-BE49-F238E27FC236}">
                <a16:creationId xmlns:a16="http://schemas.microsoft.com/office/drawing/2014/main" id="{7117B8EC-F9B5-1B39-D532-094784344F9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第十节  闭区间上连续函数的性质</a:t>
            </a:r>
          </a:p>
        </p:txBody>
      </p:sp>
      <p:pic>
        <p:nvPicPr>
          <p:cNvPr id="1027" name="Picture 25" descr="按钮1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73910AF1-F572-6ED8-6FEF-1CC22BB84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26" descr="按钮2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6B8F38C-890C-C82A-89F5-BF53A205591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27" descr="按钮3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FA38A0C-0276-77C6-9425-845252054F1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8" descr="按钮5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CC38A61-38B0-6A32-4D2E-531ECA94511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9" descr="按钮7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A55D2DAC-A2E6-AB9E-3146-5B6106EFC7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30" descr="按钮6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EE8D13B-4E93-0362-A935-097B12CA387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31" descr="mathgs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BCCA551-3D59-03FA-DFE7-8CB029C4F370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8133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Text Box 16">
            <a:extLst>
              <a:ext uri="{FF2B5EF4-FFF2-40B4-BE49-F238E27FC236}">
                <a16:creationId xmlns:a16="http://schemas.microsoft.com/office/drawing/2014/main" id="{1D5F490C-3B26-423B-A9BE-E15A29D89CA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81063" y="201613"/>
            <a:ext cx="72056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>
              <a:spcBef>
                <a:spcPct val="50000"/>
              </a:spcBef>
              <a:defRPr/>
            </a:pPr>
            <a:r>
              <a:rPr kumimoji="1" lang="zh-CN" altLang="en-US" sz="2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第九节  连续函数的运算与初等函数的连续性</a:t>
            </a:r>
          </a:p>
        </p:txBody>
      </p:sp>
      <p:pic>
        <p:nvPicPr>
          <p:cNvPr id="1027" name="Picture 17" descr="按钮1">
            <a:hlinkClick r:id="" action="ppaction://hlinkshowjump?jump=previous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406406C-5C0E-4A9E-8FEA-186A0582A87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18" descr="按钮2">
            <a:hlinkClick r:id="" action="ppaction://hlinkshowjump?jump=nextslide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C9C15E0E-4B60-425B-AA93-1DD2A12EDF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19" descr="按钮3">
            <a:hlinkClick r:id="" action="ppaction://hlinkshowjump?jump=lastslideviewed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5BF7316F-2866-4CCC-9308-E3B36BB963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21" descr="按钮5">
            <a:hlinkClick r:id="rId17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3440385-5B5D-45E9-8D65-666EB868E4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47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22" descr="按钮7">
            <a:hlinkClick r:id="rId19" action="ppaction://hlinkpres?slideindex=1&amp;slidetitle=幻灯片 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19EC4FD-A4DA-4FE3-AE0A-396D31D881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3100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23" descr="按钮6">
            <a:hlinkClick r:id="rId21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C006898-4B5F-49BD-9F26-0C0E9E4D95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7313" y="6438900"/>
            <a:ext cx="673100" cy="388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24" descr="mathgs">
            <a:hlinkClick r:id="rId23" action="ppaction://program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96CA159F-09DA-4093-9FB6-3242A73254BE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300" y="6437313"/>
            <a:ext cx="673100" cy="388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5412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.emf"/><Relationship Id="rId4" Type="http://schemas.openxmlformats.org/officeDocument/2006/relationships/oleObject" Target="../embeddings/Microsoft_PowerPoint_97-2003_Presentation.ppt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7.emf"/><Relationship Id="rId3" Type="http://schemas.openxmlformats.org/officeDocument/2006/relationships/oleObject" Target="../embeddings/oleObject2.bin"/><Relationship Id="rId7" Type="http://schemas.openxmlformats.org/officeDocument/2006/relationships/image" Target="../media/image14.emf"/><Relationship Id="rId12" Type="http://schemas.openxmlformats.org/officeDocument/2006/relationships/oleObject" Target="../embeddings/oleObject5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Microsoft_PowerPoint_97-2003_Presentation1.ppt"/><Relationship Id="rId11" Type="http://schemas.openxmlformats.org/officeDocument/2006/relationships/image" Target="../media/image16.emf"/><Relationship Id="rId5" Type="http://schemas.openxmlformats.org/officeDocument/2006/relationships/image" Target="../media/image12.png"/><Relationship Id="rId10" Type="http://schemas.openxmlformats.org/officeDocument/2006/relationships/oleObject" Target="../embeddings/oleObject4.bin"/><Relationship Id="rId4" Type="http://schemas.openxmlformats.org/officeDocument/2006/relationships/image" Target="../media/image13.wmf"/><Relationship Id="rId9" Type="http://schemas.openxmlformats.org/officeDocument/2006/relationships/image" Target="../media/image1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9.emf"/><Relationship Id="rId2" Type="http://schemas.openxmlformats.org/officeDocument/2006/relationships/slideLayout" Target="../slideLayouts/slideLayout29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Microsoft_PowerPoint_97-2003_Presentation2.ppt"/><Relationship Id="rId5" Type="http://schemas.openxmlformats.org/officeDocument/2006/relationships/image" Target="../media/image12.png"/><Relationship Id="rId4" Type="http://schemas.openxmlformats.org/officeDocument/2006/relationships/image" Target="../media/image18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1.emf"/><Relationship Id="rId2" Type="http://schemas.openxmlformats.org/officeDocument/2006/relationships/slideLayout" Target="../slideLayouts/slideLayout51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emf"/><Relationship Id="rId4" Type="http://schemas.openxmlformats.org/officeDocument/2006/relationships/oleObject" Target="../embeddings/Microsoft_PowerPoint_97-2003_Presentation3.ppt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2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4.png"/><Relationship Id="rId5" Type="http://schemas.openxmlformats.org/officeDocument/2006/relationships/image" Target="../media/image22.emf"/><Relationship Id="rId4" Type="http://schemas.openxmlformats.org/officeDocument/2006/relationships/oleObject" Target="../embeddings/Microsoft_PowerPoint_97-2003_Presentation4.ppt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12.png"/><Relationship Id="rId7" Type="http://schemas.openxmlformats.org/officeDocument/2006/relationships/image" Target="../media/image26.wmf"/><Relationship Id="rId2" Type="http://schemas.openxmlformats.org/officeDocument/2006/relationships/slideLayout" Target="../slideLayouts/slideLayout40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25.emf"/><Relationship Id="rId10" Type="http://schemas.openxmlformats.org/officeDocument/2006/relationships/image" Target="../media/image27.emf"/><Relationship Id="rId4" Type="http://schemas.openxmlformats.org/officeDocument/2006/relationships/oleObject" Target="../embeddings/Microsoft_PowerPoint_97-2003_Presentation5.ppt"/><Relationship Id="rId9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50301E-73E1-6197-1BD2-2A3167995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第一章补充习题</a:t>
            </a:r>
          </a:p>
        </p:txBody>
      </p:sp>
    </p:spTree>
    <p:extLst>
      <p:ext uri="{BB962C8B-B14F-4D97-AF65-F5344CB8AC3E}">
        <p14:creationId xmlns:p14="http://schemas.microsoft.com/office/powerpoint/2010/main" val="200739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6" name="Text Box 50">
            <a:extLst>
              <a:ext uri="{FF2B5EF4-FFF2-40B4-BE49-F238E27FC236}">
                <a16:creationId xmlns:a16="http://schemas.microsoft.com/office/drawing/2014/main" id="{0ADA558B-79AF-3235-4CB9-7C5FAF0D4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17563"/>
            <a:ext cx="83820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设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 0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=1, 2, … 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max{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,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,…,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m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},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pic>
        <p:nvPicPr>
          <p:cNvPr id="14388" name="Picture 52">
            <a:extLst>
              <a:ext uri="{FF2B5EF4-FFF2-40B4-BE49-F238E27FC236}">
                <a16:creationId xmlns:a16="http://schemas.microsoft.com/office/drawing/2014/main" id="{4CAE63C8-F7DD-D6C4-ADB5-2DDD5CD90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775" y="2447925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389" name="Object 53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3A70C3A2-DC5F-E7D7-95F6-4E3B753796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286000"/>
          <a:ext cx="914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演示文稿" r:id="rId4" imgW="5120710" imgH="3840618" progId="PowerPoint.Show.8">
                  <p:embed/>
                </p:oleObj>
              </mc:Choice>
              <mc:Fallback>
                <p:oleObj name="演示文稿" r:id="rId4" imgW="5120710" imgH="3840618" progId="PowerPoint.Show.8">
                  <p:embed/>
                  <p:pic>
                    <p:nvPicPr>
                      <p:cNvPr id="14389" name="Object 53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3A70C3A2-DC5F-E7D7-95F6-4E3B753796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09" t="31235" r="82690" b="59842"/>
                      <a:stretch>
                        <a:fillRect/>
                      </a:stretch>
                    </p:blipFill>
                    <p:spPr bwMode="auto">
                      <a:xfrm>
                        <a:off x="685800" y="2286000"/>
                        <a:ext cx="914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90" name="Text Box 54">
            <a:extLst>
              <a:ext uri="{FF2B5EF4-FFF2-40B4-BE49-F238E27FC236}">
                <a16:creationId xmlns:a16="http://schemas.microsoft.com/office/drawing/2014/main" id="{994AAB2A-FC03-2729-56F2-A426BEEC7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" y="1524000"/>
            <a:ext cx="1219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</a:t>
            </a:r>
          </a:p>
        </p:txBody>
      </p:sp>
      <p:graphicFrame>
        <p:nvGraphicFramePr>
          <p:cNvPr id="14391" name="Object 55">
            <a:extLst>
              <a:ext uri="{FF2B5EF4-FFF2-40B4-BE49-F238E27FC236}">
                <a16:creationId xmlns:a16="http://schemas.microsoft.com/office/drawing/2014/main" id="{1B83AAEB-85DB-CA69-1B4F-526187FB82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30500" y="1473200"/>
          <a:ext cx="3365500" cy="70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公式" r:id="rId6" imgW="1752480" imgH="368280" progId="Equation.3">
                  <p:embed/>
                </p:oleObj>
              </mc:Choice>
              <mc:Fallback>
                <p:oleObj name="公式" r:id="rId6" imgW="1752480" imgH="368280" progId="Equation.3">
                  <p:embed/>
                  <p:pic>
                    <p:nvPicPr>
                      <p:cNvPr id="14391" name="Object 55">
                        <a:extLst>
                          <a:ext uri="{FF2B5EF4-FFF2-40B4-BE49-F238E27FC236}">
                            <a16:creationId xmlns:a16="http://schemas.microsoft.com/office/drawing/2014/main" id="{1B83AAEB-85DB-CA69-1B4F-526187FB82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0500" y="1473200"/>
                        <a:ext cx="3365500" cy="70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43614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21" name="Text Box 121">
            <a:extLst>
              <a:ext uri="{FF2B5EF4-FFF2-40B4-BE49-F238E27FC236}">
                <a16:creationId xmlns:a16="http://schemas.microsoft.com/office/drawing/2014/main" id="{2434A023-2267-C16F-8812-5914B3D4A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1411666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25722" name="Text Box 122">
            <a:extLst>
              <a:ext uri="{FF2B5EF4-FFF2-40B4-BE49-F238E27FC236}">
                <a16:creationId xmlns:a16="http://schemas.microsoft.com/office/drawing/2014/main" id="{3F5BB504-D13A-9B08-E898-09A80EE589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1113" y="1446591"/>
            <a:ext cx="10668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</a:t>
            </a:r>
          </a:p>
        </p:txBody>
      </p:sp>
      <p:graphicFrame>
        <p:nvGraphicFramePr>
          <p:cNvPr id="25723" name="Object 123">
            <a:extLst>
              <a:ext uri="{FF2B5EF4-FFF2-40B4-BE49-F238E27FC236}">
                <a16:creationId xmlns:a16="http://schemas.microsoft.com/office/drawing/2014/main" id="{17503513-25A2-3939-1193-C7B87ED6CD8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517170"/>
              </p:ext>
            </p:extLst>
          </p:nvPr>
        </p:nvGraphicFramePr>
        <p:xfrm>
          <a:off x="1852613" y="1349753"/>
          <a:ext cx="1943100" cy="755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公式" r:id="rId3" imgW="939600" imgH="393480" progId="Equation.3">
                  <p:embed/>
                </p:oleObj>
              </mc:Choice>
              <mc:Fallback>
                <p:oleObj name="公式" r:id="rId3" imgW="939600" imgH="393480" progId="Equation.3">
                  <p:embed/>
                  <p:pic>
                    <p:nvPicPr>
                      <p:cNvPr id="25723" name="Object 123">
                        <a:extLst>
                          <a:ext uri="{FF2B5EF4-FFF2-40B4-BE49-F238E27FC236}">
                            <a16:creationId xmlns:a16="http://schemas.microsoft.com/office/drawing/2014/main" id="{17503513-25A2-3939-1193-C7B87ED6CD8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2613" y="1349753"/>
                        <a:ext cx="1943100" cy="755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5724" name="Picture 124">
            <a:extLst>
              <a:ext uri="{FF2B5EF4-FFF2-40B4-BE49-F238E27FC236}">
                <a16:creationId xmlns:a16="http://schemas.microsoft.com/office/drawing/2014/main" id="{07321577-21C6-7A9D-1AA5-26A94760C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288" y="2457828"/>
            <a:ext cx="504825" cy="36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725" name="Object 125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9082687-A2F6-0986-8756-C82AF4E2339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351415"/>
              </p:ext>
            </p:extLst>
          </p:nvPr>
        </p:nvGraphicFramePr>
        <p:xfrm>
          <a:off x="595313" y="2295903"/>
          <a:ext cx="533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演示文稿" r:id="rId6" imgW="5120614" imgH="3840445" progId="PowerPoint.Show.8">
                  <p:embed/>
                </p:oleObj>
              </mc:Choice>
              <mc:Fallback>
                <p:oleObj name="演示文稿" r:id="rId6" imgW="5120614" imgH="3840445" progId="PowerPoint.Show.8">
                  <p:embed/>
                  <p:pic>
                    <p:nvPicPr>
                      <p:cNvPr id="25725" name="Object 125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B9082687-A2F6-0986-8756-C82AF4E2339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09" t="22101" r="86858" b="68976"/>
                      <a:stretch>
                        <a:fillRect/>
                      </a:stretch>
                    </p:blipFill>
                    <p:spPr bwMode="auto">
                      <a:xfrm>
                        <a:off x="595313" y="2295903"/>
                        <a:ext cx="533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26" name="Rectangle 126">
            <a:extLst>
              <a:ext uri="{FF2B5EF4-FFF2-40B4-BE49-F238E27FC236}">
                <a16:creationId xmlns:a16="http://schemas.microsoft.com/office/drawing/2014/main" id="{05AAD9BB-C206-1263-7633-A047B4ECB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685800"/>
            <a:ext cx="152400" cy="567213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5727" name="Object 127">
            <a:extLst>
              <a:ext uri="{FF2B5EF4-FFF2-40B4-BE49-F238E27FC236}">
                <a16:creationId xmlns:a16="http://schemas.microsoft.com/office/drawing/2014/main" id="{3FF314AC-BB33-70A6-58D3-BBDB1866EC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1488" y="615950"/>
          <a:ext cx="4633912" cy="199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公式" r:id="rId8" imgW="1358640" imgH="583920" progId="Equation.3">
                  <p:embed/>
                </p:oleObj>
              </mc:Choice>
              <mc:Fallback>
                <p:oleObj name="公式" r:id="rId8" imgW="1358640" imgH="583920" progId="Equation.3">
                  <p:embed/>
                  <p:pic>
                    <p:nvPicPr>
                      <p:cNvPr id="25727" name="Object 127">
                        <a:extLst>
                          <a:ext uri="{FF2B5EF4-FFF2-40B4-BE49-F238E27FC236}">
                            <a16:creationId xmlns:a16="http://schemas.microsoft.com/office/drawing/2014/main" id="{3FF314AC-BB33-70A6-58D3-BBDB1866EC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1488" y="615950"/>
                        <a:ext cx="4633912" cy="199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28" name="Rectangle 128">
            <a:extLst>
              <a:ext uri="{FF2B5EF4-FFF2-40B4-BE49-F238E27FC236}">
                <a16:creationId xmlns:a16="http://schemas.microsoft.com/office/drawing/2014/main" id="{5E02D508-7D43-43E3-D395-5E4064C33D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723900"/>
            <a:ext cx="381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729" name="Rectangle 129">
            <a:extLst>
              <a:ext uri="{FF2B5EF4-FFF2-40B4-BE49-F238E27FC236}">
                <a16:creationId xmlns:a16="http://schemas.microsoft.com/office/drawing/2014/main" id="{EF9A7F4A-9BF3-D379-F91F-252E7D1B8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1638300"/>
            <a:ext cx="381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730" name="Rectangle 130">
            <a:extLst>
              <a:ext uri="{FF2B5EF4-FFF2-40B4-BE49-F238E27FC236}">
                <a16:creationId xmlns:a16="http://schemas.microsoft.com/office/drawing/2014/main" id="{F83D69E3-20EF-0417-27B6-CE4654ECA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095500"/>
            <a:ext cx="381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731" name="Rectangle 131">
            <a:extLst>
              <a:ext uri="{FF2B5EF4-FFF2-40B4-BE49-F238E27FC236}">
                <a16:creationId xmlns:a16="http://schemas.microsoft.com/office/drawing/2014/main" id="{A7AD4FD1-4376-1D82-024F-ED3DB9F58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5" y="2843213"/>
            <a:ext cx="381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732" name="Text Box 132">
            <a:extLst>
              <a:ext uri="{FF2B5EF4-FFF2-40B4-BE49-F238E27FC236}">
                <a16:creationId xmlns:a16="http://schemas.microsoft.com/office/drawing/2014/main" id="{4DA9B312-90DE-342A-A879-D397165CD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8775" y="28321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代表相同的表达式</a:t>
            </a:r>
          </a:p>
        </p:txBody>
      </p:sp>
      <p:graphicFrame>
        <p:nvGraphicFramePr>
          <p:cNvPr id="25733" name="Object 133">
            <a:extLst>
              <a:ext uri="{FF2B5EF4-FFF2-40B4-BE49-F238E27FC236}">
                <a16:creationId xmlns:a16="http://schemas.microsoft.com/office/drawing/2014/main" id="{6CEDFB8F-8448-014E-628E-2D7EAEC50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0250" y="3944938"/>
          <a:ext cx="4113213" cy="1563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公式" r:id="rId10" imgW="1206360" imgH="457200" progId="Equation.3">
                  <p:embed/>
                </p:oleObj>
              </mc:Choice>
              <mc:Fallback>
                <p:oleObj name="公式" r:id="rId10" imgW="1206360" imgH="457200" progId="Equation.3">
                  <p:embed/>
                  <p:pic>
                    <p:nvPicPr>
                      <p:cNvPr id="25733" name="Object 133">
                        <a:extLst>
                          <a:ext uri="{FF2B5EF4-FFF2-40B4-BE49-F238E27FC236}">
                            <a16:creationId xmlns:a16="http://schemas.microsoft.com/office/drawing/2014/main" id="{6CEDFB8F-8448-014E-628E-2D7EAEC50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0250" y="3944938"/>
                        <a:ext cx="4113213" cy="1563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34" name="Rectangle 134">
            <a:extLst>
              <a:ext uri="{FF2B5EF4-FFF2-40B4-BE49-F238E27FC236}">
                <a16:creationId xmlns:a16="http://schemas.microsoft.com/office/drawing/2014/main" id="{036CD478-B52A-FA50-AE1C-DDDCD5190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0600" y="4051300"/>
            <a:ext cx="304800" cy="3048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735" name="Rectangle 135">
            <a:extLst>
              <a:ext uri="{FF2B5EF4-FFF2-40B4-BE49-F238E27FC236}">
                <a16:creationId xmlns:a16="http://schemas.microsoft.com/office/drawing/2014/main" id="{9816E3BA-DC45-3271-D589-90FAEF51D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4127500"/>
            <a:ext cx="381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736" name="Rectangle 136">
            <a:extLst>
              <a:ext uri="{FF2B5EF4-FFF2-40B4-BE49-F238E27FC236}">
                <a16:creationId xmlns:a16="http://schemas.microsoft.com/office/drawing/2014/main" id="{F839B5D8-06FC-0D65-DD07-D7F3D860F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978400"/>
            <a:ext cx="381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737" name="Rectangle 137">
            <a:extLst>
              <a:ext uri="{FF2B5EF4-FFF2-40B4-BE49-F238E27FC236}">
                <a16:creationId xmlns:a16="http://schemas.microsoft.com/office/drawing/2014/main" id="{31A1A85E-99FD-FAA1-9786-A9F082B3C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3788" y="5738813"/>
            <a:ext cx="381000" cy="5334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25738" name="Text Box 138">
            <a:extLst>
              <a:ext uri="{FF2B5EF4-FFF2-40B4-BE49-F238E27FC236}">
                <a16:creationId xmlns:a16="http://schemas.microsoft.com/office/drawing/2014/main" id="{69CDBB42-9A32-A291-0126-C51CF7F1C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37188" y="5727700"/>
            <a:ext cx="3429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代表相同的表达式</a:t>
            </a:r>
          </a:p>
        </p:txBody>
      </p:sp>
      <p:graphicFrame>
        <p:nvGraphicFramePr>
          <p:cNvPr id="25739" name="Object 139">
            <a:extLst>
              <a:ext uri="{FF2B5EF4-FFF2-40B4-BE49-F238E27FC236}">
                <a16:creationId xmlns:a16="http://schemas.microsoft.com/office/drawing/2014/main" id="{0237C850-893D-9BB6-87CD-DD1C9E41C4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61225" y="3594100"/>
          <a:ext cx="465138" cy="871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公式" r:id="rId12" imgW="253800" imgH="431640" progId="Equation.3">
                  <p:embed/>
                </p:oleObj>
              </mc:Choice>
              <mc:Fallback>
                <p:oleObj name="公式" r:id="rId12" imgW="253800" imgH="431640" progId="Equation.3">
                  <p:embed/>
                  <p:pic>
                    <p:nvPicPr>
                      <p:cNvPr id="25739" name="Object 139">
                        <a:extLst>
                          <a:ext uri="{FF2B5EF4-FFF2-40B4-BE49-F238E27FC236}">
                            <a16:creationId xmlns:a16="http://schemas.microsoft.com/office/drawing/2014/main" id="{0237C850-893D-9BB6-87CD-DD1C9E41C4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61225" y="3594100"/>
                        <a:ext cx="465138" cy="871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40" name="Line 140">
            <a:extLst>
              <a:ext uri="{FF2B5EF4-FFF2-40B4-BE49-F238E27FC236}">
                <a16:creationId xmlns:a16="http://schemas.microsoft.com/office/drawing/2014/main" id="{466C3F9F-5018-C0D4-8E61-96ED429196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3517900"/>
            <a:ext cx="4800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32" name="Text Box 148">
            <a:extLst>
              <a:ext uri="{FF2B5EF4-FFF2-40B4-BE49-F238E27FC236}">
                <a16:creationId xmlns:a16="http://schemas.microsoft.com/office/drawing/2014/main" id="{63880ED6-E251-1C7E-9DC9-19FBA5B1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308880"/>
            <a:ext cx="1066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  <a:sym typeface="Symbol" panose="05050102010706020507" pitchFamily="18" charset="2"/>
            </a:endParaRPr>
          </a:p>
        </p:txBody>
      </p:sp>
      <p:sp>
        <p:nvSpPr>
          <p:cNvPr id="10253" name="Text Box 149">
            <a:extLst>
              <a:ext uri="{FF2B5EF4-FFF2-40B4-BE49-F238E27FC236}">
                <a16:creationId xmlns:a16="http://schemas.microsoft.com/office/drawing/2014/main" id="{A1AA3677-0833-6D03-4A7C-83A72E012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343805"/>
            <a:ext cx="320040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证明当 </a:t>
            </a:r>
            <a:r>
              <a:rPr kumimoji="0" lang="en-US" altLang="zh-CN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0</a:t>
            </a:r>
            <a:r>
              <a:rPr kumimoji="0" lang="en-US" altLang="zh-CN" sz="2800" b="1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+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时，</a:t>
            </a:r>
          </a:p>
        </p:txBody>
      </p:sp>
      <p:graphicFrame>
        <p:nvGraphicFramePr>
          <p:cNvPr id="10254" name="Object 150">
            <a:extLst>
              <a:ext uri="{FF2B5EF4-FFF2-40B4-BE49-F238E27FC236}">
                <a16:creationId xmlns:a16="http://schemas.microsoft.com/office/drawing/2014/main" id="{B9E7C618-1087-786D-1810-BE48A5D5B1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9488257"/>
              </p:ext>
            </p:extLst>
          </p:nvPr>
        </p:nvGraphicFramePr>
        <p:xfrm>
          <a:off x="4264025" y="1237442"/>
          <a:ext cx="1903413" cy="803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公式" r:id="rId3" imgW="990600" imgH="419100" progId="Equation.3">
                  <p:embed/>
                </p:oleObj>
              </mc:Choice>
              <mc:Fallback>
                <p:oleObj name="公式" r:id="rId3" imgW="990600" imgH="419100" progId="Equation.3">
                  <p:embed/>
                  <p:pic>
                    <p:nvPicPr>
                      <p:cNvPr id="10254" name="Object 150">
                        <a:extLst>
                          <a:ext uri="{FF2B5EF4-FFF2-40B4-BE49-F238E27FC236}">
                            <a16:creationId xmlns:a16="http://schemas.microsoft.com/office/drawing/2014/main" id="{B9E7C618-1087-786D-1810-BE48A5D5B1C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4025" y="1237442"/>
                        <a:ext cx="1903413" cy="803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55" name="Picture 151" descr="hand">
            <a:extLst>
              <a:ext uri="{FF2B5EF4-FFF2-40B4-BE49-F238E27FC236}">
                <a16:creationId xmlns:a16="http://schemas.microsoft.com/office/drawing/2014/main" id="{50783D1B-E6E1-7544-6B42-7B7C8453F1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600" y="2294717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56" name="Object 152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0D4E5306-7CED-46D0-7827-14943369BA5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0118602"/>
              </p:ext>
            </p:extLst>
          </p:nvPr>
        </p:nvGraphicFramePr>
        <p:xfrm>
          <a:off x="685800" y="2188355"/>
          <a:ext cx="914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演示文稿" r:id="rId6" imgW="5119004" imgH="3839033" progId="PowerPoint.Show.8">
                  <p:embed/>
                </p:oleObj>
              </mc:Choice>
              <mc:Fallback>
                <p:oleObj name="演示文稿" r:id="rId6" imgW="5119004" imgH="3839033" progId="PowerPoint.Show.8">
                  <p:embed/>
                  <p:pic>
                    <p:nvPicPr>
                      <p:cNvPr id="10256" name="Object 152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0D4E5306-7CED-46D0-7827-14943369BA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12" t="23305" r="82695" b="69992"/>
                      <a:stretch>
                        <a:fillRect/>
                      </a:stretch>
                    </p:blipFill>
                    <p:spPr bwMode="auto">
                      <a:xfrm>
                        <a:off x="685800" y="2188355"/>
                        <a:ext cx="9144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36" name="Text Box 80">
            <a:extLst>
              <a:ext uri="{FF2B5EF4-FFF2-40B4-BE49-F238E27FC236}">
                <a16:creationId xmlns:a16="http://schemas.microsoft.com/office/drawing/2014/main" id="{030461DC-96D3-4B13-9EEE-62BE03379D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044" y="1567634"/>
            <a:ext cx="1447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4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求</a:t>
            </a:r>
          </a:p>
        </p:txBody>
      </p:sp>
      <p:pic>
        <p:nvPicPr>
          <p:cNvPr id="12299" name="Picture 81" descr="hand">
            <a:extLst>
              <a:ext uri="{FF2B5EF4-FFF2-40B4-BE49-F238E27FC236}">
                <a16:creationId xmlns:a16="http://schemas.microsoft.com/office/drawing/2014/main" id="{015795D3-DB82-4170-B8DC-01DE36A5DC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219" y="2716984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300" name="Object 82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BD2ABD85-DE3D-4658-AF2E-CA24001F03C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800967"/>
              </p:ext>
            </p:extLst>
          </p:nvPr>
        </p:nvGraphicFramePr>
        <p:xfrm>
          <a:off x="652244" y="2497909"/>
          <a:ext cx="5334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演示文稿" r:id="rId4" imgW="5120710" imgH="3840618" progId="PowerPoint.Show.8">
                  <p:embed/>
                </p:oleObj>
              </mc:Choice>
              <mc:Fallback>
                <p:oleObj name="演示文稿" r:id="rId4" imgW="5120710" imgH="3840618" progId="PowerPoint.Show.8">
                  <p:embed/>
                  <p:pic>
                    <p:nvPicPr>
                      <p:cNvPr id="12300" name="Object 82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BD2ABD85-DE3D-4658-AF2E-CA24001F03C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12" t="26843" r="86859" b="65614"/>
                      <a:stretch>
                        <a:fillRect/>
                      </a:stretch>
                    </p:blipFill>
                    <p:spPr bwMode="auto">
                      <a:xfrm>
                        <a:off x="652244" y="2497909"/>
                        <a:ext cx="5334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Object 83">
            <a:extLst>
              <a:ext uri="{FF2B5EF4-FFF2-40B4-BE49-F238E27FC236}">
                <a16:creationId xmlns:a16="http://schemas.microsoft.com/office/drawing/2014/main" id="{91931628-5C81-4975-914E-4F5AFE10E4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3536389"/>
              </p:ext>
            </p:extLst>
          </p:nvPr>
        </p:nvGraphicFramePr>
        <p:xfrm>
          <a:off x="1844457" y="1029472"/>
          <a:ext cx="5894387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公式" r:id="rId6" imgW="2514647" imgH="562093" progId="Equation.3">
                  <p:embed/>
                </p:oleObj>
              </mc:Choice>
              <mc:Fallback>
                <p:oleObj name="公式" r:id="rId6" imgW="2514647" imgH="562093" progId="Equation.3">
                  <p:embed/>
                  <p:pic>
                    <p:nvPicPr>
                      <p:cNvPr id="12301" name="Object 83">
                        <a:extLst>
                          <a:ext uri="{FF2B5EF4-FFF2-40B4-BE49-F238E27FC236}">
                            <a16:creationId xmlns:a16="http://schemas.microsoft.com/office/drawing/2014/main" id="{91931628-5C81-4975-914E-4F5AFE10E4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4457" y="1029472"/>
                        <a:ext cx="5894387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40" name="Text Box 84">
            <a:extLst>
              <a:ext uri="{FF2B5EF4-FFF2-40B4-BE49-F238E27FC236}">
                <a16:creationId xmlns:a16="http://schemas.microsoft.com/office/drawing/2014/main" id="{EFF5F0F7-1B3D-1927-A4CD-CFC3996FC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762000"/>
            <a:ext cx="838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5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证明方程 </a:t>
            </a:r>
            <a:r>
              <a:rPr kumimoji="0" lang="en-US" altLang="zh-CN" sz="28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1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1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28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-1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… +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1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+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8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0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= 0  (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其中 </a:t>
            </a:r>
            <a:r>
              <a:rPr kumimoji="0" lang="en-US" altLang="zh-CN" sz="28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n</a:t>
            </a:r>
          </a:p>
        </p:txBody>
      </p:sp>
      <p:pic>
        <p:nvPicPr>
          <p:cNvPr id="12291" name="Picture 85" descr="hand">
            <a:extLst>
              <a:ext uri="{FF2B5EF4-FFF2-40B4-BE49-F238E27FC236}">
                <a16:creationId xmlns:a16="http://schemas.microsoft.com/office/drawing/2014/main" id="{828EF7C7-D4AA-3F33-0118-8995928BA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59013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292" name="Object 8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6E7F5839-55C9-297A-DB08-BB8569472C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176463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演示文稿" r:id="rId4" imgW="5120710" imgH="3840618" progId="PowerPoint.Show.8">
                  <p:embed/>
                </p:oleObj>
              </mc:Choice>
              <mc:Fallback>
                <p:oleObj name="演示文稿" r:id="rId4" imgW="5120710" imgH="3840618" progId="PowerPoint.Show.8">
                  <p:embed/>
                  <p:pic>
                    <p:nvPicPr>
                      <p:cNvPr id="12292" name="Object 8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6E7F5839-55C9-297A-DB08-BB8569472C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12" t="31317" r="83527" b="61966"/>
                      <a:stretch>
                        <a:fillRect/>
                      </a:stretch>
                    </p:blipFill>
                    <p:spPr bwMode="auto">
                      <a:xfrm>
                        <a:off x="685800" y="2176463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87">
            <a:extLst>
              <a:ext uri="{FF2B5EF4-FFF2-40B4-BE49-F238E27FC236}">
                <a16:creationId xmlns:a16="http://schemas.microsoft.com/office/drawing/2014/main" id="{9BC6710B-3C75-95EA-52B3-59E15E768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" y="1447800"/>
            <a:ext cx="40259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为奇数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至少有一实根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  <p:grpSp>
        <p:nvGrpSpPr>
          <p:cNvPr id="12301" name="Group 13">
            <a:extLst>
              <a:ext uri="{FF2B5EF4-FFF2-40B4-BE49-F238E27FC236}">
                <a16:creationId xmlns:a16="http://schemas.microsoft.com/office/drawing/2014/main" id="{6ED1850B-A479-6658-AF50-1037F9EFC3F3}"/>
              </a:ext>
            </a:extLst>
          </p:cNvPr>
          <p:cNvGrpSpPr>
            <a:grpSpLocks/>
          </p:cNvGrpSpPr>
          <p:nvPr/>
        </p:nvGrpSpPr>
        <p:grpSpPr bwMode="auto">
          <a:xfrm>
            <a:off x="4289425" y="1447800"/>
            <a:ext cx="4259263" cy="4699000"/>
            <a:chOff x="2702" y="912"/>
            <a:chExt cx="2683" cy="2960"/>
          </a:xfrm>
        </p:grpSpPr>
        <p:grpSp>
          <p:nvGrpSpPr>
            <p:cNvPr id="12294" name="Group 93">
              <a:extLst>
                <a:ext uri="{FF2B5EF4-FFF2-40B4-BE49-F238E27FC236}">
                  <a16:creationId xmlns:a16="http://schemas.microsoft.com/office/drawing/2014/main" id="{4AA7EEF6-040D-28C4-2E67-6DD03749F4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2" y="912"/>
              <a:ext cx="2683" cy="2960"/>
              <a:chOff x="2633" y="880"/>
              <a:chExt cx="2683" cy="2960"/>
            </a:xfrm>
          </p:grpSpPr>
          <p:pic>
            <p:nvPicPr>
              <p:cNvPr id="12296" name="Picture 88">
                <a:extLst>
                  <a:ext uri="{FF2B5EF4-FFF2-40B4-BE49-F238E27FC236}">
                    <a16:creationId xmlns:a16="http://schemas.microsoft.com/office/drawing/2014/main" id="{3AC6FD42-1662-F04B-058F-F288142E91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083" r="3526"/>
              <a:stretch>
                <a:fillRect/>
              </a:stretch>
            </p:blipFill>
            <p:spPr bwMode="auto">
              <a:xfrm>
                <a:off x="2633" y="960"/>
                <a:ext cx="2469" cy="288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graphicFrame>
            <p:nvGraphicFramePr>
              <p:cNvPr id="12297" name="Object 89">
                <a:extLst>
                  <a:ext uri="{FF2B5EF4-FFF2-40B4-BE49-F238E27FC236}">
                    <a16:creationId xmlns:a16="http://schemas.microsoft.com/office/drawing/2014/main" id="{B284D929-8C80-F9F1-3042-A2960E09CBD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48" y="1392"/>
              <a:ext cx="1668" cy="2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123" name="公式" r:id="rId7" imgW="1476281" imgH="219036" progId="Equation.3">
                      <p:embed/>
                    </p:oleObj>
                  </mc:Choice>
                  <mc:Fallback>
                    <p:oleObj name="公式" r:id="rId7" imgW="1476281" imgH="219036" progId="Equation.3">
                      <p:embed/>
                      <p:pic>
                        <p:nvPicPr>
                          <p:cNvPr id="12297" name="Object 89">
                            <a:extLst>
                              <a:ext uri="{FF2B5EF4-FFF2-40B4-BE49-F238E27FC236}">
                                <a16:creationId xmlns:a16="http://schemas.microsoft.com/office/drawing/2014/main" id="{B284D929-8C80-F9F1-3042-A2960E09CBDC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48" y="1392"/>
                            <a:ext cx="1668" cy="25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2298" name="Text Box 91">
                <a:extLst>
                  <a:ext uri="{FF2B5EF4-FFF2-40B4-BE49-F238E27FC236}">
                    <a16:creationId xmlns:a16="http://schemas.microsoft.com/office/drawing/2014/main" id="{4A9D3027-86F3-446D-1814-4EB091858B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236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x</a:t>
                </a:r>
              </a:p>
            </p:txBody>
          </p:sp>
          <p:sp>
            <p:nvSpPr>
              <p:cNvPr id="12299" name="Text Box 92">
                <a:extLst>
                  <a:ext uri="{FF2B5EF4-FFF2-40B4-BE49-F238E27FC236}">
                    <a16:creationId xmlns:a16="http://schemas.microsoft.com/office/drawing/2014/main" id="{C7E57884-AE57-11E9-FA1A-DCFEE22E33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08" y="880"/>
                <a:ext cx="192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</a:p>
            </p:txBody>
          </p:sp>
        </p:grpSp>
        <p:sp>
          <p:nvSpPr>
            <p:cNvPr id="12295" name="矩形 10">
              <a:extLst>
                <a:ext uri="{FF2B5EF4-FFF2-40B4-BE49-F238E27FC236}">
                  <a16:creationId xmlns:a16="http://schemas.microsoft.com/office/drawing/2014/main" id="{B38D3081-4AF0-3FC9-4BD7-65E5CC053D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9" y="24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8" name="Text Box 4">
            <a:extLst>
              <a:ext uri="{FF2B5EF4-FFF2-40B4-BE49-F238E27FC236}">
                <a16:creationId xmlns:a16="http://schemas.microsoft.com/office/drawing/2014/main" id="{8AB87A40-C202-02A3-FDA9-F7370D7A6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868363"/>
            <a:ext cx="25908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例</a:t>
            </a:r>
            <a:r>
              <a:rPr lang="en-US" altLang="zh-CN" sz="3200" b="1" dirty="0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6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证明方程</a:t>
            </a:r>
            <a:endParaRPr kumimoji="0" lang="zh-CN" altLang="en-US" sz="2800" b="1" i="1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+mn-cs"/>
            </a:endParaRPr>
          </a:p>
        </p:txBody>
      </p:sp>
      <p:pic>
        <p:nvPicPr>
          <p:cNvPr id="13315" name="Picture 5" descr="hand">
            <a:extLst>
              <a:ext uri="{FF2B5EF4-FFF2-40B4-BE49-F238E27FC236}">
                <a16:creationId xmlns:a16="http://schemas.microsoft.com/office/drawing/2014/main" id="{64C769E9-FBFD-FFFF-A330-920C6A9C7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571750"/>
            <a:ext cx="5048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3316" name="Object 6">
            <a:hlinkClick r:id="" action="ppaction://ole?verb=0" highlightClick="1"/>
            <a:hlinkHover r:id="" action="ppaction://noaction" highlightClick="1"/>
            <a:extLst>
              <a:ext uri="{FF2B5EF4-FFF2-40B4-BE49-F238E27FC236}">
                <a16:creationId xmlns:a16="http://schemas.microsoft.com/office/drawing/2014/main" id="{86E1BA57-75D3-85E3-77AC-E60BC32F26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481263"/>
          <a:ext cx="838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演示文稿" r:id="rId4" imgW="5120710" imgH="3840618" progId="PowerPoint.Show.8">
                  <p:embed/>
                </p:oleObj>
              </mc:Choice>
              <mc:Fallback>
                <p:oleObj name="演示文稿" r:id="rId4" imgW="5120710" imgH="3840618" progId="PowerPoint.Show.8">
                  <p:embed/>
                  <p:pic>
                    <p:nvPicPr>
                      <p:cNvPr id="13316" name="Object 6">
                        <a:hlinkClick r:id="" action="ppaction://ole?verb=0" highlightClick="1"/>
                        <a:hlinkHover r:id="" action="ppaction://noaction" highlightClick="1"/>
                        <a:extLst>
                          <a:ext uri="{FF2B5EF4-FFF2-40B4-BE49-F238E27FC236}">
                            <a16:creationId xmlns:a16="http://schemas.microsoft.com/office/drawing/2014/main" id="{86E1BA57-75D3-85E3-77AC-E60BC32F26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7312" t="34004" r="83519" b="59274"/>
                      <a:stretch>
                        <a:fillRect/>
                      </a:stretch>
                    </p:blipFill>
                    <p:spPr bwMode="auto">
                      <a:xfrm>
                        <a:off x="685800" y="2481263"/>
                        <a:ext cx="838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Text Box 7">
            <a:extLst>
              <a:ext uri="{FF2B5EF4-FFF2-40B4-BE49-F238E27FC236}">
                <a16:creationId xmlns:a16="http://schemas.microsoft.com/office/drawing/2014/main" id="{B2A80982-FEDD-33C6-FFD5-90F18E401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838200"/>
            <a:ext cx="2514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在区间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(1 , 2)</a:t>
            </a:r>
          </a:p>
        </p:txBody>
      </p:sp>
      <p:graphicFrame>
        <p:nvGraphicFramePr>
          <p:cNvPr id="13318" name="Object 11">
            <a:extLst>
              <a:ext uri="{FF2B5EF4-FFF2-40B4-BE49-F238E27FC236}">
                <a16:creationId xmlns:a16="http://schemas.microsoft.com/office/drawing/2014/main" id="{DC91EA94-BD0A-4675-CF52-5CAB5C48D9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660400"/>
          <a:ext cx="33909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公式" r:id="rId6" imgW="1447172" imgH="393529" progId="Equation.3">
                  <p:embed/>
                </p:oleObj>
              </mc:Choice>
              <mc:Fallback>
                <p:oleObj name="公式" r:id="rId6" imgW="1447172" imgH="393529" progId="Equation.3">
                  <p:embed/>
                  <p:pic>
                    <p:nvPicPr>
                      <p:cNvPr id="13318" name="Object 11">
                        <a:extLst>
                          <a:ext uri="{FF2B5EF4-FFF2-40B4-BE49-F238E27FC236}">
                            <a16:creationId xmlns:a16="http://schemas.microsoft.com/office/drawing/2014/main" id="{DC91EA94-BD0A-4675-CF52-5CAB5C48D9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660400"/>
                        <a:ext cx="33909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9" name="Text Box 12">
            <a:extLst>
              <a:ext uri="{FF2B5EF4-FFF2-40B4-BE49-F238E27FC236}">
                <a16:creationId xmlns:a16="http://schemas.microsoft.com/office/drawing/2014/main" id="{ED8147E2-FFE3-96A1-AD8C-B12C5DCA1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800" y="1676400"/>
            <a:ext cx="6248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和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(2 , 3) </a:t>
            </a:r>
            <a:r>
              <a:rPr kumimoji="0" lang="zh-CN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内各有一根，且只有一根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+mn-cs"/>
              </a:rPr>
              <a:t>.</a:t>
            </a:r>
          </a:p>
        </p:txBody>
      </p:sp>
      <p:grpSp>
        <p:nvGrpSpPr>
          <p:cNvPr id="13327" name="Group 15">
            <a:extLst>
              <a:ext uri="{FF2B5EF4-FFF2-40B4-BE49-F238E27FC236}">
                <a16:creationId xmlns:a16="http://schemas.microsoft.com/office/drawing/2014/main" id="{2EC6DC41-59A3-884B-EA58-34B854BE8590}"/>
              </a:ext>
            </a:extLst>
          </p:cNvPr>
          <p:cNvGrpSpPr>
            <a:grpSpLocks/>
          </p:cNvGrpSpPr>
          <p:nvPr/>
        </p:nvGrpSpPr>
        <p:grpSpPr bwMode="auto">
          <a:xfrm>
            <a:off x="3048000" y="2133600"/>
            <a:ext cx="3429000" cy="4191000"/>
            <a:chOff x="1920" y="1344"/>
            <a:chExt cx="2160" cy="2640"/>
          </a:xfrm>
        </p:grpSpPr>
        <p:grpSp>
          <p:nvGrpSpPr>
            <p:cNvPr id="13320" name="Group 17">
              <a:extLst>
                <a:ext uri="{FF2B5EF4-FFF2-40B4-BE49-F238E27FC236}">
                  <a16:creationId xmlns:a16="http://schemas.microsoft.com/office/drawing/2014/main" id="{D6B8AD06-F3DE-6E55-4776-566ABE13DE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1344"/>
              <a:ext cx="2160" cy="2640"/>
              <a:chOff x="1920" y="1248"/>
              <a:chExt cx="2160" cy="2640"/>
            </a:xfrm>
          </p:grpSpPr>
          <p:pic>
            <p:nvPicPr>
              <p:cNvPr id="13322" name="Picture 13">
                <a:extLst>
                  <a:ext uri="{FF2B5EF4-FFF2-40B4-BE49-F238E27FC236}">
                    <a16:creationId xmlns:a16="http://schemas.microsoft.com/office/drawing/2014/main" id="{BBDF8E7A-1BE2-1B4C-0AF5-A9B0703F1A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3403" r="3526"/>
              <a:stretch>
                <a:fillRect/>
              </a:stretch>
            </p:blipFill>
            <p:spPr bwMode="auto">
              <a:xfrm>
                <a:off x="1920" y="1296"/>
                <a:ext cx="2111" cy="25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3323" name="Text Box 14">
                <a:extLst>
                  <a:ext uri="{FF2B5EF4-FFF2-40B4-BE49-F238E27FC236}">
                    <a16:creationId xmlns:a16="http://schemas.microsoft.com/office/drawing/2014/main" id="{E80D4AB9-A795-A6B1-C9CF-48B1BB0585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2560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x</a:t>
                </a:r>
              </a:p>
            </p:txBody>
          </p:sp>
          <p:sp>
            <p:nvSpPr>
              <p:cNvPr id="13324" name="Text Box 15">
                <a:extLst>
                  <a:ext uri="{FF2B5EF4-FFF2-40B4-BE49-F238E27FC236}">
                    <a16:creationId xmlns:a16="http://schemas.microsoft.com/office/drawing/2014/main" id="{E40C521A-348C-4C86-831D-36F75740E3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1248"/>
                <a:ext cx="240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2800" b="1" i="1" u="none" strike="noStrike" kern="1200" cap="none" spc="0" normalizeH="0" baseline="0" noProof="0">
                    <a:ln>
                      <a:noFill/>
                    </a:ln>
                    <a:solidFill>
                      <a:srgbClr val="99CC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黑体" panose="02010609060101010101" pitchFamily="49" charset="-122"/>
                    <a:cs typeface="+mn-cs"/>
                  </a:rPr>
                  <a:t>y</a:t>
                </a:r>
              </a:p>
            </p:txBody>
          </p:sp>
          <p:graphicFrame>
            <p:nvGraphicFramePr>
              <p:cNvPr id="13325" name="Object 16">
                <a:extLst>
                  <a:ext uri="{FF2B5EF4-FFF2-40B4-BE49-F238E27FC236}">
                    <a16:creationId xmlns:a16="http://schemas.microsoft.com/office/drawing/2014/main" id="{B542CA2C-6F17-05CD-7D4E-E50578B2C95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448" y="1872"/>
              <a:ext cx="1611" cy="37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148" name="公式" r:id="rId9" imgW="1667027" imgH="380895" progId="Equation.3">
                      <p:embed/>
                    </p:oleObj>
                  </mc:Choice>
                  <mc:Fallback>
                    <p:oleObj name="公式" r:id="rId9" imgW="1667027" imgH="380895" progId="Equation.3">
                      <p:embed/>
                      <p:pic>
                        <p:nvPicPr>
                          <p:cNvPr id="13325" name="Object 16">
                            <a:extLst>
                              <a:ext uri="{FF2B5EF4-FFF2-40B4-BE49-F238E27FC236}">
                                <a16:creationId xmlns:a16="http://schemas.microsoft.com/office/drawing/2014/main" id="{B542CA2C-6F17-05CD-7D4E-E50578B2C95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448" y="1872"/>
                            <a:ext cx="1611" cy="37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321" name="矩形 12">
              <a:extLst>
                <a:ext uri="{FF2B5EF4-FFF2-40B4-BE49-F238E27FC236}">
                  <a16:creationId xmlns:a16="http://schemas.microsoft.com/office/drawing/2014/main" id="{319ED66C-BCF1-E617-4472-549226397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3" y="265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+mn-cs"/>
                </a:rPr>
                <a:t>O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黑体" panose="02010609060101010101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116</Words>
  <Application>Microsoft Office PowerPoint</Application>
  <PresentationFormat>全屏显示(4:3)</PresentationFormat>
  <Paragraphs>21</Paragraphs>
  <Slides>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5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7</vt:i4>
      </vt:variant>
    </vt:vector>
  </HeadingPairs>
  <TitlesOfParts>
    <vt:vector size="25" baseType="lpstr">
      <vt:lpstr>等线</vt:lpstr>
      <vt:lpstr>等线 Light</vt:lpstr>
      <vt:lpstr>黑体</vt:lpstr>
      <vt:lpstr>宋体</vt:lpstr>
      <vt:lpstr>Arial</vt:lpstr>
      <vt:lpstr>Calibri</vt:lpstr>
      <vt:lpstr>Calibri Light</vt:lpstr>
      <vt:lpstr>Symbol</vt:lpstr>
      <vt:lpstr>Times New Roman</vt:lpstr>
      <vt:lpstr>Office 主题​​</vt:lpstr>
      <vt:lpstr>默认设计模板</vt:lpstr>
      <vt:lpstr>1_默认设计模板</vt:lpstr>
      <vt:lpstr>2_默认设计模板</vt:lpstr>
      <vt:lpstr>3_默认设计模板</vt:lpstr>
      <vt:lpstr>演示文稿</vt:lpstr>
      <vt:lpstr>公式</vt:lpstr>
      <vt:lpstr>Microsoft PowerPoint 97-2003 演示文稿</vt:lpstr>
      <vt:lpstr>Microsoft 公式 3.0</vt:lpstr>
      <vt:lpstr>第一章补充习题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第一章补充习题</dc:title>
  <dc:creator>黄宏伟</dc:creator>
  <cp:lastModifiedBy>黄宏伟</cp:lastModifiedBy>
  <cp:revision>4</cp:revision>
  <dcterms:created xsi:type="dcterms:W3CDTF">2022-10-13T09:38:41Z</dcterms:created>
  <dcterms:modified xsi:type="dcterms:W3CDTF">2022-10-17T08:21:04Z</dcterms:modified>
</cp:coreProperties>
</file>