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ppt" ContentType="application/vnd.ms-powerpoin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77" r:id="rId6"/>
    <p:sldId id="263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56762-C3B6-906D-3ED0-BA04535F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8013EB-61DF-938F-6012-1ECEEB7BE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8637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2505C-2E6A-2619-B224-65DAEFD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C11CE-58CC-D939-B158-E6991268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8798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6EB6-9581-5E5B-4862-ACFC895B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830CE-8CCB-A1CF-353C-4D849008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21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CD599-27BA-53C9-6C5A-B2795B77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AE2C1-6D1B-0695-CEAE-F43F96482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D4E78-6558-9FEF-1211-7AAB712C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655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441C6-755E-D27A-87D4-84F0F0D4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59288-6591-5DFD-2F86-2B815974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FF9B7-DB06-6A89-FE8E-6318627D6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11633D-453F-071B-DC63-0FCE8DCAB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514971-5F2F-1AFE-DF28-A7948F8F8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3486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4F9D6-98E6-6394-596D-E1070AE0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8209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362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158D-D0B5-EBC4-22BB-FE2F9EC1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2FA7F-AE5C-E49B-3480-8354D020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C9A9B-B28E-7111-2DE2-11D3495C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932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6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E5511-E3B7-518B-BDA3-830DB7E0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B96FC-AC38-C197-558D-27C5ECC89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56AA76-DF3F-0240-8A48-DAEFB9374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5230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522F9-DED0-3DE3-A927-39837F84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88662-AFEF-95D9-8245-A0D525E7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14460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332B1D-B547-F3CA-A9B1-215A8525A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45259F-D51B-286E-7401-4B0C537F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39658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117A-ACBE-B576-8BEF-B37EFE2EC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066BCE-EC66-B383-0E79-ADAAF33A5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0235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9876-0F17-4811-469E-D9E6972B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DEB00-EB5D-B2D7-134C-F8455B17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28626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5C1BC-0899-7A89-7E89-605B0BBD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9843BA-39D0-A007-04E2-19CE3B1C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7395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B44DB-90B4-5927-17B5-FBED3615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33058-566A-8DBA-941E-313A0EB0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78C301-0E46-AD85-7269-245AC8E1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77635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7520C-6137-0354-E596-591933FF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466A-B61B-FFD4-59E5-29FEBBAF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0569B9-A9B2-7309-6E60-7D8D74251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256B93-C6A1-10F9-8B64-8A997014B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7ED14-3B79-354D-1CC5-E68E68C7A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36035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63A3-E4E8-166A-42C9-9FABE0BB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1061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59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E3211-6A8B-5962-15B2-B9D03641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73CE8-A9E7-BF8C-3325-A7343916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4A065A-2DE2-B18C-ADF6-716E4CD4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4116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96425-425C-F64D-EA2B-72946FB7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BD150E-71EC-5668-467A-7C7463000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C72E60-7A5E-57ED-5945-D1287EA6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82051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9EF6-D270-42D1-B310-13FF6AFB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F4250-2037-16E0-6E65-E5C51CE6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1968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112056-B131-2001-DBF2-03B13D05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FBC58-594F-5528-F6CF-E1D79E82D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2932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9F32-7EB3-09CD-9D3F-CAF04F82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B6725A-A8BE-13B0-1602-5B7308FBE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07600-B62B-3E8E-28EB-B78F126F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C0378-430A-4B49-9B13-689190B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EC653-7919-3FCF-4950-C94448D7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32069-5988-4448-B058-6E20721D3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538074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3312-EBD4-5744-11AB-7726C661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5EA28-36FB-48F6-AF0B-410108487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77FB-EC5C-FE31-6B4D-55A93A6C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B9420-D49E-D4CE-6057-77AA760A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29583-B6AF-AD7D-228F-1FB75AB6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BF033-2E0E-430B-AAC0-B372483B39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5656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D7AE5-646C-7B62-1303-BF188E8F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F22F0-0A71-F549-46A4-A3AD8E8C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F7B7B-A15C-1EE8-D22F-94AD6FC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CC00F-8C81-D353-3228-3F79E403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2165D-664C-9E84-670C-37DD9FE3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E2B83-0983-4700-B427-A8B85020A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74466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2927C-33BF-0837-8C2C-DDA682F3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B815C-816F-CBF1-92CE-87EB08E2A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B3E03-38AF-3580-6457-4CE52E3B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C4847-02E4-8C96-2C21-F9651CE6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53983D-DBA9-9861-E6A5-B30816D9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1AE322-0B64-A183-CB76-E29FFE62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E1E9B-27FD-4D17-95A3-5E61F07D6F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892531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81A3B-15B5-0249-3BF8-FD23FC9B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8C868-CDAD-F686-BB23-1B62BBEEA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96D59A-1380-F02B-199C-A1DF1A1D1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5E77C5-B332-27CC-1713-F8D910145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2AD1E-E387-C1F7-9525-48A3CA0E6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E1328-4EB4-02C0-8276-C1ACE05F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313FD1-EA54-5A4F-F6DA-950F3F87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8DEECC-756A-06C1-650D-3EBBCC6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28DD0-E5DC-4CCA-9E0F-BB8CEAD271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474348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5D3A-83AF-A3AD-06C6-DE505D20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F545E-F784-FF0F-39A1-BEB41885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713D7B-502D-B2F0-A99C-57A6C60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D76D1B-EBCF-0599-D0F7-D624DCA3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6AE5E-07B8-44D3-A237-7CE68B9449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09137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53D6D-DF99-A6CA-43C7-038B97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D61E01-56FC-ECC4-CEC6-355FDBBC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A5829-79E3-C1C2-6202-CCFA73B7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DCA24-3D30-447D-8820-F07C3F3AB3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140284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39F5F-51F6-93C1-7753-471D1569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846D7-CD37-A2E9-4CE9-FB90F1B8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400A9-6529-DB02-399A-B2BEF445F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6B9B6-BB7E-C860-7F0D-63D0A92D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B227F-8B98-644A-6832-B7EA89EC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C252-A8A0-9A15-7A32-1CA1073F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8AF56-48EE-4A11-815A-9FE68A839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25424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912EC-E7C7-68CA-9031-08A3F774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D820D-DAD4-8C6A-3683-9AA3F65CB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03CFD-2132-1BC9-BFFE-845215AC7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61A36-DCC9-88DD-7A08-E27E40C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FF2F2-6B20-D3C0-4CEB-378A61D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1698E-412F-CAD0-83F4-5B7F5164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EE71A-7836-4958-9036-732E163F99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624371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04CF4-60C2-34F1-6B35-6FA94446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11698-AFD5-2981-85BD-79811C7DE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64C8C-4466-B07D-D388-763EBE29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9FBC2-E726-AAA7-094A-B0419EFF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362FE-F9A3-5E34-E695-1D5D9DC3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FA9A2-D10F-4872-8D81-0556E1D75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949778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B9F53-505C-AC2D-D3D4-7585365AB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D86AB-F19F-64D1-5856-4DF1197C0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81CFFE-ED2C-DFAC-582E-202D666E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18542-8889-E2B7-B114-F7B3AA44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E8032-A5EF-7BCA-6184-0D08281F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F816-D30D-4767-8D24-34EC81C74C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79434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32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F3AA-D9BA-457A-B64F-83B4E51926E6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18">
            <a:extLst>
              <a:ext uri="{FF2B5EF4-FFF2-40B4-BE49-F238E27FC236}">
                <a16:creationId xmlns:a16="http://schemas.microsoft.com/office/drawing/2014/main" id="{52B64B62-C6E0-9098-6C36-BE486D438C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第四节  函数的单调性与曲线的凹凸性</a:t>
            </a:r>
          </a:p>
        </p:txBody>
      </p:sp>
      <p:pic>
        <p:nvPicPr>
          <p:cNvPr id="1043" name="Picture 19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B759F2C-D8A0-BAE9-C59D-D6F20B3CD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C60AC87-5A89-776F-D822-FCE4E4FED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15EA4C2-6106-782B-5195-C75FC394AF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4B09979-7783-16AF-AF30-E56B8E263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4288CC8-A1B3-6B4A-BB6D-2EBAF8D59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4B2B867-4755-A5AB-9010-77A2E027B8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9B71E6A-A923-BAD2-6B58-A01CBB69D098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3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18">
            <a:extLst>
              <a:ext uri="{FF2B5EF4-FFF2-40B4-BE49-F238E27FC236}">
                <a16:creationId xmlns:a16="http://schemas.microsoft.com/office/drawing/2014/main" id="{5E5D5E26-51A8-968C-7C7E-436C55E9C5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第六节  函数图形的描绘</a:t>
            </a:r>
          </a:p>
        </p:txBody>
      </p:sp>
      <p:pic>
        <p:nvPicPr>
          <p:cNvPr id="1043" name="Picture 19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3053057-0EBC-455B-F56F-31BFF95F3E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B045489-4EAD-240F-81E5-5B2CBB35FF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AC43084-420E-D88B-9C4B-D99AECEFE0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C5C6BAC-7E7D-8F24-71CE-F79244C2C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2431841-5FFE-7170-FC53-656E5D21A3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8A7017-217C-D55D-3456-25102E91DB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94201F7-5828-4A2E-F2C2-0B5CF9D7B4CF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6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4987673-4C95-7B89-5DE9-A41859C5C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4B79B66-CE7C-F72F-5D89-A22D114F6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20D74B8-35BD-125F-017F-26B88D52F5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D1E06C-1D96-1867-F6EB-6202DBC49A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7F3240-8CD0-1C0C-6EE2-DD378BF128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3E631D73-6CD2-4C32-A598-6BAE12C4D9CC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1921F907-C13C-326C-59BE-D74C72D7D1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925" y="6346825"/>
            <a:ext cx="9040813" cy="312738"/>
            <a:chOff x="48" y="4012"/>
            <a:chExt cx="5682" cy="197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DEEBB8CE-225A-5C39-C145-EAF34832B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4209"/>
              <a:ext cx="3106" cy="0"/>
            </a:xfrm>
            <a:custGeom>
              <a:avLst/>
              <a:gdLst>
                <a:gd name="T0" fmla="*/ 6 w 390"/>
                <a:gd name="T1" fmla="*/ 12 w 390"/>
                <a:gd name="T2" fmla="*/ 24 w 390"/>
                <a:gd name="T3" fmla="*/ 30 w 390"/>
                <a:gd name="T4" fmla="*/ 36 w 390"/>
                <a:gd name="T5" fmla="*/ 42 w 390"/>
                <a:gd name="T6" fmla="*/ 54 w 390"/>
                <a:gd name="T7" fmla="*/ 60 w 390"/>
                <a:gd name="T8" fmla="*/ 66 w 390"/>
                <a:gd name="T9" fmla="*/ 72 w 390"/>
                <a:gd name="T10" fmla="*/ 84 w 390"/>
                <a:gd name="T11" fmla="*/ 90 w 390"/>
                <a:gd name="T12" fmla="*/ 96 w 390"/>
                <a:gd name="T13" fmla="*/ 108 w 390"/>
                <a:gd name="T14" fmla="*/ 114 w 390"/>
                <a:gd name="T15" fmla="*/ 120 w 390"/>
                <a:gd name="T16" fmla="*/ 126 w 390"/>
                <a:gd name="T17" fmla="*/ 138 w 390"/>
                <a:gd name="T18" fmla="*/ 144 w 390"/>
                <a:gd name="T19" fmla="*/ 150 w 390"/>
                <a:gd name="T20" fmla="*/ 162 w 390"/>
                <a:gd name="T21" fmla="*/ 168 w 390"/>
                <a:gd name="T22" fmla="*/ 174 w 390"/>
                <a:gd name="T23" fmla="*/ 180 w 390"/>
                <a:gd name="T24" fmla="*/ 192 w 390"/>
                <a:gd name="T25" fmla="*/ 198 w 390"/>
                <a:gd name="T26" fmla="*/ 204 w 390"/>
                <a:gd name="T27" fmla="*/ 210 w 390"/>
                <a:gd name="T28" fmla="*/ 222 w 390"/>
                <a:gd name="T29" fmla="*/ 228 w 390"/>
                <a:gd name="T30" fmla="*/ 234 w 390"/>
                <a:gd name="T31" fmla="*/ 246 w 390"/>
                <a:gd name="T32" fmla="*/ 252 w 390"/>
                <a:gd name="T33" fmla="*/ 258 w 390"/>
                <a:gd name="T34" fmla="*/ 264 w 390"/>
                <a:gd name="T35" fmla="*/ 276 w 390"/>
                <a:gd name="T36" fmla="*/ 282 w 390"/>
                <a:gd name="T37" fmla="*/ 288 w 390"/>
                <a:gd name="T38" fmla="*/ 294 w 390"/>
                <a:gd name="T39" fmla="*/ 306 w 390"/>
                <a:gd name="T40" fmla="*/ 312 w 390"/>
                <a:gd name="T41" fmla="*/ 318 w 390"/>
                <a:gd name="T42" fmla="*/ 330 w 390"/>
                <a:gd name="T43" fmla="*/ 336 w 390"/>
                <a:gd name="T44" fmla="*/ 342 w 390"/>
                <a:gd name="T45" fmla="*/ 348 w 390"/>
                <a:gd name="T46" fmla="*/ 360 w 390"/>
                <a:gd name="T47" fmla="*/ 366 w 390"/>
                <a:gd name="T48" fmla="*/ 372 w 390"/>
                <a:gd name="T49" fmla="*/ 378 w 390"/>
                <a:gd name="T50" fmla="*/ 390 w 3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39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D93BDBA5-402D-64F9-8DED-2FD89058A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4080"/>
              <a:ext cx="498" cy="129"/>
              <a:chOff x="2640" y="1935"/>
              <a:chExt cx="780" cy="360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557AC608-7CD0-A603-7A48-5610904D5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2103"/>
                <a:ext cx="390" cy="192"/>
              </a:xfrm>
              <a:custGeom>
                <a:avLst/>
                <a:gdLst>
                  <a:gd name="T0" fmla="*/ 6 w 390"/>
                  <a:gd name="T1" fmla="*/ 192 h 192"/>
                  <a:gd name="T2" fmla="*/ 12 w 390"/>
                  <a:gd name="T3" fmla="*/ 192 h 192"/>
                  <a:gd name="T4" fmla="*/ 24 w 390"/>
                  <a:gd name="T5" fmla="*/ 192 h 192"/>
                  <a:gd name="T6" fmla="*/ 30 w 390"/>
                  <a:gd name="T7" fmla="*/ 192 h 192"/>
                  <a:gd name="T8" fmla="*/ 36 w 390"/>
                  <a:gd name="T9" fmla="*/ 192 h 192"/>
                  <a:gd name="T10" fmla="*/ 42 w 390"/>
                  <a:gd name="T11" fmla="*/ 192 h 192"/>
                  <a:gd name="T12" fmla="*/ 54 w 390"/>
                  <a:gd name="T13" fmla="*/ 192 h 192"/>
                  <a:gd name="T14" fmla="*/ 60 w 390"/>
                  <a:gd name="T15" fmla="*/ 192 h 192"/>
                  <a:gd name="T16" fmla="*/ 66 w 390"/>
                  <a:gd name="T17" fmla="*/ 192 h 192"/>
                  <a:gd name="T18" fmla="*/ 78 w 390"/>
                  <a:gd name="T19" fmla="*/ 192 h 192"/>
                  <a:gd name="T20" fmla="*/ 84 w 390"/>
                  <a:gd name="T21" fmla="*/ 192 h 192"/>
                  <a:gd name="T22" fmla="*/ 90 w 390"/>
                  <a:gd name="T23" fmla="*/ 192 h 192"/>
                  <a:gd name="T24" fmla="*/ 96 w 390"/>
                  <a:gd name="T25" fmla="*/ 192 h 192"/>
                  <a:gd name="T26" fmla="*/ 108 w 390"/>
                  <a:gd name="T27" fmla="*/ 192 h 192"/>
                  <a:gd name="T28" fmla="*/ 114 w 390"/>
                  <a:gd name="T29" fmla="*/ 186 h 192"/>
                  <a:gd name="T30" fmla="*/ 120 w 390"/>
                  <a:gd name="T31" fmla="*/ 186 h 192"/>
                  <a:gd name="T32" fmla="*/ 126 w 390"/>
                  <a:gd name="T33" fmla="*/ 186 h 192"/>
                  <a:gd name="T34" fmla="*/ 138 w 390"/>
                  <a:gd name="T35" fmla="*/ 180 h 192"/>
                  <a:gd name="T36" fmla="*/ 144 w 390"/>
                  <a:gd name="T37" fmla="*/ 180 h 192"/>
                  <a:gd name="T38" fmla="*/ 150 w 390"/>
                  <a:gd name="T39" fmla="*/ 180 h 192"/>
                  <a:gd name="T40" fmla="*/ 162 w 390"/>
                  <a:gd name="T41" fmla="*/ 174 h 192"/>
                  <a:gd name="T42" fmla="*/ 168 w 390"/>
                  <a:gd name="T43" fmla="*/ 174 h 192"/>
                  <a:gd name="T44" fmla="*/ 174 w 390"/>
                  <a:gd name="T45" fmla="*/ 168 h 192"/>
                  <a:gd name="T46" fmla="*/ 180 w 390"/>
                  <a:gd name="T47" fmla="*/ 162 h 192"/>
                  <a:gd name="T48" fmla="*/ 192 w 390"/>
                  <a:gd name="T49" fmla="*/ 162 h 192"/>
                  <a:gd name="T50" fmla="*/ 198 w 390"/>
                  <a:gd name="T51" fmla="*/ 156 h 192"/>
                  <a:gd name="T52" fmla="*/ 204 w 390"/>
                  <a:gd name="T53" fmla="*/ 150 h 192"/>
                  <a:gd name="T54" fmla="*/ 210 w 390"/>
                  <a:gd name="T55" fmla="*/ 144 h 192"/>
                  <a:gd name="T56" fmla="*/ 222 w 390"/>
                  <a:gd name="T57" fmla="*/ 144 h 192"/>
                  <a:gd name="T58" fmla="*/ 228 w 390"/>
                  <a:gd name="T59" fmla="*/ 138 h 192"/>
                  <a:gd name="T60" fmla="*/ 234 w 390"/>
                  <a:gd name="T61" fmla="*/ 132 h 192"/>
                  <a:gd name="T62" fmla="*/ 246 w 390"/>
                  <a:gd name="T63" fmla="*/ 126 h 192"/>
                  <a:gd name="T64" fmla="*/ 252 w 390"/>
                  <a:gd name="T65" fmla="*/ 120 h 192"/>
                  <a:gd name="T66" fmla="*/ 258 w 390"/>
                  <a:gd name="T67" fmla="*/ 114 h 192"/>
                  <a:gd name="T68" fmla="*/ 264 w 390"/>
                  <a:gd name="T69" fmla="*/ 108 h 192"/>
                  <a:gd name="T70" fmla="*/ 276 w 390"/>
                  <a:gd name="T71" fmla="*/ 102 h 192"/>
                  <a:gd name="T72" fmla="*/ 282 w 390"/>
                  <a:gd name="T73" fmla="*/ 96 h 192"/>
                  <a:gd name="T74" fmla="*/ 288 w 390"/>
                  <a:gd name="T75" fmla="*/ 90 h 192"/>
                  <a:gd name="T76" fmla="*/ 294 w 390"/>
                  <a:gd name="T77" fmla="*/ 84 h 192"/>
                  <a:gd name="T78" fmla="*/ 306 w 390"/>
                  <a:gd name="T79" fmla="*/ 78 h 192"/>
                  <a:gd name="T80" fmla="*/ 312 w 390"/>
                  <a:gd name="T81" fmla="*/ 72 h 192"/>
                  <a:gd name="T82" fmla="*/ 318 w 390"/>
                  <a:gd name="T83" fmla="*/ 66 h 192"/>
                  <a:gd name="T84" fmla="*/ 330 w 390"/>
                  <a:gd name="T85" fmla="*/ 54 h 192"/>
                  <a:gd name="T86" fmla="*/ 336 w 390"/>
                  <a:gd name="T87" fmla="*/ 48 h 192"/>
                  <a:gd name="T88" fmla="*/ 342 w 390"/>
                  <a:gd name="T89" fmla="*/ 42 h 192"/>
                  <a:gd name="T90" fmla="*/ 348 w 390"/>
                  <a:gd name="T91" fmla="*/ 36 h 192"/>
                  <a:gd name="T92" fmla="*/ 360 w 390"/>
                  <a:gd name="T93" fmla="*/ 30 h 192"/>
                  <a:gd name="T94" fmla="*/ 366 w 390"/>
                  <a:gd name="T95" fmla="*/ 18 h 192"/>
                  <a:gd name="T96" fmla="*/ 372 w 390"/>
                  <a:gd name="T97" fmla="*/ 12 h 192"/>
                  <a:gd name="T98" fmla="*/ 384 w 390"/>
                  <a:gd name="T99" fmla="*/ 6 h 192"/>
                  <a:gd name="T100" fmla="*/ 390 w 390"/>
                  <a:gd name="T10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92">
                    <a:moveTo>
                      <a:pt x="0" y="192"/>
                    </a:moveTo>
                    <a:lnTo>
                      <a:pt x="0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6" y="180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68" y="174"/>
                    </a:lnTo>
                    <a:lnTo>
                      <a:pt x="168" y="168"/>
                    </a:lnTo>
                    <a:lnTo>
                      <a:pt x="168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92" y="162"/>
                    </a:lnTo>
                    <a:lnTo>
                      <a:pt x="192" y="162"/>
                    </a:lnTo>
                    <a:lnTo>
                      <a:pt x="192" y="156"/>
                    </a:lnTo>
                    <a:lnTo>
                      <a:pt x="192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22" y="144"/>
                    </a:lnTo>
                    <a:lnTo>
                      <a:pt x="222" y="144"/>
                    </a:lnTo>
                    <a:lnTo>
                      <a:pt x="222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0" y="132"/>
                    </a:lnTo>
                    <a:lnTo>
                      <a:pt x="240" y="126"/>
                    </a:lnTo>
                    <a:lnTo>
                      <a:pt x="240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64" y="114"/>
                    </a:lnTo>
                    <a:lnTo>
                      <a:pt x="264" y="114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0" y="78"/>
                    </a:lnTo>
                    <a:lnTo>
                      <a:pt x="300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8" y="42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87CAA0DF-9EFA-F47B-E0C8-27A1E6892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1935"/>
                <a:ext cx="390" cy="168"/>
              </a:xfrm>
              <a:custGeom>
                <a:avLst/>
                <a:gdLst>
                  <a:gd name="T0" fmla="*/ 6 w 390"/>
                  <a:gd name="T1" fmla="*/ 162 h 168"/>
                  <a:gd name="T2" fmla="*/ 12 w 390"/>
                  <a:gd name="T3" fmla="*/ 150 h 168"/>
                  <a:gd name="T4" fmla="*/ 24 w 390"/>
                  <a:gd name="T5" fmla="*/ 144 h 168"/>
                  <a:gd name="T6" fmla="*/ 30 w 390"/>
                  <a:gd name="T7" fmla="*/ 138 h 168"/>
                  <a:gd name="T8" fmla="*/ 36 w 390"/>
                  <a:gd name="T9" fmla="*/ 132 h 168"/>
                  <a:gd name="T10" fmla="*/ 42 w 390"/>
                  <a:gd name="T11" fmla="*/ 126 h 168"/>
                  <a:gd name="T12" fmla="*/ 54 w 390"/>
                  <a:gd name="T13" fmla="*/ 120 h 168"/>
                  <a:gd name="T14" fmla="*/ 60 w 390"/>
                  <a:gd name="T15" fmla="*/ 114 h 168"/>
                  <a:gd name="T16" fmla="*/ 66 w 390"/>
                  <a:gd name="T17" fmla="*/ 102 h 168"/>
                  <a:gd name="T18" fmla="*/ 78 w 390"/>
                  <a:gd name="T19" fmla="*/ 96 h 168"/>
                  <a:gd name="T20" fmla="*/ 84 w 390"/>
                  <a:gd name="T21" fmla="*/ 90 h 168"/>
                  <a:gd name="T22" fmla="*/ 90 w 390"/>
                  <a:gd name="T23" fmla="*/ 84 h 168"/>
                  <a:gd name="T24" fmla="*/ 96 w 390"/>
                  <a:gd name="T25" fmla="*/ 78 h 168"/>
                  <a:gd name="T26" fmla="*/ 108 w 390"/>
                  <a:gd name="T27" fmla="*/ 72 h 168"/>
                  <a:gd name="T28" fmla="*/ 114 w 390"/>
                  <a:gd name="T29" fmla="*/ 66 h 168"/>
                  <a:gd name="T30" fmla="*/ 120 w 390"/>
                  <a:gd name="T31" fmla="*/ 60 h 168"/>
                  <a:gd name="T32" fmla="*/ 126 w 390"/>
                  <a:gd name="T33" fmla="*/ 60 h 168"/>
                  <a:gd name="T34" fmla="*/ 138 w 390"/>
                  <a:gd name="T35" fmla="*/ 54 h 168"/>
                  <a:gd name="T36" fmla="*/ 144 w 390"/>
                  <a:gd name="T37" fmla="*/ 48 h 168"/>
                  <a:gd name="T38" fmla="*/ 150 w 390"/>
                  <a:gd name="T39" fmla="*/ 42 h 168"/>
                  <a:gd name="T40" fmla="*/ 162 w 390"/>
                  <a:gd name="T41" fmla="*/ 36 h 168"/>
                  <a:gd name="T42" fmla="*/ 168 w 390"/>
                  <a:gd name="T43" fmla="*/ 36 h 168"/>
                  <a:gd name="T44" fmla="*/ 174 w 390"/>
                  <a:gd name="T45" fmla="*/ 30 h 168"/>
                  <a:gd name="T46" fmla="*/ 180 w 390"/>
                  <a:gd name="T47" fmla="*/ 24 h 168"/>
                  <a:gd name="T48" fmla="*/ 192 w 390"/>
                  <a:gd name="T49" fmla="*/ 24 h 168"/>
                  <a:gd name="T50" fmla="*/ 198 w 390"/>
                  <a:gd name="T51" fmla="*/ 18 h 168"/>
                  <a:gd name="T52" fmla="*/ 204 w 390"/>
                  <a:gd name="T53" fmla="*/ 18 h 168"/>
                  <a:gd name="T54" fmla="*/ 210 w 390"/>
                  <a:gd name="T55" fmla="*/ 12 h 168"/>
                  <a:gd name="T56" fmla="*/ 222 w 390"/>
                  <a:gd name="T57" fmla="*/ 12 h 168"/>
                  <a:gd name="T58" fmla="*/ 228 w 390"/>
                  <a:gd name="T59" fmla="*/ 6 h 168"/>
                  <a:gd name="T60" fmla="*/ 234 w 390"/>
                  <a:gd name="T61" fmla="*/ 6 h 168"/>
                  <a:gd name="T62" fmla="*/ 246 w 390"/>
                  <a:gd name="T63" fmla="*/ 6 h 168"/>
                  <a:gd name="T64" fmla="*/ 252 w 390"/>
                  <a:gd name="T65" fmla="*/ 0 h 168"/>
                  <a:gd name="T66" fmla="*/ 258 w 390"/>
                  <a:gd name="T67" fmla="*/ 0 h 168"/>
                  <a:gd name="T68" fmla="*/ 264 w 390"/>
                  <a:gd name="T69" fmla="*/ 0 h 168"/>
                  <a:gd name="T70" fmla="*/ 276 w 390"/>
                  <a:gd name="T71" fmla="*/ 0 h 168"/>
                  <a:gd name="T72" fmla="*/ 282 w 390"/>
                  <a:gd name="T73" fmla="*/ 0 h 168"/>
                  <a:gd name="T74" fmla="*/ 288 w 390"/>
                  <a:gd name="T75" fmla="*/ 0 h 168"/>
                  <a:gd name="T76" fmla="*/ 300 w 390"/>
                  <a:gd name="T77" fmla="*/ 0 h 168"/>
                  <a:gd name="T78" fmla="*/ 306 w 390"/>
                  <a:gd name="T79" fmla="*/ 0 h 168"/>
                  <a:gd name="T80" fmla="*/ 312 w 390"/>
                  <a:gd name="T81" fmla="*/ 0 h 168"/>
                  <a:gd name="T82" fmla="*/ 318 w 390"/>
                  <a:gd name="T83" fmla="*/ 0 h 168"/>
                  <a:gd name="T84" fmla="*/ 330 w 390"/>
                  <a:gd name="T85" fmla="*/ 0 h 168"/>
                  <a:gd name="T86" fmla="*/ 336 w 390"/>
                  <a:gd name="T87" fmla="*/ 0 h 168"/>
                  <a:gd name="T88" fmla="*/ 342 w 390"/>
                  <a:gd name="T89" fmla="*/ 0 h 168"/>
                  <a:gd name="T90" fmla="*/ 348 w 390"/>
                  <a:gd name="T91" fmla="*/ 0 h 168"/>
                  <a:gd name="T92" fmla="*/ 360 w 390"/>
                  <a:gd name="T93" fmla="*/ 0 h 168"/>
                  <a:gd name="T94" fmla="*/ 366 w 390"/>
                  <a:gd name="T95" fmla="*/ 0 h 168"/>
                  <a:gd name="T96" fmla="*/ 372 w 390"/>
                  <a:gd name="T97" fmla="*/ 0 h 168"/>
                  <a:gd name="T98" fmla="*/ 384 w 390"/>
                  <a:gd name="T99" fmla="*/ 0 h 168"/>
                  <a:gd name="T100" fmla="*/ 390 w 390"/>
                  <a:gd name="T10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68">
                    <a:moveTo>
                      <a:pt x="0" y="168"/>
                    </a:moveTo>
                    <a:lnTo>
                      <a:pt x="0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60" y="114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96" y="84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20" y="66"/>
                    </a:lnTo>
                    <a:lnTo>
                      <a:pt x="120" y="66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68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6" name="Freeform 12">
              <a:extLst>
                <a:ext uri="{FF2B5EF4-FFF2-40B4-BE49-F238E27FC236}">
                  <a16:creationId xmlns:a16="http://schemas.microsoft.com/office/drawing/2014/main" id="{FDC1EA06-FAEA-AC1F-9567-1A42A3FC8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4080"/>
              <a:ext cx="2154" cy="0"/>
            </a:xfrm>
            <a:custGeom>
              <a:avLst/>
              <a:gdLst>
                <a:gd name="T0" fmla="*/ 6 w 360"/>
                <a:gd name="T1" fmla="*/ 12 w 360"/>
                <a:gd name="T2" fmla="*/ 18 w 360"/>
                <a:gd name="T3" fmla="*/ 24 w 360"/>
                <a:gd name="T4" fmla="*/ 30 w 360"/>
                <a:gd name="T5" fmla="*/ 36 w 360"/>
                <a:gd name="T6" fmla="*/ 42 w 360"/>
                <a:gd name="T7" fmla="*/ 48 w 360"/>
                <a:gd name="T8" fmla="*/ 54 w 360"/>
                <a:gd name="T9" fmla="*/ 60 w 360"/>
                <a:gd name="T10" fmla="*/ 66 w 360"/>
                <a:gd name="T11" fmla="*/ 72 w 360"/>
                <a:gd name="T12" fmla="*/ 78 w 360"/>
                <a:gd name="T13" fmla="*/ 84 w 360"/>
                <a:gd name="T14" fmla="*/ 90 w 360"/>
                <a:gd name="T15" fmla="*/ 96 w 360"/>
                <a:gd name="T16" fmla="*/ 102 w 360"/>
                <a:gd name="T17" fmla="*/ 108 w 360"/>
                <a:gd name="T18" fmla="*/ 114 w 360"/>
                <a:gd name="T19" fmla="*/ 120 w 360"/>
                <a:gd name="T20" fmla="*/ 126 w 360"/>
                <a:gd name="T21" fmla="*/ 132 w 360"/>
                <a:gd name="T22" fmla="*/ 138 w 360"/>
                <a:gd name="T23" fmla="*/ 144 w 360"/>
                <a:gd name="T24" fmla="*/ 150 w 360"/>
                <a:gd name="T25" fmla="*/ 156 w 360"/>
                <a:gd name="T26" fmla="*/ 162 w 360"/>
                <a:gd name="T27" fmla="*/ 168 w 360"/>
                <a:gd name="T28" fmla="*/ 174 w 360"/>
                <a:gd name="T29" fmla="*/ 180 w 360"/>
                <a:gd name="T30" fmla="*/ 186 w 360"/>
                <a:gd name="T31" fmla="*/ 192 w 360"/>
                <a:gd name="T32" fmla="*/ 198 w 360"/>
                <a:gd name="T33" fmla="*/ 210 w 360"/>
                <a:gd name="T34" fmla="*/ 216 w 360"/>
                <a:gd name="T35" fmla="*/ 222 w 360"/>
                <a:gd name="T36" fmla="*/ 228 w 360"/>
                <a:gd name="T37" fmla="*/ 234 w 360"/>
                <a:gd name="T38" fmla="*/ 240 w 360"/>
                <a:gd name="T39" fmla="*/ 246 w 360"/>
                <a:gd name="T40" fmla="*/ 252 w 360"/>
                <a:gd name="T41" fmla="*/ 258 w 360"/>
                <a:gd name="T42" fmla="*/ 264 w 360"/>
                <a:gd name="T43" fmla="*/ 270 w 360"/>
                <a:gd name="T44" fmla="*/ 276 w 360"/>
                <a:gd name="T45" fmla="*/ 282 w 360"/>
                <a:gd name="T46" fmla="*/ 288 w 360"/>
                <a:gd name="T47" fmla="*/ 294 w 360"/>
                <a:gd name="T48" fmla="*/ 300 w 360"/>
                <a:gd name="T49" fmla="*/ 306 w 360"/>
                <a:gd name="T50" fmla="*/ 312 w 360"/>
                <a:gd name="T51" fmla="*/ 318 w 360"/>
                <a:gd name="T52" fmla="*/ 324 w 360"/>
                <a:gd name="T53" fmla="*/ 330 w 360"/>
                <a:gd name="T54" fmla="*/ 336 w 360"/>
                <a:gd name="T55" fmla="*/ 342 w 360"/>
                <a:gd name="T56" fmla="*/ 348 w 360"/>
                <a:gd name="T57" fmla="*/ 354 w 360"/>
                <a:gd name="T58" fmla="*/ 360 w 3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</a:cxnLst>
              <a:rect l="0" t="0" r="r" b="b"/>
              <a:pathLst>
                <a:path w="36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3">
              <a:extLst>
                <a:ext uri="{FF2B5EF4-FFF2-40B4-BE49-F238E27FC236}">
                  <a16:creationId xmlns:a16="http://schemas.microsoft.com/office/drawing/2014/main" id="{A622E15D-9F4F-30BF-83F1-5854BBFEE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4176"/>
              <a:ext cx="3106" cy="0"/>
            </a:xfrm>
            <a:custGeom>
              <a:avLst/>
              <a:gdLst>
                <a:gd name="T0" fmla="*/ 6 w 390"/>
                <a:gd name="T1" fmla="*/ 12 w 390"/>
                <a:gd name="T2" fmla="*/ 24 w 390"/>
                <a:gd name="T3" fmla="*/ 30 w 390"/>
                <a:gd name="T4" fmla="*/ 36 w 390"/>
                <a:gd name="T5" fmla="*/ 42 w 390"/>
                <a:gd name="T6" fmla="*/ 54 w 390"/>
                <a:gd name="T7" fmla="*/ 60 w 390"/>
                <a:gd name="T8" fmla="*/ 66 w 390"/>
                <a:gd name="T9" fmla="*/ 72 w 390"/>
                <a:gd name="T10" fmla="*/ 84 w 390"/>
                <a:gd name="T11" fmla="*/ 90 w 390"/>
                <a:gd name="T12" fmla="*/ 96 w 390"/>
                <a:gd name="T13" fmla="*/ 108 w 390"/>
                <a:gd name="T14" fmla="*/ 114 w 390"/>
                <a:gd name="T15" fmla="*/ 120 w 390"/>
                <a:gd name="T16" fmla="*/ 126 w 390"/>
                <a:gd name="T17" fmla="*/ 138 w 390"/>
                <a:gd name="T18" fmla="*/ 144 w 390"/>
                <a:gd name="T19" fmla="*/ 150 w 390"/>
                <a:gd name="T20" fmla="*/ 162 w 390"/>
                <a:gd name="T21" fmla="*/ 168 w 390"/>
                <a:gd name="T22" fmla="*/ 174 w 390"/>
                <a:gd name="T23" fmla="*/ 180 w 390"/>
                <a:gd name="T24" fmla="*/ 192 w 390"/>
                <a:gd name="T25" fmla="*/ 198 w 390"/>
                <a:gd name="T26" fmla="*/ 204 w 390"/>
                <a:gd name="T27" fmla="*/ 210 w 390"/>
                <a:gd name="T28" fmla="*/ 222 w 390"/>
                <a:gd name="T29" fmla="*/ 228 w 390"/>
                <a:gd name="T30" fmla="*/ 234 w 390"/>
                <a:gd name="T31" fmla="*/ 246 w 390"/>
                <a:gd name="T32" fmla="*/ 252 w 390"/>
                <a:gd name="T33" fmla="*/ 258 w 390"/>
                <a:gd name="T34" fmla="*/ 264 w 390"/>
                <a:gd name="T35" fmla="*/ 276 w 390"/>
                <a:gd name="T36" fmla="*/ 282 w 390"/>
                <a:gd name="T37" fmla="*/ 288 w 390"/>
                <a:gd name="T38" fmla="*/ 294 w 390"/>
                <a:gd name="T39" fmla="*/ 306 w 390"/>
                <a:gd name="T40" fmla="*/ 312 w 390"/>
                <a:gd name="T41" fmla="*/ 318 w 390"/>
                <a:gd name="T42" fmla="*/ 330 w 390"/>
                <a:gd name="T43" fmla="*/ 336 w 390"/>
                <a:gd name="T44" fmla="*/ 342 w 390"/>
                <a:gd name="T45" fmla="*/ 348 w 390"/>
                <a:gd name="T46" fmla="*/ 360 w 390"/>
                <a:gd name="T47" fmla="*/ 366 w 390"/>
                <a:gd name="T48" fmla="*/ 372 w 390"/>
                <a:gd name="T49" fmla="*/ 378 w 390"/>
                <a:gd name="T50" fmla="*/ 390 w 3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39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8" name="Group 14">
              <a:extLst>
                <a:ext uri="{FF2B5EF4-FFF2-40B4-BE49-F238E27FC236}">
                  <a16:creationId xmlns:a16="http://schemas.microsoft.com/office/drawing/2014/main" id="{DD33A0E5-A8F0-029E-831E-3E20F8040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4047"/>
              <a:ext cx="498" cy="129"/>
              <a:chOff x="2640" y="1935"/>
              <a:chExt cx="780" cy="360"/>
            </a:xfrm>
          </p:grpSpPr>
          <p:sp>
            <p:nvSpPr>
              <p:cNvPr id="1039" name="Freeform 15">
                <a:extLst>
                  <a:ext uri="{FF2B5EF4-FFF2-40B4-BE49-F238E27FC236}">
                    <a16:creationId xmlns:a16="http://schemas.microsoft.com/office/drawing/2014/main" id="{EE1F1009-63F5-ED4B-C188-023C70FBF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2103"/>
                <a:ext cx="390" cy="192"/>
              </a:xfrm>
              <a:custGeom>
                <a:avLst/>
                <a:gdLst>
                  <a:gd name="T0" fmla="*/ 6 w 390"/>
                  <a:gd name="T1" fmla="*/ 192 h 192"/>
                  <a:gd name="T2" fmla="*/ 12 w 390"/>
                  <a:gd name="T3" fmla="*/ 192 h 192"/>
                  <a:gd name="T4" fmla="*/ 24 w 390"/>
                  <a:gd name="T5" fmla="*/ 192 h 192"/>
                  <a:gd name="T6" fmla="*/ 30 w 390"/>
                  <a:gd name="T7" fmla="*/ 192 h 192"/>
                  <a:gd name="T8" fmla="*/ 36 w 390"/>
                  <a:gd name="T9" fmla="*/ 192 h 192"/>
                  <a:gd name="T10" fmla="*/ 42 w 390"/>
                  <a:gd name="T11" fmla="*/ 192 h 192"/>
                  <a:gd name="T12" fmla="*/ 54 w 390"/>
                  <a:gd name="T13" fmla="*/ 192 h 192"/>
                  <a:gd name="T14" fmla="*/ 60 w 390"/>
                  <a:gd name="T15" fmla="*/ 192 h 192"/>
                  <a:gd name="T16" fmla="*/ 66 w 390"/>
                  <a:gd name="T17" fmla="*/ 192 h 192"/>
                  <a:gd name="T18" fmla="*/ 78 w 390"/>
                  <a:gd name="T19" fmla="*/ 192 h 192"/>
                  <a:gd name="T20" fmla="*/ 84 w 390"/>
                  <a:gd name="T21" fmla="*/ 192 h 192"/>
                  <a:gd name="T22" fmla="*/ 90 w 390"/>
                  <a:gd name="T23" fmla="*/ 192 h 192"/>
                  <a:gd name="T24" fmla="*/ 96 w 390"/>
                  <a:gd name="T25" fmla="*/ 192 h 192"/>
                  <a:gd name="T26" fmla="*/ 108 w 390"/>
                  <a:gd name="T27" fmla="*/ 192 h 192"/>
                  <a:gd name="T28" fmla="*/ 114 w 390"/>
                  <a:gd name="T29" fmla="*/ 186 h 192"/>
                  <a:gd name="T30" fmla="*/ 120 w 390"/>
                  <a:gd name="T31" fmla="*/ 186 h 192"/>
                  <a:gd name="T32" fmla="*/ 126 w 390"/>
                  <a:gd name="T33" fmla="*/ 186 h 192"/>
                  <a:gd name="T34" fmla="*/ 138 w 390"/>
                  <a:gd name="T35" fmla="*/ 180 h 192"/>
                  <a:gd name="T36" fmla="*/ 144 w 390"/>
                  <a:gd name="T37" fmla="*/ 180 h 192"/>
                  <a:gd name="T38" fmla="*/ 150 w 390"/>
                  <a:gd name="T39" fmla="*/ 180 h 192"/>
                  <a:gd name="T40" fmla="*/ 162 w 390"/>
                  <a:gd name="T41" fmla="*/ 174 h 192"/>
                  <a:gd name="T42" fmla="*/ 168 w 390"/>
                  <a:gd name="T43" fmla="*/ 174 h 192"/>
                  <a:gd name="T44" fmla="*/ 174 w 390"/>
                  <a:gd name="T45" fmla="*/ 168 h 192"/>
                  <a:gd name="T46" fmla="*/ 180 w 390"/>
                  <a:gd name="T47" fmla="*/ 162 h 192"/>
                  <a:gd name="T48" fmla="*/ 192 w 390"/>
                  <a:gd name="T49" fmla="*/ 162 h 192"/>
                  <a:gd name="T50" fmla="*/ 198 w 390"/>
                  <a:gd name="T51" fmla="*/ 156 h 192"/>
                  <a:gd name="T52" fmla="*/ 204 w 390"/>
                  <a:gd name="T53" fmla="*/ 150 h 192"/>
                  <a:gd name="T54" fmla="*/ 210 w 390"/>
                  <a:gd name="T55" fmla="*/ 144 h 192"/>
                  <a:gd name="T56" fmla="*/ 222 w 390"/>
                  <a:gd name="T57" fmla="*/ 144 h 192"/>
                  <a:gd name="T58" fmla="*/ 228 w 390"/>
                  <a:gd name="T59" fmla="*/ 138 h 192"/>
                  <a:gd name="T60" fmla="*/ 234 w 390"/>
                  <a:gd name="T61" fmla="*/ 132 h 192"/>
                  <a:gd name="T62" fmla="*/ 246 w 390"/>
                  <a:gd name="T63" fmla="*/ 126 h 192"/>
                  <a:gd name="T64" fmla="*/ 252 w 390"/>
                  <a:gd name="T65" fmla="*/ 120 h 192"/>
                  <a:gd name="T66" fmla="*/ 258 w 390"/>
                  <a:gd name="T67" fmla="*/ 114 h 192"/>
                  <a:gd name="T68" fmla="*/ 264 w 390"/>
                  <a:gd name="T69" fmla="*/ 108 h 192"/>
                  <a:gd name="T70" fmla="*/ 276 w 390"/>
                  <a:gd name="T71" fmla="*/ 102 h 192"/>
                  <a:gd name="T72" fmla="*/ 282 w 390"/>
                  <a:gd name="T73" fmla="*/ 96 h 192"/>
                  <a:gd name="T74" fmla="*/ 288 w 390"/>
                  <a:gd name="T75" fmla="*/ 90 h 192"/>
                  <a:gd name="T76" fmla="*/ 294 w 390"/>
                  <a:gd name="T77" fmla="*/ 84 h 192"/>
                  <a:gd name="T78" fmla="*/ 306 w 390"/>
                  <a:gd name="T79" fmla="*/ 78 h 192"/>
                  <a:gd name="T80" fmla="*/ 312 w 390"/>
                  <a:gd name="T81" fmla="*/ 72 h 192"/>
                  <a:gd name="T82" fmla="*/ 318 w 390"/>
                  <a:gd name="T83" fmla="*/ 66 h 192"/>
                  <a:gd name="T84" fmla="*/ 330 w 390"/>
                  <a:gd name="T85" fmla="*/ 54 h 192"/>
                  <a:gd name="T86" fmla="*/ 336 w 390"/>
                  <a:gd name="T87" fmla="*/ 48 h 192"/>
                  <a:gd name="T88" fmla="*/ 342 w 390"/>
                  <a:gd name="T89" fmla="*/ 42 h 192"/>
                  <a:gd name="T90" fmla="*/ 348 w 390"/>
                  <a:gd name="T91" fmla="*/ 36 h 192"/>
                  <a:gd name="T92" fmla="*/ 360 w 390"/>
                  <a:gd name="T93" fmla="*/ 30 h 192"/>
                  <a:gd name="T94" fmla="*/ 366 w 390"/>
                  <a:gd name="T95" fmla="*/ 18 h 192"/>
                  <a:gd name="T96" fmla="*/ 372 w 390"/>
                  <a:gd name="T97" fmla="*/ 12 h 192"/>
                  <a:gd name="T98" fmla="*/ 384 w 390"/>
                  <a:gd name="T99" fmla="*/ 6 h 192"/>
                  <a:gd name="T100" fmla="*/ 390 w 390"/>
                  <a:gd name="T10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92">
                    <a:moveTo>
                      <a:pt x="0" y="192"/>
                    </a:moveTo>
                    <a:lnTo>
                      <a:pt x="0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6" y="180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68" y="174"/>
                    </a:lnTo>
                    <a:lnTo>
                      <a:pt x="168" y="168"/>
                    </a:lnTo>
                    <a:lnTo>
                      <a:pt x="168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92" y="162"/>
                    </a:lnTo>
                    <a:lnTo>
                      <a:pt x="192" y="162"/>
                    </a:lnTo>
                    <a:lnTo>
                      <a:pt x="192" y="156"/>
                    </a:lnTo>
                    <a:lnTo>
                      <a:pt x="192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22" y="144"/>
                    </a:lnTo>
                    <a:lnTo>
                      <a:pt x="222" y="144"/>
                    </a:lnTo>
                    <a:lnTo>
                      <a:pt x="222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0" y="132"/>
                    </a:lnTo>
                    <a:lnTo>
                      <a:pt x="240" y="126"/>
                    </a:lnTo>
                    <a:lnTo>
                      <a:pt x="240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64" y="114"/>
                    </a:lnTo>
                    <a:lnTo>
                      <a:pt x="264" y="114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0" y="78"/>
                    </a:lnTo>
                    <a:lnTo>
                      <a:pt x="300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8" y="42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" name="Freeform 16">
                <a:extLst>
                  <a:ext uri="{FF2B5EF4-FFF2-40B4-BE49-F238E27FC236}">
                    <a16:creationId xmlns:a16="http://schemas.microsoft.com/office/drawing/2014/main" id="{71ACA716-9182-27B5-6373-9D8100A5B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1935"/>
                <a:ext cx="390" cy="168"/>
              </a:xfrm>
              <a:custGeom>
                <a:avLst/>
                <a:gdLst>
                  <a:gd name="T0" fmla="*/ 6 w 390"/>
                  <a:gd name="T1" fmla="*/ 162 h 168"/>
                  <a:gd name="T2" fmla="*/ 12 w 390"/>
                  <a:gd name="T3" fmla="*/ 150 h 168"/>
                  <a:gd name="T4" fmla="*/ 24 w 390"/>
                  <a:gd name="T5" fmla="*/ 144 h 168"/>
                  <a:gd name="T6" fmla="*/ 30 w 390"/>
                  <a:gd name="T7" fmla="*/ 138 h 168"/>
                  <a:gd name="T8" fmla="*/ 36 w 390"/>
                  <a:gd name="T9" fmla="*/ 132 h 168"/>
                  <a:gd name="T10" fmla="*/ 42 w 390"/>
                  <a:gd name="T11" fmla="*/ 126 h 168"/>
                  <a:gd name="T12" fmla="*/ 54 w 390"/>
                  <a:gd name="T13" fmla="*/ 120 h 168"/>
                  <a:gd name="T14" fmla="*/ 60 w 390"/>
                  <a:gd name="T15" fmla="*/ 114 h 168"/>
                  <a:gd name="T16" fmla="*/ 66 w 390"/>
                  <a:gd name="T17" fmla="*/ 102 h 168"/>
                  <a:gd name="T18" fmla="*/ 78 w 390"/>
                  <a:gd name="T19" fmla="*/ 96 h 168"/>
                  <a:gd name="T20" fmla="*/ 84 w 390"/>
                  <a:gd name="T21" fmla="*/ 90 h 168"/>
                  <a:gd name="T22" fmla="*/ 90 w 390"/>
                  <a:gd name="T23" fmla="*/ 84 h 168"/>
                  <a:gd name="T24" fmla="*/ 96 w 390"/>
                  <a:gd name="T25" fmla="*/ 78 h 168"/>
                  <a:gd name="T26" fmla="*/ 108 w 390"/>
                  <a:gd name="T27" fmla="*/ 72 h 168"/>
                  <a:gd name="T28" fmla="*/ 114 w 390"/>
                  <a:gd name="T29" fmla="*/ 66 h 168"/>
                  <a:gd name="T30" fmla="*/ 120 w 390"/>
                  <a:gd name="T31" fmla="*/ 60 h 168"/>
                  <a:gd name="T32" fmla="*/ 126 w 390"/>
                  <a:gd name="T33" fmla="*/ 60 h 168"/>
                  <a:gd name="T34" fmla="*/ 138 w 390"/>
                  <a:gd name="T35" fmla="*/ 54 h 168"/>
                  <a:gd name="T36" fmla="*/ 144 w 390"/>
                  <a:gd name="T37" fmla="*/ 48 h 168"/>
                  <a:gd name="T38" fmla="*/ 150 w 390"/>
                  <a:gd name="T39" fmla="*/ 42 h 168"/>
                  <a:gd name="T40" fmla="*/ 162 w 390"/>
                  <a:gd name="T41" fmla="*/ 36 h 168"/>
                  <a:gd name="T42" fmla="*/ 168 w 390"/>
                  <a:gd name="T43" fmla="*/ 36 h 168"/>
                  <a:gd name="T44" fmla="*/ 174 w 390"/>
                  <a:gd name="T45" fmla="*/ 30 h 168"/>
                  <a:gd name="T46" fmla="*/ 180 w 390"/>
                  <a:gd name="T47" fmla="*/ 24 h 168"/>
                  <a:gd name="T48" fmla="*/ 192 w 390"/>
                  <a:gd name="T49" fmla="*/ 24 h 168"/>
                  <a:gd name="T50" fmla="*/ 198 w 390"/>
                  <a:gd name="T51" fmla="*/ 18 h 168"/>
                  <a:gd name="T52" fmla="*/ 204 w 390"/>
                  <a:gd name="T53" fmla="*/ 18 h 168"/>
                  <a:gd name="T54" fmla="*/ 210 w 390"/>
                  <a:gd name="T55" fmla="*/ 12 h 168"/>
                  <a:gd name="T56" fmla="*/ 222 w 390"/>
                  <a:gd name="T57" fmla="*/ 12 h 168"/>
                  <a:gd name="T58" fmla="*/ 228 w 390"/>
                  <a:gd name="T59" fmla="*/ 6 h 168"/>
                  <a:gd name="T60" fmla="*/ 234 w 390"/>
                  <a:gd name="T61" fmla="*/ 6 h 168"/>
                  <a:gd name="T62" fmla="*/ 246 w 390"/>
                  <a:gd name="T63" fmla="*/ 6 h 168"/>
                  <a:gd name="T64" fmla="*/ 252 w 390"/>
                  <a:gd name="T65" fmla="*/ 0 h 168"/>
                  <a:gd name="T66" fmla="*/ 258 w 390"/>
                  <a:gd name="T67" fmla="*/ 0 h 168"/>
                  <a:gd name="T68" fmla="*/ 264 w 390"/>
                  <a:gd name="T69" fmla="*/ 0 h 168"/>
                  <a:gd name="T70" fmla="*/ 276 w 390"/>
                  <a:gd name="T71" fmla="*/ 0 h 168"/>
                  <a:gd name="T72" fmla="*/ 282 w 390"/>
                  <a:gd name="T73" fmla="*/ 0 h 168"/>
                  <a:gd name="T74" fmla="*/ 288 w 390"/>
                  <a:gd name="T75" fmla="*/ 0 h 168"/>
                  <a:gd name="T76" fmla="*/ 300 w 390"/>
                  <a:gd name="T77" fmla="*/ 0 h 168"/>
                  <a:gd name="T78" fmla="*/ 306 w 390"/>
                  <a:gd name="T79" fmla="*/ 0 h 168"/>
                  <a:gd name="T80" fmla="*/ 312 w 390"/>
                  <a:gd name="T81" fmla="*/ 0 h 168"/>
                  <a:gd name="T82" fmla="*/ 318 w 390"/>
                  <a:gd name="T83" fmla="*/ 0 h 168"/>
                  <a:gd name="T84" fmla="*/ 330 w 390"/>
                  <a:gd name="T85" fmla="*/ 0 h 168"/>
                  <a:gd name="T86" fmla="*/ 336 w 390"/>
                  <a:gd name="T87" fmla="*/ 0 h 168"/>
                  <a:gd name="T88" fmla="*/ 342 w 390"/>
                  <a:gd name="T89" fmla="*/ 0 h 168"/>
                  <a:gd name="T90" fmla="*/ 348 w 390"/>
                  <a:gd name="T91" fmla="*/ 0 h 168"/>
                  <a:gd name="T92" fmla="*/ 360 w 390"/>
                  <a:gd name="T93" fmla="*/ 0 h 168"/>
                  <a:gd name="T94" fmla="*/ 366 w 390"/>
                  <a:gd name="T95" fmla="*/ 0 h 168"/>
                  <a:gd name="T96" fmla="*/ 372 w 390"/>
                  <a:gd name="T97" fmla="*/ 0 h 168"/>
                  <a:gd name="T98" fmla="*/ 384 w 390"/>
                  <a:gd name="T99" fmla="*/ 0 h 168"/>
                  <a:gd name="T100" fmla="*/ 390 w 390"/>
                  <a:gd name="T10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68">
                    <a:moveTo>
                      <a:pt x="0" y="168"/>
                    </a:moveTo>
                    <a:lnTo>
                      <a:pt x="0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60" y="114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96" y="84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20" y="66"/>
                    </a:lnTo>
                    <a:lnTo>
                      <a:pt x="120" y="66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68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BE50E302-658E-0865-F694-FCF456EBE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4047"/>
              <a:ext cx="2154" cy="0"/>
            </a:xfrm>
            <a:custGeom>
              <a:avLst/>
              <a:gdLst>
                <a:gd name="T0" fmla="*/ 6 w 360"/>
                <a:gd name="T1" fmla="*/ 12 w 360"/>
                <a:gd name="T2" fmla="*/ 18 w 360"/>
                <a:gd name="T3" fmla="*/ 24 w 360"/>
                <a:gd name="T4" fmla="*/ 30 w 360"/>
                <a:gd name="T5" fmla="*/ 36 w 360"/>
                <a:gd name="T6" fmla="*/ 42 w 360"/>
                <a:gd name="T7" fmla="*/ 48 w 360"/>
                <a:gd name="T8" fmla="*/ 54 w 360"/>
                <a:gd name="T9" fmla="*/ 60 w 360"/>
                <a:gd name="T10" fmla="*/ 66 w 360"/>
                <a:gd name="T11" fmla="*/ 72 w 360"/>
                <a:gd name="T12" fmla="*/ 78 w 360"/>
                <a:gd name="T13" fmla="*/ 84 w 360"/>
                <a:gd name="T14" fmla="*/ 90 w 360"/>
                <a:gd name="T15" fmla="*/ 96 w 360"/>
                <a:gd name="T16" fmla="*/ 102 w 360"/>
                <a:gd name="T17" fmla="*/ 108 w 360"/>
                <a:gd name="T18" fmla="*/ 114 w 360"/>
                <a:gd name="T19" fmla="*/ 120 w 360"/>
                <a:gd name="T20" fmla="*/ 126 w 360"/>
                <a:gd name="T21" fmla="*/ 132 w 360"/>
                <a:gd name="T22" fmla="*/ 138 w 360"/>
                <a:gd name="T23" fmla="*/ 144 w 360"/>
                <a:gd name="T24" fmla="*/ 150 w 360"/>
                <a:gd name="T25" fmla="*/ 156 w 360"/>
                <a:gd name="T26" fmla="*/ 162 w 360"/>
                <a:gd name="T27" fmla="*/ 168 w 360"/>
                <a:gd name="T28" fmla="*/ 174 w 360"/>
                <a:gd name="T29" fmla="*/ 180 w 360"/>
                <a:gd name="T30" fmla="*/ 186 w 360"/>
                <a:gd name="T31" fmla="*/ 192 w 360"/>
                <a:gd name="T32" fmla="*/ 198 w 360"/>
                <a:gd name="T33" fmla="*/ 210 w 360"/>
                <a:gd name="T34" fmla="*/ 216 w 360"/>
                <a:gd name="T35" fmla="*/ 222 w 360"/>
                <a:gd name="T36" fmla="*/ 228 w 360"/>
                <a:gd name="T37" fmla="*/ 234 w 360"/>
                <a:gd name="T38" fmla="*/ 240 w 360"/>
                <a:gd name="T39" fmla="*/ 246 w 360"/>
                <a:gd name="T40" fmla="*/ 252 w 360"/>
                <a:gd name="T41" fmla="*/ 258 w 360"/>
                <a:gd name="T42" fmla="*/ 264 w 360"/>
                <a:gd name="T43" fmla="*/ 270 w 360"/>
                <a:gd name="T44" fmla="*/ 276 w 360"/>
                <a:gd name="T45" fmla="*/ 282 w 360"/>
                <a:gd name="T46" fmla="*/ 288 w 360"/>
                <a:gd name="T47" fmla="*/ 294 w 360"/>
                <a:gd name="T48" fmla="*/ 300 w 360"/>
                <a:gd name="T49" fmla="*/ 306 w 360"/>
                <a:gd name="T50" fmla="*/ 312 w 360"/>
                <a:gd name="T51" fmla="*/ 318 w 360"/>
                <a:gd name="T52" fmla="*/ 324 w 360"/>
                <a:gd name="T53" fmla="*/ 330 w 360"/>
                <a:gd name="T54" fmla="*/ 336 w 360"/>
                <a:gd name="T55" fmla="*/ 342 w 360"/>
                <a:gd name="T56" fmla="*/ 348 w 360"/>
                <a:gd name="T57" fmla="*/ 354 w 360"/>
                <a:gd name="T58" fmla="*/ 360 w 3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</a:cxnLst>
              <a:rect l="0" t="0" r="r" b="b"/>
              <a:pathLst>
                <a:path w="36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DDEA1FDF-7B6D-F9EC-6911-893B426F6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" y="4141"/>
              <a:ext cx="3106" cy="0"/>
            </a:xfrm>
            <a:custGeom>
              <a:avLst/>
              <a:gdLst>
                <a:gd name="T0" fmla="*/ 6 w 390"/>
                <a:gd name="T1" fmla="*/ 12 w 390"/>
                <a:gd name="T2" fmla="*/ 24 w 390"/>
                <a:gd name="T3" fmla="*/ 30 w 390"/>
                <a:gd name="T4" fmla="*/ 36 w 390"/>
                <a:gd name="T5" fmla="*/ 42 w 390"/>
                <a:gd name="T6" fmla="*/ 54 w 390"/>
                <a:gd name="T7" fmla="*/ 60 w 390"/>
                <a:gd name="T8" fmla="*/ 66 w 390"/>
                <a:gd name="T9" fmla="*/ 72 w 390"/>
                <a:gd name="T10" fmla="*/ 84 w 390"/>
                <a:gd name="T11" fmla="*/ 90 w 390"/>
                <a:gd name="T12" fmla="*/ 96 w 390"/>
                <a:gd name="T13" fmla="*/ 108 w 390"/>
                <a:gd name="T14" fmla="*/ 114 w 390"/>
                <a:gd name="T15" fmla="*/ 120 w 390"/>
                <a:gd name="T16" fmla="*/ 126 w 390"/>
                <a:gd name="T17" fmla="*/ 138 w 390"/>
                <a:gd name="T18" fmla="*/ 144 w 390"/>
                <a:gd name="T19" fmla="*/ 150 w 390"/>
                <a:gd name="T20" fmla="*/ 162 w 390"/>
                <a:gd name="T21" fmla="*/ 168 w 390"/>
                <a:gd name="T22" fmla="*/ 174 w 390"/>
                <a:gd name="T23" fmla="*/ 180 w 390"/>
                <a:gd name="T24" fmla="*/ 192 w 390"/>
                <a:gd name="T25" fmla="*/ 198 w 390"/>
                <a:gd name="T26" fmla="*/ 204 w 390"/>
                <a:gd name="T27" fmla="*/ 210 w 390"/>
                <a:gd name="T28" fmla="*/ 222 w 390"/>
                <a:gd name="T29" fmla="*/ 228 w 390"/>
                <a:gd name="T30" fmla="*/ 234 w 390"/>
                <a:gd name="T31" fmla="*/ 246 w 390"/>
                <a:gd name="T32" fmla="*/ 252 w 390"/>
                <a:gd name="T33" fmla="*/ 258 w 390"/>
                <a:gd name="T34" fmla="*/ 264 w 390"/>
                <a:gd name="T35" fmla="*/ 276 w 390"/>
                <a:gd name="T36" fmla="*/ 282 w 390"/>
                <a:gd name="T37" fmla="*/ 288 w 390"/>
                <a:gd name="T38" fmla="*/ 294 w 390"/>
                <a:gd name="T39" fmla="*/ 306 w 390"/>
                <a:gd name="T40" fmla="*/ 312 w 390"/>
                <a:gd name="T41" fmla="*/ 318 w 390"/>
                <a:gd name="T42" fmla="*/ 330 w 390"/>
                <a:gd name="T43" fmla="*/ 336 w 390"/>
                <a:gd name="T44" fmla="*/ 342 w 390"/>
                <a:gd name="T45" fmla="*/ 348 w 390"/>
                <a:gd name="T46" fmla="*/ 360 w 390"/>
                <a:gd name="T47" fmla="*/ 366 w 390"/>
                <a:gd name="T48" fmla="*/ 372 w 390"/>
                <a:gd name="T49" fmla="*/ 378 w 390"/>
                <a:gd name="T50" fmla="*/ 390 w 39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39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0" y="0"/>
                  </a:lnTo>
                  <a:lnTo>
                    <a:pt x="39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C761D037-143F-80B3-B693-E27BCFC9B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8" y="4012"/>
              <a:ext cx="498" cy="129"/>
              <a:chOff x="2640" y="1935"/>
              <a:chExt cx="780" cy="360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37E36DF5-5C63-698D-EEA3-A2B7ACC96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2103"/>
                <a:ext cx="390" cy="192"/>
              </a:xfrm>
              <a:custGeom>
                <a:avLst/>
                <a:gdLst>
                  <a:gd name="T0" fmla="*/ 6 w 390"/>
                  <a:gd name="T1" fmla="*/ 192 h 192"/>
                  <a:gd name="T2" fmla="*/ 12 w 390"/>
                  <a:gd name="T3" fmla="*/ 192 h 192"/>
                  <a:gd name="T4" fmla="*/ 24 w 390"/>
                  <a:gd name="T5" fmla="*/ 192 h 192"/>
                  <a:gd name="T6" fmla="*/ 30 w 390"/>
                  <a:gd name="T7" fmla="*/ 192 h 192"/>
                  <a:gd name="T8" fmla="*/ 36 w 390"/>
                  <a:gd name="T9" fmla="*/ 192 h 192"/>
                  <a:gd name="T10" fmla="*/ 42 w 390"/>
                  <a:gd name="T11" fmla="*/ 192 h 192"/>
                  <a:gd name="T12" fmla="*/ 54 w 390"/>
                  <a:gd name="T13" fmla="*/ 192 h 192"/>
                  <a:gd name="T14" fmla="*/ 60 w 390"/>
                  <a:gd name="T15" fmla="*/ 192 h 192"/>
                  <a:gd name="T16" fmla="*/ 66 w 390"/>
                  <a:gd name="T17" fmla="*/ 192 h 192"/>
                  <a:gd name="T18" fmla="*/ 78 w 390"/>
                  <a:gd name="T19" fmla="*/ 192 h 192"/>
                  <a:gd name="T20" fmla="*/ 84 w 390"/>
                  <a:gd name="T21" fmla="*/ 192 h 192"/>
                  <a:gd name="T22" fmla="*/ 90 w 390"/>
                  <a:gd name="T23" fmla="*/ 192 h 192"/>
                  <a:gd name="T24" fmla="*/ 96 w 390"/>
                  <a:gd name="T25" fmla="*/ 192 h 192"/>
                  <a:gd name="T26" fmla="*/ 108 w 390"/>
                  <a:gd name="T27" fmla="*/ 192 h 192"/>
                  <a:gd name="T28" fmla="*/ 114 w 390"/>
                  <a:gd name="T29" fmla="*/ 186 h 192"/>
                  <a:gd name="T30" fmla="*/ 120 w 390"/>
                  <a:gd name="T31" fmla="*/ 186 h 192"/>
                  <a:gd name="T32" fmla="*/ 126 w 390"/>
                  <a:gd name="T33" fmla="*/ 186 h 192"/>
                  <a:gd name="T34" fmla="*/ 138 w 390"/>
                  <a:gd name="T35" fmla="*/ 180 h 192"/>
                  <a:gd name="T36" fmla="*/ 144 w 390"/>
                  <a:gd name="T37" fmla="*/ 180 h 192"/>
                  <a:gd name="T38" fmla="*/ 150 w 390"/>
                  <a:gd name="T39" fmla="*/ 180 h 192"/>
                  <a:gd name="T40" fmla="*/ 162 w 390"/>
                  <a:gd name="T41" fmla="*/ 174 h 192"/>
                  <a:gd name="T42" fmla="*/ 168 w 390"/>
                  <a:gd name="T43" fmla="*/ 174 h 192"/>
                  <a:gd name="T44" fmla="*/ 174 w 390"/>
                  <a:gd name="T45" fmla="*/ 168 h 192"/>
                  <a:gd name="T46" fmla="*/ 180 w 390"/>
                  <a:gd name="T47" fmla="*/ 162 h 192"/>
                  <a:gd name="T48" fmla="*/ 192 w 390"/>
                  <a:gd name="T49" fmla="*/ 162 h 192"/>
                  <a:gd name="T50" fmla="*/ 198 w 390"/>
                  <a:gd name="T51" fmla="*/ 156 h 192"/>
                  <a:gd name="T52" fmla="*/ 204 w 390"/>
                  <a:gd name="T53" fmla="*/ 150 h 192"/>
                  <a:gd name="T54" fmla="*/ 210 w 390"/>
                  <a:gd name="T55" fmla="*/ 144 h 192"/>
                  <a:gd name="T56" fmla="*/ 222 w 390"/>
                  <a:gd name="T57" fmla="*/ 144 h 192"/>
                  <a:gd name="T58" fmla="*/ 228 w 390"/>
                  <a:gd name="T59" fmla="*/ 138 h 192"/>
                  <a:gd name="T60" fmla="*/ 234 w 390"/>
                  <a:gd name="T61" fmla="*/ 132 h 192"/>
                  <a:gd name="T62" fmla="*/ 246 w 390"/>
                  <a:gd name="T63" fmla="*/ 126 h 192"/>
                  <a:gd name="T64" fmla="*/ 252 w 390"/>
                  <a:gd name="T65" fmla="*/ 120 h 192"/>
                  <a:gd name="T66" fmla="*/ 258 w 390"/>
                  <a:gd name="T67" fmla="*/ 114 h 192"/>
                  <a:gd name="T68" fmla="*/ 264 w 390"/>
                  <a:gd name="T69" fmla="*/ 108 h 192"/>
                  <a:gd name="T70" fmla="*/ 276 w 390"/>
                  <a:gd name="T71" fmla="*/ 102 h 192"/>
                  <a:gd name="T72" fmla="*/ 282 w 390"/>
                  <a:gd name="T73" fmla="*/ 96 h 192"/>
                  <a:gd name="T74" fmla="*/ 288 w 390"/>
                  <a:gd name="T75" fmla="*/ 90 h 192"/>
                  <a:gd name="T76" fmla="*/ 294 w 390"/>
                  <a:gd name="T77" fmla="*/ 84 h 192"/>
                  <a:gd name="T78" fmla="*/ 306 w 390"/>
                  <a:gd name="T79" fmla="*/ 78 h 192"/>
                  <a:gd name="T80" fmla="*/ 312 w 390"/>
                  <a:gd name="T81" fmla="*/ 72 h 192"/>
                  <a:gd name="T82" fmla="*/ 318 w 390"/>
                  <a:gd name="T83" fmla="*/ 66 h 192"/>
                  <a:gd name="T84" fmla="*/ 330 w 390"/>
                  <a:gd name="T85" fmla="*/ 54 h 192"/>
                  <a:gd name="T86" fmla="*/ 336 w 390"/>
                  <a:gd name="T87" fmla="*/ 48 h 192"/>
                  <a:gd name="T88" fmla="*/ 342 w 390"/>
                  <a:gd name="T89" fmla="*/ 42 h 192"/>
                  <a:gd name="T90" fmla="*/ 348 w 390"/>
                  <a:gd name="T91" fmla="*/ 36 h 192"/>
                  <a:gd name="T92" fmla="*/ 360 w 390"/>
                  <a:gd name="T93" fmla="*/ 30 h 192"/>
                  <a:gd name="T94" fmla="*/ 366 w 390"/>
                  <a:gd name="T95" fmla="*/ 18 h 192"/>
                  <a:gd name="T96" fmla="*/ 372 w 390"/>
                  <a:gd name="T97" fmla="*/ 12 h 192"/>
                  <a:gd name="T98" fmla="*/ 384 w 390"/>
                  <a:gd name="T99" fmla="*/ 6 h 192"/>
                  <a:gd name="T100" fmla="*/ 390 w 390"/>
                  <a:gd name="T101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92">
                    <a:moveTo>
                      <a:pt x="0" y="192"/>
                    </a:moveTo>
                    <a:lnTo>
                      <a:pt x="0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6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18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2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48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54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0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66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2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78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0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92"/>
                    </a:lnTo>
                    <a:lnTo>
                      <a:pt x="108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14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0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26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2" y="186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38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0" y="180"/>
                    </a:lnTo>
                    <a:lnTo>
                      <a:pt x="156" y="180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2" y="174"/>
                    </a:lnTo>
                    <a:lnTo>
                      <a:pt x="168" y="174"/>
                    </a:lnTo>
                    <a:lnTo>
                      <a:pt x="168" y="174"/>
                    </a:lnTo>
                    <a:lnTo>
                      <a:pt x="168" y="168"/>
                    </a:lnTo>
                    <a:lnTo>
                      <a:pt x="168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74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8"/>
                    </a:lnTo>
                    <a:lnTo>
                      <a:pt x="180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86" y="162"/>
                    </a:lnTo>
                    <a:lnTo>
                      <a:pt x="192" y="162"/>
                    </a:lnTo>
                    <a:lnTo>
                      <a:pt x="192" y="162"/>
                    </a:lnTo>
                    <a:lnTo>
                      <a:pt x="192" y="156"/>
                    </a:lnTo>
                    <a:lnTo>
                      <a:pt x="192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50"/>
                    </a:lnTo>
                    <a:lnTo>
                      <a:pt x="210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16" y="144"/>
                    </a:lnTo>
                    <a:lnTo>
                      <a:pt x="222" y="144"/>
                    </a:lnTo>
                    <a:lnTo>
                      <a:pt x="222" y="144"/>
                    </a:lnTo>
                    <a:lnTo>
                      <a:pt x="222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28" y="138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0" y="132"/>
                    </a:lnTo>
                    <a:lnTo>
                      <a:pt x="240" y="126"/>
                    </a:lnTo>
                    <a:lnTo>
                      <a:pt x="240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6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58" y="114"/>
                    </a:lnTo>
                    <a:lnTo>
                      <a:pt x="264" y="114"/>
                    </a:lnTo>
                    <a:lnTo>
                      <a:pt x="264" y="114"/>
                    </a:lnTo>
                    <a:lnTo>
                      <a:pt x="264" y="108"/>
                    </a:lnTo>
                    <a:lnTo>
                      <a:pt x="264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8"/>
                    </a:lnTo>
                    <a:lnTo>
                      <a:pt x="270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2" y="96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294" y="84"/>
                    </a:lnTo>
                    <a:lnTo>
                      <a:pt x="300" y="84"/>
                    </a:lnTo>
                    <a:lnTo>
                      <a:pt x="300" y="78"/>
                    </a:lnTo>
                    <a:lnTo>
                      <a:pt x="300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8"/>
                    </a:lnTo>
                    <a:lnTo>
                      <a:pt x="306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72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18" y="66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24" y="60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0" y="54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36" y="48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2" y="42"/>
                    </a:lnTo>
                    <a:lnTo>
                      <a:pt x="348" y="42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12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8385859A-7AE4-6C3A-12CF-4EB319581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" y="1935"/>
                <a:ext cx="390" cy="168"/>
              </a:xfrm>
              <a:custGeom>
                <a:avLst/>
                <a:gdLst>
                  <a:gd name="T0" fmla="*/ 6 w 390"/>
                  <a:gd name="T1" fmla="*/ 162 h 168"/>
                  <a:gd name="T2" fmla="*/ 12 w 390"/>
                  <a:gd name="T3" fmla="*/ 150 h 168"/>
                  <a:gd name="T4" fmla="*/ 24 w 390"/>
                  <a:gd name="T5" fmla="*/ 144 h 168"/>
                  <a:gd name="T6" fmla="*/ 30 w 390"/>
                  <a:gd name="T7" fmla="*/ 138 h 168"/>
                  <a:gd name="T8" fmla="*/ 36 w 390"/>
                  <a:gd name="T9" fmla="*/ 132 h 168"/>
                  <a:gd name="T10" fmla="*/ 42 w 390"/>
                  <a:gd name="T11" fmla="*/ 126 h 168"/>
                  <a:gd name="T12" fmla="*/ 54 w 390"/>
                  <a:gd name="T13" fmla="*/ 120 h 168"/>
                  <a:gd name="T14" fmla="*/ 60 w 390"/>
                  <a:gd name="T15" fmla="*/ 114 h 168"/>
                  <a:gd name="T16" fmla="*/ 66 w 390"/>
                  <a:gd name="T17" fmla="*/ 102 h 168"/>
                  <a:gd name="T18" fmla="*/ 78 w 390"/>
                  <a:gd name="T19" fmla="*/ 96 h 168"/>
                  <a:gd name="T20" fmla="*/ 84 w 390"/>
                  <a:gd name="T21" fmla="*/ 90 h 168"/>
                  <a:gd name="T22" fmla="*/ 90 w 390"/>
                  <a:gd name="T23" fmla="*/ 84 h 168"/>
                  <a:gd name="T24" fmla="*/ 96 w 390"/>
                  <a:gd name="T25" fmla="*/ 78 h 168"/>
                  <a:gd name="T26" fmla="*/ 108 w 390"/>
                  <a:gd name="T27" fmla="*/ 72 h 168"/>
                  <a:gd name="T28" fmla="*/ 114 w 390"/>
                  <a:gd name="T29" fmla="*/ 66 h 168"/>
                  <a:gd name="T30" fmla="*/ 120 w 390"/>
                  <a:gd name="T31" fmla="*/ 60 h 168"/>
                  <a:gd name="T32" fmla="*/ 126 w 390"/>
                  <a:gd name="T33" fmla="*/ 60 h 168"/>
                  <a:gd name="T34" fmla="*/ 138 w 390"/>
                  <a:gd name="T35" fmla="*/ 54 h 168"/>
                  <a:gd name="T36" fmla="*/ 144 w 390"/>
                  <a:gd name="T37" fmla="*/ 48 h 168"/>
                  <a:gd name="T38" fmla="*/ 150 w 390"/>
                  <a:gd name="T39" fmla="*/ 42 h 168"/>
                  <a:gd name="T40" fmla="*/ 162 w 390"/>
                  <a:gd name="T41" fmla="*/ 36 h 168"/>
                  <a:gd name="T42" fmla="*/ 168 w 390"/>
                  <a:gd name="T43" fmla="*/ 36 h 168"/>
                  <a:gd name="T44" fmla="*/ 174 w 390"/>
                  <a:gd name="T45" fmla="*/ 30 h 168"/>
                  <a:gd name="T46" fmla="*/ 180 w 390"/>
                  <a:gd name="T47" fmla="*/ 24 h 168"/>
                  <a:gd name="T48" fmla="*/ 192 w 390"/>
                  <a:gd name="T49" fmla="*/ 24 h 168"/>
                  <a:gd name="T50" fmla="*/ 198 w 390"/>
                  <a:gd name="T51" fmla="*/ 18 h 168"/>
                  <a:gd name="T52" fmla="*/ 204 w 390"/>
                  <a:gd name="T53" fmla="*/ 18 h 168"/>
                  <a:gd name="T54" fmla="*/ 210 w 390"/>
                  <a:gd name="T55" fmla="*/ 12 h 168"/>
                  <a:gd name="T56" fmla="*/ 222 w 390"/>
                  <a:gd name="T57" fmla="*/ 12 h 168"/>
                  <a:gd name="T58" fmla="*/ 228 w 390"/>
                  <a:gd name="T59" fmla="*/ 6 h 168"/>
                  <a:gd name="T60" fmla="*/ 234 w 390"/>
                  <a:gd name="T61" fmla="*/ 6 h 168"/>
                  <a:gd name="T62" fmla="*/ 246 w 390"/>
                  <a:gd name="T63" fmla="*/ 6 h 168"/>
                  <a:gd name="T64" fmla="*/ 252 w 390"/>
                  <a:gd name="T65" fmla="*/ 0 h 168"/>
                  <a:gd name="T66" fmla="*/ 258 w 390"/>
                  <a:gd name="T67" fmla="*/ 0 h 168"/>
                  <a:gd name="T68" fmla="*/ 264 w 390"/>
                  <a:gd name="T69" fmla="*/ 0 h 168"/>
                  <a:gd name="T70" fmla="*/ 276 w 390"/>
                  <a:gd name="T71" fmla="*/ 0 h 168"/>
                  <a:gd name="T72" fmla="*/ 282 w 390"/>
                  <a:gd name="T73" fmla="*/ 0 h 168"/>
                  <a:gd name="T74" fmla="*/ 288 w 390"/>
                  <a:gd name="T75" fmla="*/ 0 h 168"/>
                  <a:gd name="T76" fmla="*/ 300 w 390"/>
                  <a:gd name="T77" fmla="*/ 0 h 168"/>
                  <a:gd name="T78" fmla="*/ 306 w 390"/>
                  <a:gd name="T79" fmla="*/ 0 h 168"/>
                  <a:gd name="T80" fmla="*/ 312 w 390"/>
                  <a:gd name="T81" fmla="*/ 0 h 168"/>
                  <a:gd name="T82" fmla="*/ 318 w 390"/>
                  <a:gd name="T83" fmla="*/ 0 h 168"/>
                  <a:gd name="T84" fmla="*/ 330 w 390"/>
                  <a:gd name="T85" fmla="*/ 0 h 168"/>
                  <a:gd name="T86" fmla="*/ 336 w 390"/>
                  <a:gd name="T87" fmla="*/ 0 h 168"/>
                  <a:gd name="T88" fmla="*/ 342 w 390"/>
                  <a:gd name="T89" fmla="*/ 0 h 168"/>
                  <a:gd name="T90" fmla="*/ 348 w 390"/>
                  <a:gd name="T91" fmla="*/ 0 h 168"/>
                  <a:gd name="T92" fmla="*/ 360 w 390"/>
                  <a:gd name="T93" fmla="*/ 0 h 168"/>
                  <a:gd name="T94" fmla="*/ 366 w 390"/>
                  <a:gd name="T95" fmla="*/ 0 h 168"/>
                  <a:gd name="T96" fmla="*/ 372 w 390"/>
                  <a:gd name="T97" fmla="*/ 0 h 168"/>
                  <a:gd name="T98" fmla="*/ 384 w 390"/>
                  <a:gd name="T99" fmla="*/ 0 h 168"/>
                  <a:gd name="T100" fmla="*/ 390 w 390"/>
                  <a:gd name="T101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0" h="168">
                    <a:moveTo>
                      <a:pt x="0" y="168"/>
                    </a:moveTo>
                    <a:lnTo>
                      <a:pt x="0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18" y="150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24" y="144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0" y="138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36" y="132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2" y="126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54" y="114"/>
                    </a:lnTo>
                    <a:lnTo>
                      <a:pt x="60" y="114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6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2" y="102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78" y="96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96" y="84"/>
                    </a:lnTo>
                    <a:lnTo>
                      <a:pt x="96" y="78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8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08" y="72"/>
                    </a:lnTo>
                    <a:lnTo>
                      <a:pt x="114" y="72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14" y="66"/>
                    </a:lnTo>
                    <a:lnTo>
                      <a:pt x="120" y="66"/>
                    </a:lnTo>
                    <a:lnTo>
                      <a:pt x="120" y="66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26" y="60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2" y="54"/>
                    </a:lnTo>
                    <a:lnTo>
                      <a:pt x="138" y="54"/>
                    </a:lnTo>
                    <a:lnTo>
                      <a:pt x="138" y="48"/>
                    </a:lnTo>
                    <a:lnTo>
                      <a:pt x="138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44" y="48"/>
                    </a:lnTo>
                    <a:lnTo>
                      <a:pt x="150" y="48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0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42"/>
                    </a:lnTo>
                    <a:lnTo>
                      <a:pt x="156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2" y="36"/>
                    </a:lnTo>
                    <a:lnTo>
                      <a:pt x="168" y="36"/>
                    </a:lnTo>
                    <a:lnTo>
                      <a:pt x="168" y="36"/>
                    </a:lnTo>
                    <a:lnTo>
                      <a:pt x="168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0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24"/>
                    </a:lnTo>
                    <a:lnTo>
                      <a:pt x="192" y="18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8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2" y="12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28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2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78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0" y="0"/>
                    </a:lnTo>
                    <a:lnTo>
                      <a:pt x="390" y="0"/>
                    </a:lnTo>
                  </a:path>
                </a:pathLst>
              </a:custGeom>
              <a:noFill/>
              <a:ln w="9525">
                <a:solidFill>
                  <a:srgbClr val="0099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F95CB000-5B82-C385-634F-37A25A49C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4012"/>
              <a:ext cx="2154" cy="0"/>
            </a:xfrm>
            <a:custGeom>
              <a:avLst/>
              <a:gdLst>
                <a:gd name="T0" fmla="*/ 6 w 360"/>
                <a:gd name="T1" fmla="*/ 12 w 360"/>
                <a:gd name="T2" fmla="*/ 18 w 360"/>
                <a:gd name="T3" fmla="*/ 24 w 360"/>
                <a:gd name="T4" fmla="*/ 30 w 360"/>
                <a:gd name="T5" fmla="*/ 36 w 360"/>
                <a:gd name="T6" fmla="*/ 42 w 360"/>
                <a:gd name="T7" fmla="*/ 48 w 360"/>
                <a:gd name="T8" fmla="*/ 54 w 360"/>
                <a:gd name="T9" fmla="*/ 60 w 360"/>
                <a:gd name="T10" fmla="*/ 66 w 360"/>
                <a:gd name="T11" fmla="*/ 72 w 360"/>
                <a:gd name="T12" fmla="*/ 78 w 360"/>
                <a:gd name="T13" fmla="*/ 84 w 360"/>
                <a:gd name="T14" fmla="*/ 90 w 360"/>
                <a:gd name="T15" fmla="*/ 96 w 360"/>
                <a:gd name="T16" fmla="*/ 102 w 360"/>
                <a:gd name="T17" fmla="*/ 108 w 360"/>
                <a:gd name="T18" fmla="*/ 114 w 360"/>
                <a:gd name="T19" fmla="*/ 120 w 360"/>
                <a:gd name="T20" fmla="*/ 126 w 360"/>
                <a:gd name="T21" fmla="*/ 132 w 360"/>
                <a:gd name="T22" fmla="*/ 138 w 360"/>
                <a:gd name="T23" fmla="*/ 144 w 360"/>
                <a:gd name="T24" fmla="*/ 150 w 360"/>
                <a:gd name="T25" fmla="*/ 156 w 360"/>
                <a:gd name="T26" fmla="*/ 162 w 360"/>
                <a:gd name="T27" fmla="*/ 168 w 360"/>
                <a:gd name="T28" fmla="*/ 174 w 360"/>
                <a:gd name="T29" fmla="*/ 180 w 360"/>
                <a:gd name="T30" fmla="*/ 186 w 360"/>
                <a:gd name="T31" fmla="*/ 192 w 360"/>
                <a:gd name="T32" fmla="*/ 198 w 360"/>
                <a:gd name="T33" fmla="*/ 210 w 360"/>
                <a:gd name="T34" fmla="*/ 216 w 360"/>
                <a:gd name="T35" fmla="*/ 222 w 360"/>
                <a:gd name="T36" fmla="*/ 228 w 360"/>
                <a:gd name="T37" fmla="*/ 234 w 360"/>
                <a:gd name="T38" fmla="*/ 240 w 360"/>
                <a:gd name="T39" fmla="*/ 246 w 360"/>
                <a:gd name="T40" fmla="*/ 252 w 360"/>
                <a:gd name="T41" fmla="*/ 258 w 360"/>
                <a:gd name="T42" fmla="*/ 264 w 360"/>
                <a:gd name="T43" fmla="*/ 270 w 360"/>
                <a:gd name="T44" fmla="*/ 276 w 360"/>
                <a:gd name="T45" fmla="*/ 282 w 360"/>
                <a:gd name="T46" fmla="*/ 288 w 360"/>
                <a:gd name="T47" fmla="*/ 294 w 360"/>
                <a:gd name="T48" fmla="*/ 300 w 360"/>
                <a:gd name="T49" fmla="*/ 306 w 360"/>
                <a:gd name="T50" fmla="*/ 312 w 360"/>
                <a:gd name="T51" fmla="*/ 318 w 360"/>
                <a:gd name="T52" fmla="*/ 324 w 360"/>
                <a:gd name="T53" fmla="*/ 330 w 360"/>
                <a:gd name="T54" fmla="*/ 336 w 360"/>
                <a:gd name="T55" fmla="*/ 342 w 360"/>
                <a:gd name="T56" fmla="*/ 348 w 360"/>
                <a:gd name="T57" fmla="*/ 354 w 360"/>
                <a:gd name="T58" fmla="*/ 360 w 3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</a:cxnLst>
              <a:rect l="0" t="0" r="r" b="b"/>
              <a:pathLst>
                <a:path w="36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2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294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06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2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48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0" y="0"/>
                  </a:lnTo>
                </a:path>
              </a:pathLst>
            </a:custGeom>
            <a:noFill/>
            <a:ln w="9525">
              <a:solidFill>
                <a:srgbClr val="0099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7" name="Group 23">
            <a:extLst>
              <a:ext uri="{FF2B5EF4-FFF2-40B4-BE49-F238E27FC236}">
                <a16:creationId xmlns:a16="http://schemas.microsoft.com/office/drawing/2014/main" id="{928C5A57-FB25-FF7D-2222-494CE3702D6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463" y="17463"/>
            <a:ext cx="2879725" cy="2339975"/>
            <a:chOff x="22" y="22"/>
            <a:chExt cx="1814" cy="1474"/>
          </a:xfrm>
        </p:grpSpPr>
        <p:sp>
          <p:nvSpPr>
            <p:cNvPr id="1048" name="Line 24">
              <a:extLst>
                <a:ext uri="{FF2B5EF4-FFF2-40B4-BE49-F238E27FC236}">
                  <a16:creationId xmlns:a16="http://schemas.microsoft.com/office/drawing/2014/main" id="{B749C445-D807-F599-E582-817EBCE67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" y="22"/>
              <a:ext cx="0" cy="147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25">
              <a:extLst>
                <a:ext uri="{FF2B5EF4-FFF2-40B4-BE49-F238E27FC236}">
                  <a16:creationId xmlns:a16="http://schemas.microsoft.com/office/drawing/2014/main" id="{015D743F-14F0-12E4-6489-170504EEC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" y="22"/>
              <a:ext cx="0" cy="1247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26">
              <a:extLst>
                <a:ext uri="{FF2B5EF4-FFF2-40B4-BE49-F238E27FC236}">
                  <a16:creationId xmlns:a16="http://schemas.microsoft.com/office/drawing/2014/main" id="{EB7AD208-1B09-CF1C-9222-B0EFD1F39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" y="90"/>
              <a:ext cx="181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27">
              <a:extLst>
                <a:ext uri="{FF2B5EF4-FFF2-40B4-BE49-F238E27FC236}">
                  <a16:creationId xmlns:a16="http://schemas.microsoft.com/office/drawing/2014/main" id="{A836C651-50DA-8955-561A-634F2F6D7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" y="124"/>
              <a:ext cx="1587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28">
              <a:extLst>
                <a:ext uri="{FF2B5EF4-FFF2-40B4-BE49-F238E27FC236}">
                  <a16:creationId xmlns:a16="http://schemas.microsoft.com/office/drawing/2014/main" id="{D4E8100E-88D6-00B1-9D18-01A47AF8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" y="158"/>
              <a:ext cx="1360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Line 29">
              <a:extLst>
                <a:ext uri="{FF2B5EF4-FFF2-40B4-BE49-F238E27FC236}">
                  <a16:creationId xmlns:a16="http://schemas.microsoft.com/office/drawing/2014/main" id="{B30F76CC-3649-6022-A97A-21B6C756A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2"/>
              <a:ext cx="0" cy="102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93380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.ppt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Microsoft_PowerPoint_97-2003_Presentation1.ppt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4.emf"/><Relationship Id="rId18" Type="http://schemas.openxmlformats.org/officeDocument/2006/relationships/slide" Target="slide1.xml"/><Relationship Id="rId26" Type="http://schemas.openxmlformats.org/officeDocument/2006/relationships/image" Target="../media/image33.emf"/><Relationship Id="rId3" Type="http://schemas.openxmlformats.org/officeDocument/2006/relationships/image" Target="../media/image19.emf"/><Relationship Id="rId21" Type="http://schemas.openxmlformats.org/officeDocument/2006/relationships/image" Target="../media/image29.jpeg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6.emf"/><Relationship Id="rId25" Type="http://schemas.openxmlformats.org/officeDocument/2006/relationships/oleObject" Target="../embeddings/oleObject12.bin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28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3.emf"/><Relationship Id="rId24" Type="http://schemas.openxmlformats.org/officeDocument/2006/relationships/image" Target="../media/image32.jpeg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31.jpe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7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01E-73E1-6197-1BD2-2A3167995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第三章补充习题</a:t>
            </a:r>
          </a:p>
        </p:txBody>
      </p:sp>
    </p:spTree>
    <p:extLst>
      <p:ext uri="{BB962C8B-B14F-4D97-AF65-F5344CB8AC3E}">
        <p14:creationId xmlns:p14="http://schemas.microsoft.com/office/powerpoint/2010/main" val="20073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6" name="Picture 4">
            <a:extLst>
              <a:ext uri="{FF2B5EF4-FFF2-40B4-BE49-F238E27FC236}">
                <a16:creationId xmlns:a16="http://schemas.microsoft.com/office/drawing/2014/main" id="{F2B75884-BDF6-42CD-95AC-821FF022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44475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0837" name="Object 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476763C-FAB3-C64A-CAF1-47874A9B6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83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5120710" imgH="3840618" progId="PowerPoint.Show.8">
                  <p:embed/>
                </p:oleObj>
              </mc:Choice>
              <mc:Fallback>
                <p:oleObj name="演示文稿" r:id="rId3" imgW="5120710" imgH="3840618" progId="PowerPoint.Show.8">
                  <p:embed/>
                  <p:pic>
                    <p:nvPicPr>
                      <p:cNvPr id="120837" name="Object 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8476763C-FAB3-C64A-CAF1-47874A9B6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33614" r="83519" b="58543"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83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6">
            <a:extLst>
              <a:ext uri="{FF2B5EF4-FFF2-40B4-BE49-F238E27FC236}">
                <a16:creationId xmlns:a16="http://schemas.microsoft.com/office/drawing/2014/main" id="{EB90BB2A-52D9-5062-13DB-6486C95BB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利用函数图形的凹凸性证明</a:t>
            </a:r>
          </a:p>
        </p:txBody>
      </p:sp>
      <p:graphicFrame>
        <p:nvGraphicFramePr>
          <p:cNvPr id="120839" name="Object 7">
            <a:extLst>
              <a:ext uri="{FF2B5EF4-FFF2-40B4-BE49-F238E27FC236}">
                <a16:creationId xmlns:a16="http://schemas.microsoft.com/office/drawing/2014/main" id="{87CEC397-016A-A3A9-7861-015466F75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825" y="1296988"/>
          <a:ext cx="792797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62240" imgH="393480" progId="Equation.3">
                  <p:embed/>
                </p:oleObj>
              </mc:Choice>
              <mc:Fallback>
                <p:oleObj name="公式" r:id="rId5" imgW="3162240" imgH="393480" progId="Equation.3">
                  <p:embed/>
                  <p:pic>
                    <p:nvPicPr>
                      <p:cNvPr id="120839" name="Object 7">
                        <a:extLst>
                          <a:ext uri="{FF2B5EF4-FFF2-40B4-BE49-F238E27FC236}">
                            <a16:creationId xmlns:a16="http://schemas.microsoft.com/office/drawing/2014/main" id="{87CEC397-016A-A3A9-7861-015466F75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296988"/>
                        <a:ext cx="792797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70" name="Picture 210">
            <a:extLst>
              <a:ext uri="{FF2B5EF4-FFF2-40B4-BE49-F238E27FC236}">
                <a16:creationId xmlns:a16="http://schemas.microsoft.com/office/drawing/2014/main" id="{6A86CF79-78FD-23AC-9098-229476A27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571" name="Object 211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43D5039-1D0E-B224-6AD6-7FBF2D854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0665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5120710" imgH="3840618" progId="PowerPoint.Show.8">
                  <p:embed/>
                </p:oleObj>
              </mc:Choice>
              <mc:Fallback>
                <p:oleObj name="演示文稿" r:id="rId3" imgW="5120710" imgH="3840618" progId="PowerPoint.Show.8">
                  <p:embed/>
                  <p:pic>
                    <p:nvPicPr>
                      <p:cNvPr id="15571" name="Object 211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543D5039-1D0E-B224-6AD6-7FBF2D854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34735" r="87686" b="58543"/>
                      <a:stretch>
                        <a:fillRect/>
                      </a:stretch>
                    </p:blipFill>
                    <p:spPr bwMode="auto">
                      <a:xfrm>
                        <a:off x="685800" y="240665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72" name="Rectangle 212">
            <a:extLst>
              <a:ext uri="{FF2B5EF4-FFF2-40B4-BE49-F238E27FC236}">
                <a16:creationId xmlns:a16="http://schemas.microsoft.com/office/drawing/2014/main" id="{A40BD001-33EC-00B5-AF63-A89B1A17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89000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求曲线</a:t>
            </a:r>
          </a:p>
        </p:txBody>
      </p:sp>
      <p:graphicFrame>
        <p:nvGraphicFramePr>
          <p:cNvPr id="15592" name="Object 232">
            <a:extLst>
              <a:ext uri="{FF2B5EF4-FFF2-40B4-BE49-F238E27FC236}">
                <a16:creationId xmlns:a16="http://schemas.microsoft.com/office/drawing/2014/main" id="{EE667894-8F33-3448-5D91-127132308D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631825"/>
          <a:ext cx="45513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15840" imgH="431640" progId="Equation.3">
                  <p:embed/>
                </p:oleObj>
              </mc:Choice>
              <mc:Fallback>
                <p:oleObj name="公式" r:id="rId5" imgW="1815840" imgH="431640" progId="Equation.3">
                  <p:embed/>
                  <p:pic>
                    <p:nvPicPr>
                      <p:cNvPr id="15592" name="Object 232">
                        <a:extLst>
                          <a:ext uri="{FF2B5EF4-FFF2-40B4-BE49-F238E27FC236}">
                            <a16:creationId xmlns:a16="http://schemas.microsoft.com/office/drawing/2014/main" id="{EE667894-8F33-3448-5D91-127132308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631825"/>
                        <a:ext cx="45513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93" name="Text Box 233">
            <a:extLst>
              <a:ext uri="{FF2B5EF4-FFF2-40B4-BE49-F238E27FC236}">
                <a16:creationId xmlns:a16="http://schemas.microsoft.com/office/drawing/2014/main" id="{0C005FA9-46B0-C9F1-452A-66CCAA49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914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的斜渐近</a:t>
            </a:r>
          </a:p>
        </p:txBody>
      </p:sp>
      <p:sp>
        <p:nvSpPr>
          <p:cNvPr id="15597" name="Text Box 237">
            <a:extLst>
              <a:ext uri="{FF2B5EF4-FFF2-40B4-BE49-F238E27FC236}">
                <a16:creationId xmlns:a16="http://schemas.microsoft.com/office/drawing/2014/main" id="{6EC8F002-C9BF-28C0-5737-24BECAB5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260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线，并求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(100)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的近似值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grpSp>
        <p:nvGrpSpPr>
          <p:cNvPr id="15606" name="Group 246">
            <a:extLst>
              <a:ext uri="{FF2B5EF4-FFF2-40B4-BE49-F238E27FC236}">
                <a16:creationId xmlns:a16="http://schemas.microsoft.com/office/drawing/2014/main" id="{859B885C-BF7F-8434-F3D3-76CC28CEDDA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838325"/>
            <a:ext cx="2713038" cy="4486275"/>
            <a:chOff x="3120" y="1158"/>
            <a:chExt cx="1709" cy="2826"/>
          </a:xfrm>
        </p:grpSpPr>
        <p:grpSp>
          <p:nvGrpSpPr>
            <p:cNvPr id="15598" name="Group 238">
              <a:extLst>
                <a:ext uri="{FF2B5EF4-FFF2-40B4-BE49-F238E27FC236}">
                  <a16:creationId xmlns:a16="http://schemas.microsoft.com/office/drawing/2014/main" id="{6327A961-8039-98AF-0CF8-96A0D32B6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158"/>
              <a:ext cx="1709" cy="2826"/>
              <a:chOff x="3784" y="845"/>
              <a:chExt cx="1709" cy="2826"/>
            </a:xfrm>
          </p:grpSpPr>
          <p:grpSp>
            <p:nvGrpSpPr>
              <p:cNvPr id="15599" name="Group 239">
                <a:extLst>
                  <a:ext uri="{FF2B5EF4-FFF2-40B4-BE49-F238E27FC236}">
                    <a16:creationId xmlns:a16="http://schemas.microsoft.com/office/drawing/2014/main" id="{65615977-53D6-EB6A-63DB-26AEB94AAF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4" y="935"/>
                <a:ext cx="1681" cy="2736"/>
                <a:chOff x="1680" y="1152"/>
                <a:chExt cx="1681" cy="2736"/>
              </a:xfrm>
            </p:grpSpPr>
            <p:pic>
              <p:nvPicPr>
                <p:cNvPr id="15600" name="Picture 240">
                  <a:extLst>
                    <a:ext uri="{FF2B5EF4-FFF2-40B4-BE49-F238E27FC236}">
                      <a16:creationId xmlns:a16="http://schemas.microsoft.com/office/drawing/2014/main" id="{6E3C04E5-DC51-E1ED-29A0-3A5152A07A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509" t="1428" r="27046" b="4286"/>
                <a:stretch>
                  <a:fillRect/>
                </a:stretch>
              </p:blipFill>
              <p:spPr bwMode="auto">
                <a:xfrm>
                  <a:off x="1680" y="1152"/>
                  <a:ext cx="1440" cy="27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601" name="Picture 241">
                  <a:extLst>
                    <a:ext uri="{FF2B5EF4-FFF2-40B4-BE49-F238E27FC236}">
                      <a16:creationId xmlns:a16="http://schemas.microsoft.com/office/drawing/2014/main" id="{A09F0AB7-3EF7-4785-EBEE-EBE9A58A69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612" t="1428" r="3526" b="4286"/>
                <a:stretch>
                  <a:fillRect/>
                </a:stretch>
              </p:blipFill>
              <p:spPr bwMode="auto">
                <a:xfrm>
                  <a:off x="3104" y="1152"/>
                  <a:ext cx="257" cy="27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5602" name="Text Box 242">
                <a:extLst>
                  <a:ext uri="{FF2B5EF4-FFF2-40B4-BE49-F238E27FC236}">
                    <a16:creationId xmlns:a16="http://schemas.microsoft.com/office/drawing/2014/main" id="{631844BE-8986-9C92-3B2D-971764A49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7" y="2303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5603" name="Text Box 243">
                <a:extLst>
                  <a:ext uri="{FF2B5EF4-FFF2-40B4-BE49-F238E27FC236}">
                    <a16:creationId xmlns:a16="http://schemas.microsoft.com/office/drawing/2014/main" id="{7618E531-29E5-6EB7-6BF1-E89AB4295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4" y="845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  <p:graphicFrame>
            <p:nvGraphicFramePr>
              <p:cNvPr id="15604" name="Object 244">
                <a:extLst>
                  <a:ext uri="{FF2B5EF4-FFF2-40B4-BE49-F238E27FC236}">
                    <a16:creationId xmlns:a16="http://schemas.microsoft.com/office/drawing/2014/main" id="{AC4E11E1-A7CA-DDB6-AED0-85ECD885A6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7" y="2795"/>
              <a:ext cx="1679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1815840" imgH="431640" progId="Equation.3">
                      <p:embed/>
                    </p:oleObj>
                  </mc:Choice>
                  <mc:Fallback>
                    <p:oleObj name="公式" r:id="rId9" imgW="1815840" imgH="431640" progId="Equation.3">
                      <p:embed/>
                      <p:pic>
                        <p:nvPicPr>
                          <p:cNvPr id="15604" name="Object 244">
                            <a:extLst>
                              <a:ext uri="{FF2B5EF4-FFF2-40B4-BE49-F238E27FC236}">
                                <a16:creationId xmlns:a16="http://schemas.microsoft.com/office/drawing/2014/main" id="{AC4E11E1-A7CA-DDB6-AED0-85ECD885A6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795"/>
                            <a:ext cx="1679" cy="3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605" name="Text Box 245">
              <a:extLst>
                <a:ext uri="{FF2B5EF4-FFF2-40B4-BE49-F238E27FC236}">
                  <a16:creationId xmlns:a16="http://schemas.microsoft.com/office/drawing/2014/main" id="{C3E8CA28-BFFA-9DF4-88D9-C16C8A459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65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2945502-83A9-5CF7-5BB7-05E9ED2C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98488"/>
            <a:ext cx="1676400" cy="609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19050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D036E637-CCFB-D42A-EFD3-E7D00700F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09048"/>
              </p:ext>
            </p:extLst>
          </p:nvPr>
        </p:nvGraphicFramePr>
        <p:xfrm>
          <a:off x="1917700" y="7302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406080" progId="Equation.3">
                  <p:embed/>
                </p:oleObj>
              </mc:Choice>
              <mc:Fallback>
                <p:oleObj name="Equation" r:id="rId2" imgW="1320480" imgH="406080" progId="Equation.3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:a16="http://schemas.microsoft.com/office/drawing/2014/main" id="{D036E637-CCFB-D42A-EFD3-E7D00700F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7302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>
            <a:extLst>
              <a:ext uri="{FF2B5EF4-FFF2-40B4-BE49-F238E27FC236}">
                <a16:creationId xmlns:a16="http://schemas.microsoft.com/office/drawing/2014/main" id="{8EE025F2-85FD-CD69-3A3A-0F4DB092C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6032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是方程</a:t>
            </a:r>
          </a:p>
        </p:txBody>
      </p:sp>
      <p:graphicFrame>
        <p:nvGraphicFramePr>
          <p:cNvPr id="32778" name="Object 10">
            <a:extLst>
              <a:ext uri="{FF2B5EF4-FFF2-40B4-BE49-F238E27FC236}">
                <a16:creationId xmlns:a16="http://schemas.microsoft.com/office/drawing/2014/main" id="{D7DFBA9A-493A-2AC3-8549-27E811D60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85100"/>
              </p:ext>
            </p:extLst>
          </p:nvPr>
        </p:nvGraphicFramePr>
        <p:xfrm>
          <a:off x="4457700" y="679450"/>
          <a:ext cx="250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419040" progId="Equation.3">
                  <p:embed/>
                </p:oleObj>
              </mc:Choice>
              <mc:Fallback>
                <p:oleObj name="Equation" r:id="rId4" imgW="2501640" imgH="419040" progId="Equation.3">
                  <p:embed/>
                  <p:pic>
                    <p:nvPicPr>
                      <p:cNvPr id="32778" name="Object 10">
                        <a:extLst>
                          <a:ext uri="{FF2B5EF4-FFF2-40B4-BE49-F238E27FC236}">
                            <a16:creationId xmlns:a16="http://schemas.microsoft.com/office/drawing/2014/main" id="{D7DFBA9A-493A-2AC3-8549-27E811D60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679450"/>
                        <a:ext cx="250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>
            <a:extLst>
              <a:ext uri="{FF2B5EF4-FFF2-40B4-BE49-F238E27FC236}">
                <a16:creationId xmlns:a16="http://schemas.microsoft.com/office/drawing/2014/main" id="{089CBF33-2E9E-B661-D5F2-559B2D09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603250"/>
            <a:ext cx="180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的一个解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</p:txBody>
      </p:sp>
      <p:grpSp>
        <p:nvGrpSpPr>
          <p:cNvPr id="32803" name="Group 35">
            <a:extLst>
              <a:ext uri="{FF2B5EF4-FFF2-40B4-BE49-F238E27FC236}">
                <a16:creationId xmlns:a16="http://schemas.microsoft.com/office/drawing/2014/main" id="{09334E43-15A7-5311-05BD-6EE24DE1E9A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66825"/>
            <a:ext cx="2006600" cy="519113"/>
            <a:chOff x="240" y="654"/>
            <a:chExt cx="1264" cy="327"/>
          </a:xfrm>
        </p:grpSpPr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CCA7A511-708D-FB25-90AE-69C22D48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5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若</a:t>
              </a:r>
            </a:p>
          </p:txBody>
        </p:sp>
        <p:graphicFrame>
          <p:nvGraphicFramePr>
            <p:cNvPr id="32785" name="Object 17">
              <a:extLst>
                <a:ext uri="{FF2B5EF4-FFF2-40B4-BE49-F238E27FC236}">
                  <a16:creationId xmlns:a16="http://schemas.microsoft.com/office/drawing/2014/main" id="{8C78A24C-AE1D-6152-49D8-837B46798F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693"/>
            <a:ext cx="9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9080" imgH="444240" progId="Equation.3">
                    <p:embed/>
                  </p:oleObj>
                </mc:Choice>
                <mc:Fallback>
                  <p:oleObj name="Equation" r:id="rId6" imgW="1549080" imgH="444240" progId="Equation.3">
                    <p:embed/>
                    <p:pic>
                      <p:nvPicPr>
                        <p:cNvPr id="32785" name="Object 17">
                          <a:extLst>
                            <a:ext uri="{FF2B5EF4-FFF2-40B4-BE49-F238E27FC236}">
                              <a16:creationId xmlns:a16="http://schemas.microsoft.com/office/drawing/2014/main" id="{8C78A24C-AE1D-6152-49D8-837B46798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693"/>
                          <a:ext cx="97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4" name="Group 36">
            <a:extLst>
              <a:ext uri="{FF2B5EF4-FFF2-40B4-BE49-F238E27FC236}">
                <a16:creationId xmlns:a16="http://schemas.microsoft.com/office/drawing/2014/main" id="{8A304D71-A2CC-46DD-FCC7-9C196FE393E7}"/>
              </a:ext>
            </a:extLst>
          </p:cNvPr>
          <p:cNvGrpSpPr>
            <a:grpSpLocks/>
          </p:cNvGrpSpPr>
          <p:nvPr/>
        </p:nvGrpSpPr>
        <p:grpSpPr bwMode="auto">
          <a:xfrm>
            <a:off x="2387600" y="1225550"/>
            <a:ext cx="2171700" cy="579438"/>
            <a:chOff x="1504" y="628"/>
            <a:chExt cx="1368" cy="365"/>
          </a:xfrm>
        </p:grpSpPr>
        <p:sp>
          <p:nvSpPr>
            <p:cNvPr id="32786" name="Text Box 18">
              <a:extLst>
                <a:ext uri="{FF2B5EF4-FFF2-40B4-BE49-F238E27FC236}">
                  <a16:creationId xmlns:a16="http://schemas.microsoft.com/office/drawing/2014/main" id="{C6F55179-86D8-EB13-899B-F55528E32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628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且</a:t>
              </a:r>
            </a:p>
          </p:txBody>
        </p:sp>
        <p:graphicFrame>
          <p:nvGraphicFramePr>
            <p:cNvPr id="32787" name="Object 19">
              <a:extLst>
                <a:ext uri="{FF2B5EF4-FFF2-40B4-BE49-F238E27FC236}">
                  <a16:creationId xmlns:a16="http://schemas.microsoft.com/office/drawing/2014/main" id="{8224F07E-1808-BA21-666E-679B196966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0" y="689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000" imgH="444240" progId="Equation.3">
                    <p:embed/>
                  </p:oleObj>
                </mc:Choice>
                <mc:Fallback>
                  <p:oleObj name="Equation" r:id="rId8" imgW="1638000" imgH="444240" progId="Equation.3">
                    <p:embed/>
                    <p:pic>
                      <p:nvPicPr>
                        <p:cNvPr id="32787" name="Object 19">
                          <a:extLst>
                            <a:ext uri="{FF2B5EF4-FFF2-40B4-BE49-F238E27FC236}">
                              <a16:creationId xmlns:a16="http://schemas.microsoft.com/office/drawing/2014/main" id="{8224F07E-1808-BA21-666E-679B196966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" y="689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5" name="Group 37">
            <a:extLst>
              <a:ext uri="{FF2B5EF4-FFF2-40B4-BE49-F238E27FC236}">
                <a16:creationId xmlns:a16="http://schemas.microsoft.com/office/drawing/2014/main" id="{F857FD5C-D67B-468C-1178-43C3A2A35A51}"/>
              </a:ext>
            </a:extLst>
          </p:cNvPr>
          <p:cNvGrpSpPr>
            <a:grpSpLocks/>
          </p:cNvGrpSpPr>
          <p:nvPr/>
        </p:nvGrpSpPr>
        <p:grpSpPr bwMode="auto">
          <a:xfrm>
            <a:off x="4597400" y="1214438"/>
            <a:ext cx="3124200" cy="528637"/>
            <a:chOff x="2896" y="621"/>
            <a:chExt cx="1968" cy="333"/>
          </a:xfrm>
        </p:grpSpPr>
        <p:sp>
          <p:nvSpPr>
            <p:cNvPr id="32788" name="Text Box 20">
              <a:extLst>
                <a:ext uri="{FF2B5EF4-FFF2-40B4-BE49-F238E27FC236}">
                  <a16:creationId xmlns:a16="http://schemas.microsoft.com/office/drawing/2014/main" id="{53982978-9149-9E2A-22C6-CF8ABC4C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621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则</a:t>
              </a:r>
            </a:p>
          </p:txBody>
        </p:sp>
        <p:graphicFrame>
          <p:nvGraphicFramePr>
            <p:cNvPr id="32789" name="Object 21">
              <a:extLst>
                <a:ext uri="{FF2B5EF4-FFF2-40B4-BE49-F238E27FC236}">
                  <a16:creationId xmlns:a16="http://schemas.microsoft.com/office/drawing/2014/main" id="{FB4AF9E6-B68F-A220-1F11-1D030DDEC5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4" y="696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560" imgH="406080" progId="Equation.3">
                    <p:embed/>
                  </p:oleObj>
                </mc:Choice>
                <mc:Fallback>
                  <p:oleObj name="Equation" r:id="rId10" imgW="736560" imgH="406080" progId="Equation.3">
                    <p:embed/>
                    <p:pic>
                      <p:nvPicPr>
                        <p:cNvPr id="32789" name="Object 21">
                          <a:extLst>
                            <a:ext uri="{FF2B5EF4-FFF2-40B4-BE49-F238E27FC236}">
                              <a16:creationId xmlns:a16="http://schemas.microsoft.com/office/drawing/2014/main" id="{FB4AF9E6-B68F-A220-1F11-1D030DDEC5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696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Text Box 22">
              <a:extLst>
                <a:ext uri="{FF2B5EF4-FFF2-40B4-BE49-F238E27FC236}">
                  <a16:creationId xmlns:a16="http://schemas.microsoft.com/office/drawing/2014/main" id="{121B143D-9AF3-379D-C60E-310D3F64F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62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在</a:t>
              </a:r>
            </a:p>
          </p:txBody>
        </p:sp>
        <p:graphicFrame>
          <p:nvGraphicFramePr>
            <p:cNvPr id="32791" name="Object 23">
              <a:extLst>
                <a:ext uri="{FF2B5EF4-FFF2-40B4-BE49-F238E27FC236}">
                  <a16:creationId xmlns:a16="http://schemas.microsoft.com/office/drawing/2014/main" id="{7F152B49-CC36-2751-D868-6D2AEE220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6" y="674"/>
            <a:ext cx="8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09400" imgH="444240" progId="Equation.3">
                    <p:embed/>
                  </p:oleObj>
                </mc:Choice>
                <mc:Fallback>
                  <p:oleObj name="Equation" r:id="rId12" imgW="1409400" imgH="444240" progId="Equation.3">
                    <p:embed/>
                    <p:pic>
                      <p:nvPicPr>
                        <p:cNvPr id="32791" name="Object 23">
                          <a:extLst>
                            <a:ext uri="{FF2B5EF4-FFF2-40B4-BE49-F238E27FC236}">
                              <a16:creationId xmlns:a16="http://schemas.microsoft.com/office/drawing/2014/main" id="{7F152B49-CC36-2751-D868-6D2AEE2208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674"/>
                          <a:ext cx="8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2" name="Text Box 24">
            <a:extLst>
              <a:ext uri="{FF2B5EF4-FFF2-40B4-BE49-F238E27FC236}">
                <a16:creationId xmlns:a16="http://schemas.microsoft.com/office/drawing/2014/main" id="{CCF31110-5A27-2D4C-1972-F45CE763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278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取得极大值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2EDC58E2-5303-C18E-3E5B-3830D128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52688"/>
            <a:ext cx="278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取得极小值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32794" name="Text Box 26">
            <a:extLst>
              <a:ext uri="{FF2B5EF4-FFF2-40B4-BE49-F238E27FC236}">
                <a16:creationId xmlns:a16="http://schemas.microsoft.com/office/drawing/2014/main" id="{C360152C-3D2D-91F5-6CEB-BD2E7DCF9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71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在某邻域内单调增加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</p:txBody>
      </p:sp>
      <p:sp>
        <p:nvSpPr>
          <p:cNvPr id="32795" name="Text Box 27">
            <a:extLst>
              <a:ext uri="{FF2B5EF4-FFF2-40B4-BE49-F238E27FC236}">
                <a16:creationId xmlns:a16="http://schemas.microsoft.com/office/drawing/2014/main" id="{10E07C91-DE9A-2B60-6235-71412D8E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19488"/>
            <a:ext cx="4148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在某邻域内单调减少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32796" name="Text Box 28">
            <a:extLst>
              <a:ext uri="{FF2B5EF4-FFF2-40B4-BE49-F238E27FC236}">
                <a16:creationId xmlns:a16="http://schemas.microsoft.com/office/drawing/2014/main" id="{1D013C99-6EBE-822C-4024-EF1AE74E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217988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2797" name="Object 29">
            <a:extLst>
              <a:ext uri="{FF2B5EF4-FFF2-40B4-BE49-F238E27FC236}">
                <a16:creationId xmlns:a16="http://schemas.microsoft.com/office/drawing/2014/main" id="{3220BD04-C419-E0F2-D6F5-1CF4BA774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672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81000" imgH="444240" progId="Equation.3">
                  <p:embed/>
                </p:oleObj>
              </mc:Choice>
              <mc:Fallback>
                <p:oleObj name="Equation" r:id="rId14" imgW="2781000" imgH="444240" progId="Equation.3">
                  <p:embed/>
                  <p:pic>
                    <p:nvPicPr>
                      <p:cNvPr id="32797" name="Object 29">
                        <a:extLst>
                          <a:ext uri="{FF2B5EF4-FFF2-40B4-BE49-F238E27FC236}">
                            <a16:creationId xmlns:a16="http://schemas.microsoft.com/office/drawing/2014/main" id="{3220BD04-C419-E0F2-D6F5-1CF4BA774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>
            <a:extLst>
              <a:ext uri="{FF2B5EF4-FFF2-40B4-BE49-F238E27FC236}">
                <a16:creationId xmlns:a16="http://schemas.microsoft.com/office/drawing/2014/main" id="{5CDB29C1-72CF-E00A-84BC-4FD02AE2B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4876800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38200" imgH="444240" progId="Equation.3">
                  <p:embed/>
                </p:oleObj>
              </mc:Choice>
              <mc:Fallback>
                <p:oleObj name="Equation" r:id="rId16" imgW="3238200" imgH="444240" progId="Equation.3">
                  <p:embed/>
                  <p:pic>
                    <p:nvPicPr>
                      <p:cNvPr id="32799" name="Object 31">
                        <a:extLst>
                          <a:ext uri="{FF2B5EF4-FFF2-40B4-BE49-F238E27FC236}">
                            <a16:creationId xmlns:a16="http://schemas.microsoft.com/office/drawing/2014/main" id="{5CDB29C1-72CF-E00A-84BC-4FD02AE2B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76800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Text Box 32">
            <a:extLst>
              <a:ext uri="{FF2B5EF4-FFF2-40B4-BE49-F238E27FC236}">
                <a16:creationId xmlns:a16="http://schemas.microsoft.com/office/drawing/2014/main" id="{7D8B4EBF-0913-292A-0BBD-3E414720F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106680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1" u="none" strike="noStrike" kern="1200" cap="none" spc="0" normalizeH="0" baseline="0" noProof="0">
                <a:ln>
                  <a:noFill/>
                </a:ln>
                <a:solidFill>
                  <a:srgbClr val="66FF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</a:p>
        </p:txBody>
      </p:sp>
      <p:pic>
        <p:nvPicPr>
          <p:cNvPr id="32813" name="Picture 45">
            <a:hlinkClick r:id="rId18" action="ppaction://hlinksldjump"/>
            <a:extLst>
              <a:ext uri="{FF2B5EF4-FFF2-40B4-BE49-F238E27FC236}">
                <a16:creationId xmlns:a16="http://schemas.microsoft.com/office/drawing/2014/main" id="{B2FAB5FF-0C36-7870-1573-7FFDBD71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14" name="Text Box 46">
            <a:extLst>
              <a:ext uri="{FF2B5EF4-FFF2-40B4-BE49-F238E27FC236}">
                <a16:creationId xmlns:a16="http://schemas.microsoft.com/office/drawing/2014/main" id="{175609E8-EAE2-8C5E-6E7A-7FE9E629F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</a:p>
        </p:txBody>
      </p:sp>
      <p:pic>
        <p:nvPicPr>
          <p:cNvPr id="32815" name="Picture 47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F89459F4-71E4-E0B5-1B42-F24EA74BF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6" name="Picture 4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242ED9D-8DF4-1C36-B279-BF437337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7" name="Picture 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C54454-9D62-9A52-98CC-8C38AB50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8" name="Picture 50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0F823F6-3A93-DD0E-E761-D0119CD7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19" name="Picture 5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CECB27-48C1-9797-7617-F072B049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820" name="Object 52">
            <a:extLst>
              <a:ext uri="{FF2B5EF4-FFF2-40B4-BE49-F238E27FC236}">
                <a16:creationId xmlns:a16="http://schemas.microsoft.com/office/drawing/2014/main" id="{F2B4CFA7-21BD-842D-B03C-B11CE0288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426085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904760" imgH="457200" progId="Equation.3">
                  <p:embed/>
                </p:oleObj>
              </mc:Choice>
              <mc:Fallback>
                <p:oleObj name="Equation" r:id="rId25" imgW="1904760" imgH="457200" progId="Equation.3">
                  <p:embed/>
                  <p:pic>
                    <p:nvPicPr>
                      <p:cNvPr id="32820" name="Object 52">
                        <a:extLst>
                          <a:ext uri="{FF2B5EF4-FFF2-40B4-BE49-F238E27FC236}">
                            <a16:creationId xmlns:a16="http://schemas.microsoft.com/office/drawing/2014/main" id="{F2B4CFA7-21BD-842D-B03C-B11CE0288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26085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 build="p" autoUpdateAnimBg="0"/>
      <p:bldP spid="32793" grpId="0" build="p" autoUpdateAnimBg="0"/>
      <p:bldP spid="32794" grpId="0" build="p" autoUpdateAnimBg="0"/>
      <p:bldP spid="32795" grpId="0" build="p" autoUpdateAnimBg="0"/>
      <p:bldP spid="32796" grpId="0" autoUpdateAnimBg="0"/>
      <p:bldP spid="32800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93</Words>
  <Application>Microsoft Office PowerPoint</Application>
  <PresentationFormat>全屏显示(4:3)</PresentationFormat>
  <Paragraphs>22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楷体_GB2312</vt:lpstr>
      <vt:lpstr>宋体</vt:lpstr>
      <vt:lpstr>Arial</vt:lpstr>
      <vt:lpstr>Calibri</vt:lpstr>
      <vt:lpstr>Calibri Light</vt:lpstr>
      <vt:lpstr>Times New Roman</vt:lpstr>
      <vt:lpstr>Office 主题​​</vt:lpstr>
      <vt:lpstr>默认设计模板</vt:lpstr>
      <vt:lpstr>1_默认设计模板</vt:lpstr>
      <vt:lpstr>空演示文稿</vt:lpstr>
      <vt:lpstr>Microsoft PowerPoint 演示文稿</vt:lpstr>
      <vt:lpstr>Microsoft 公式 3.0</vt:lpstr>
      <vt:lpstr>第三章补充习题</vt:lpstr>
      <vt:lpstr>PowerPoint 演示文稿</vt:lpstr>
      <vt:lpstr>PowerPoint 演示文稿</vt:lpstr>
      <vt:lpstr>例3.  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第一章补充习题</dc:title>
  <dc:creator>黄宏伟</dc:creator>
  <cp:lastModifiedBy>黄宏伟</cp:lastModifiedBy>
  <cp:revision>7</cp:revision>
  <dcterms:created xsi:type="dcterms:W3CDTF">2022-10-13T09:38:41Z</dcterms:created>
  <dcterms:modified xsi:type="dcterms:W3CDTF">2022-11-06T07:18:21Z</dcterms:modified>
</cp:coreProperties>
</file>